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notesSlides/notesSlide8.xml" ContentType="application/vnd.openxmlformats-officedocument.presentationml.notesSlide+xml"/>
  <Override PartName="/ppt/tags/tag1157.xml" ContentType="application/vnd.openxmlformats-officedocument.presentationml.tags+xml"/>
  <Override PartName="/ppt/tags/tag1158.xml" ContentType="application/vnd.openxmlformats-officedocument.presentationml.tags+xml"/>
  <Override PartName="/ppt/notesSlides/notesSlide9.xml" ContentType="application/vnd.openxmlformats-officedocument.presentationml.notesSlide+xml"/>
  <Override PartName="/ppt/tags/tag1159.xml" ContentType="application/vnd.openxmlformats-officedocument.presentationml.tags+xml"/>
  <Override PartName="/ppt/tags/tag1160.xml" ContentType="application/vnd.openxmlformats-officedocument.presentationml.tags+xml"/>
  <Override PartName="/ppt/notesSlides/notesSlide10.xml" ContentType="application/vnd.openxmlformats-officedocument.presentationml.notesSlide+xml"/>
  <Override PartName="/ppt/tags/tag1161.xml" ContentType="application/vnd.openxmlformats-officedocument.presentationml.tags+xml"/>
  <Override PartName="/ppt/tags/tag1162.xml" ContentType="application/vnd.openxmlformats-officedocument.presentationml.tags+xml"/>
  <Override PartName="/ppt/notesSlides/notesSlide11.xml" ContentType="application/vnd.openxmlformats-officedocument.presentationml.notesSlide+xml"/>
  <Override PartName="/ppt/tags/tag1163.xml" ContentType="application/vnd.openxmlformats-officedocument.presentationml.tags+xml"/>
  <Override PartName="/ppt/tags/tag1164.xml" ContentType="application/vnd.openxmlformats-officedocument.presentationml.tags+xml"/>
  <Override PartName="/ppt/notesSlides/notesSlide12.xml" ContentType="application/vnd.openxmlformats-officedocument.presentationml.notesSlide+xml"/>
  <Override PartName="/ppt/tags/tag1165.xml" ContentType="application/vnd.openxmlformats-officedocument.presentationml.tags+xml"/>
  <Override PartName="/ppt/tags/tag1166.xml" ContentType="application/vnd.openxmlformats-officedocument.presentationml.tags+xml"/>
  <Override PartName="/ppt/notesSlides/notesSlide13.xml" ContentType="application/vnd.openxmlformats-officedocument.presentationml.notesSlide+xml"/>
  <Override PartName="/ppt/tags/tag1167.xml" ContentType="application/vnd.openxmlformats-officedocument.presentationml.tags+xml"/>
  <Override PartName="/ppt/tags/tag1168.xml" ContentType="application/vnd.openxmlformats-officedocument.presentationml.tags+xml"/>
  <Override PartName="/ppt/notesSlides/notesSlide14.xml" ContentType="application/vnd.openxmlformats-officedocument.presentationml.notesSlide+xml"/>
  <Override PartName="/ppt/tags/tag1169.xml" ContentType="application/vnd.openxmlformats-officedocument.presentationml.tags+xml"/>
  <Override PartName="/ppt/tags/tag1170.xml" ContentType="application/vnd.openxmlformats-officedocument.presentationml.tags+xml"/>
  <Override PartName="/ppt/notesSlides/notesSlide15.xml" ContentType="application/vnd.openxmlformats-officedocument.presentationml.notesSlide+xml"/>
  <Override PartName="/ppt/tags/tag1171.xml" ContentType="application/vnd.openxmlformats-officedocument.presentationml.tags+xml"/>
  <Override PartName="/ppt/tags/tag1172.xml" ContentType="application/vnd.openxmlformats-officedocument.presentationml.tags+xml"/>
  <Override PartName="/ppt/notesSlides/notesSlide16.xml" ContentType="application/vnd.openxmlformats-officedocument.presentationml.notesSlide+xml"/>
  <Override PartName="/ppt/tags/tag1173.xml" ContentType="application/vnd.openxmlformats-officedocument.presentationml.tags+xml"/>
  <Override PartName="/ppt/notesSlides/notesSlide17.xml" ContentType="application/vnd.openxmlformats-officedocument.presentationml.notesSlide+xml"/>
  <Override PartName="/ppt/tags/tag1174.xml" ContentType="application/vnd.openxmlformats-officedocument.presentationml.tags+xml"/>
  <Override PartName="/ppt/tags/tag1175.xml" ContentType="application/vnd.openxmlformats-officedocument.presentationml.tags+xml"/>
  <Override PartName="/ppt/notesSlides/notesSlide18.xml" ContentType="application/vnd.openxmlformats-officedocument.presentationml.notesSlide+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notesSlides/notesSlide19.xml" ContentType="application/vnd.openxmlformats-officedocument.presentationml.notesSlide+xml"/>
  <Override PartName="/ppt/tags/tag1185.xml" ContentType="application/vnd.openxmlformats-officedocument.presentationml.tags+xml"/>
  <Override PartName="/ppt/tags/tag1186.xml" ContentType="application/vnd.openxmlformats-officedocument.presentationml.tags+xml"/>
  <Override PartName="/ppt/notesSlides/notesSlide20.xml" ContentType="application/vnd.openxmlformats-officedocument.presentationml.notesSlide+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4"/>
  </p:notesMasterIdLst>
  <p:handoutMasterIdLst>
    <p:handoutMasterId r:id="rId25"/>
  </p:handoutMasterIdLst>
  <p:sldIdLst>
    <p:sldId id="267" r:id="rId2"/>
    <p:sldId id="428" r:id="rId3"/>
    <p:sldId id="430" r:id="rId4"/>
    <p:sldId id="269" r:id="rId5"/>
    <p:sldId id="277" r:id="rId6"/>
    <p:sldId id="278" r:id="rId7"/>
    <p:sldId id="279" r:id="rId8"/>
    <p:sldId id="281" r:id="rId9"/>
    <p:sldId id="282" r:id="rId10"/>
    <p:sldId id="302" r:id="rId11"/>
    <p:sldId id="283" r:id="rId12"/>
    <p:sldId id="303" r:id="rId13"/>
    <p:sldId id="284" r:id="rId14"/>
    <p:sldId id="270" r:id="rId15"/>
    <p:sldId id="272" r:id="rId16"/>
    <p:sldId id="285" r:id="rId17"/>
    <p:sldId id="364" r:id="rId18"/>
    <p:sldId id="290" r:id="rId19"/>
    <p:sldId id="291" r:id="rId20"/>
    <p:sldId id="363" r:id="rId21"/>
    <p:sldId id="431" r:id="rId22"/>
    <p:sldId id="292" r:id="rId23"/>
  </p:sldIdLst>
  <p:sldSz cx="12192000" cy="6858000"/>
  <p:notesSz cx="7102475" cy="9369425"/>
  <p:custShowLst>
    <p:custShow name="Short Version" id="0">
      <p:sldLst/>
    </p:custShow>
  </p:custShowLst>
  <p:custDataLst>
    <p:tags r:id="rId2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69" userDrawn="1">
          <p15:clr>
            <a:srgbClr val="A4A3A4"/>
          </p15:clr>
        </p15:guide>
        <p15:guide id="2" orient="horz" pos="618" userDrawn="1">
          <p15:clr>
            <a:srgbClr val="A4A3A4"/>
          </p15:clr>
        </p15:guide>
        <p15:guide id="3" orient="horz" pos="1173" userDrawn="1">
          <p15:clr>
            <a:srgbClr val="A4A3A4"/>
          </p15:clr>
        </p15:guide>
        <p15:guide id="4" orient="horz" pos="1262" userDrawn="1">
          <p15:clr>
            <a:srgbClr val="A4A3A4"/>
          </p15:clr>
        </p15:guide>
        <p15:guide id="5" orient="horz" pos="3261" userDrawn="1">
          <p15:clr>
            <a:srgbClr val="A4A3A4"/>
          </p15:clr>
        </p15:guide>
        <p15:guide id="6" orient="horz" pos="1495" userDrawn="1">
          <p15:clr>
            <a:srgbClr val="A4A3A4"/>
          </p15:clr>
        </p15:guide>
        <p15:guide id="7" orient="horz" pos="2655" userDrawn="1">
          <p15:clr>
            <a:srgbClr val="A4A3A4"/>
          </p15:clr>
        </p15:guide>
        <p15:guide id="8" orient="horz" pos="1098" userDrawn="1">
          <p15:clr>
            <a:srgbClr val="A4A3A4"/>
          </p15:clr>
        </p15:guide>
        <p15:guide id="9" orient="horz" pos="3809" userDrawn="1">
          <p15:clr>
            <a:srgbClr val="A4A3A4"/>
          </p15:clr>
        </p15:guide>
        <p15:guide id="10" pos="3840" userDrawn="1">
          <p15:clr>
            <a:srgbClr val="A4A3A4"/>
          </p15:clr>
        </p15:guide>
        <p15:guide id="11" pos="617" userDrawn="1">
          <p15:clr>
            <a:srgbClr val="A4A3A4"/>
          </p15:clr>
        </p15:guide>
        <p15:guide id="12" pos="6595" userDrawn="1">
          <p15:clr>
            <a:srgbClr val="A4A3A4"/>
          </p15:clr>
        </p15:guide>
        <p15:guide id="13" pos="6271" userDrawn="1">
          <p15:clr>
            <a:srgbClr val="A4A3A4"/>
          </p15:clr>
        </p15:guide>
        <p15:guide id="14" pos="7272" userDrawn="1">
          <p15:clr>
            <a:srgbClr val="A4A3A4"/>
          </p15:clr>
        </p15:guide>
        <p15:guide id="15" pos="4025" userDrawn="1">
          <p15:clr>
            <a:srgbClr val="A4A3A4"/>
          </p15:clr>
        </p15:guide>
      </p15:sldGuideLst>
    </p:ext>
    <p:ext uri="{2D200454-40CA-4A62-9FC3-DE9A4176ACB9}">
      <p15:notesGuideLst xmlns:p15="http://schemas.microsoft.com/office/powerpoint/2012/main">
        <p15:guide id="1" orient="horz" pos="2951">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3000B"/>
    <a:srgbClr val="FF0000"/>
    <a:srgbClr val="0000CC"/>
    <a:srgbClr val="66FF33"/>
    <a:srgbClr val="0066FF"/>
    <a:srgbClr val="F8F810"/>
    <a:srgbClr val="F2FAA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2280" autoAdjust="0"/>
  </p:normalViewPr>
  <p:slideViewPr>
    <p:cSldViewPr snapToGrid="0">
      <p:cViewPr varScale="1">
        <p:scale>
          <a:sx n="64" d="100"/>
          <a:sy n="64" d="100"/>
        </p:scale>
        <p:origin x="1286" y="72"/>
      </p:cViewPr>
      <p:guideLst>
        <p:guide orient="horz" pos="3969"/>
        <p:guide orient="horz" pos="618"/>
        <p:guide orient="horz" pos="1173"/>
        <p:guide orient="horz" pos="1262"/>
        <p:guide orient="horz" pos="3261"/>
        <p:guide orient="horz" pos="1495"/>
        <p:guide orient="horz" pos="2655"/>
        <p:guide orient="horz" pos="1098"/>
        <p:guide orient="horz" pos="3809"/>
        <p:guide pos="3840"/>
        <p:guide pos="617"/>
        <p:guide pos="6595"/>
        <p:guide pos="6271"/>
        <p:guide pos="7272"/>
        <p:guide pos="402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3534" y="90"/>
      </p:cViewPr>
      <p:guideLst>
        <p:guide orient="horz" pos="2951"/>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ra, Bob" userId="2106ae32-bf7c-4077-ba81-e1cf7a755c6c" providerId="ADAL" clId="{66789B06-BFFC-4B6C-9E23-1BB51AD3EF7F}"/>
    <pc:docChg chg="delSld modSld">
      <pc:chgData name="O'Hara, Bob" userId="2106ae32-bf7c-4077-ba81-e1cf7a755c6c" providerId="ADAL" clId="{66789B06-BFFC-4B6C-9E23-1BB51AD3EF7F}" dt="2022-09-14T21:02:47.702" v="54" actId="20577"/>
      <pc:docMkLst>
        <pc:docMk/>
      </pc:docMkLst>
      <pc:sldChg chg="modSp mod modShow">
        <pc:chgData name="O'Hara, Bob" userId="2106ae32-bf7c-4077-ba81-e1cf7a755c6c" providerId="ADAL" clId="{66789B06-BFFC-4B6C-9E23-1BB51AD3EF7F}" dt="2022-04-27T15:35:30.355" v="26" actId="729"/>
        <pc:sldMkLst>
          <pc:docMk/>
          <pc:sldMk cId="1927822104" sldId="267"/>
        </pc:sldMkLst>
        <pc:spChg chg="mod">
          <ac:chgData name="O'Hara, Bob" userId="2106ae32-bf7c-4077-ba81-e1cf7a755c6c" providerId="ADAL" clId="{66789B06-BFFC-4B6C-9E23-1BB51AD3EF7F}" dt="2022-04-27T15:34:42.092" v="24" actId="20577"/>
          <ac:spMkLst>
            <pc:docMk/>
            <pc:sldMk cId="1927822104" sldId="267"/>
            <ac:spMk id="6" creationId="{00000000-0000-0000-0000-000000000000}"/>
          </ac:spMkLst>
        </pc:spChg>
      </pc:sldChg>
      <pc:sldChg chg="del">
        <pc:chgData name="O'Hara, Bob" userId="2106ae32-bf7c-4077-ba81-e1cf7a755c6c" providerId="ADAL" clId="{66789B06-BFFC-4B6C-9E23-1BB51AD3EF7F}" dt="2022-04-27T15:35:01.682" v="25" actId="2696"/>
        <pc:sldMkLst>
          <pc:docMk/>
          <pc:sldMk cId="4193374335" sldId="286"/>
        </pc:sldMkLst>
      </pc:sldChg>
      <pc:sldChg chg="modSp mod">
        <pc:chgData name="O'Hara, Bob" userId="2106ae32-bf7c-4077-ba81-e1cf7a755c6c" providerId="ADAL" clId="{66789B06-BFFC-4B6C-9E23-1BB51AD3EF7F}" dt="2022-09-14T21:02:47.702" v="54" actId="20577"/>
        <pc:sldMkLst>
          <pc:docMk/>
          <pc:sldMk cId="1181507098" sldId="291"/>
        </pc:sldMkLst>
        <pc:spChg chg="mod">
          <ac:chgData name="O'Hara, Bob" userId="2106ae32-bf7c-4077-ba81-e1cf7a755c6c" providerId="ADAL" clId="{66789B06-BFFC-4B6C-9E23-1BB51AD3EF7F}" dt="2022-09-14T21:02:47.702" v="54" actId="20577"/>
          <ac:spMkLst>
            <pc:docMk/>
            <pc:sldMk cId="1181507098" sldId="291"/>
            <ac:spMk id="24" creationId="{8715E717-E8C9-4BE0-913E-DCFD24D89B7F}"/>
          </ac:spMkLst>
        </pc:spChg>
      </pc:sldChg>
      <pc:sldChg chg="modSp mod">
        <pc:chgData name="O'Hara, Bob" userId="2106ae32-bf7c-4077-ba81-e1cf7a755c6c" providerId="ADAL" clId="{66789B06-BFFC-4B6C-9E23-1BB51AD3EF7F}" dt="2022-04-27T15:36:07.824" v="53" actId="20577"/>
        <pc:sldMkLst>
          <pc:docMk/>
          <pc:sldMk cId="1234704964" sldId="292"/>
        </pc:sldMkLst>
        <pc:spChg chg="mod">
          <ac:chgData name="O'Hara, Bob" userId="2106ae32-bf7c-4077-ba81-e1cf7a755c6c" providerId="ADAL" clId="{66789B06-BFFC-4B6C-9E23-1BB51AD3EF7F}" dt="2022-04-27T15:36:07.824" v="53" actId="20577"/>
          <ac:spMkLst>
            <pc:docMk/>
            <pc:sldMk cId="1234704964" sldId="292"/>
            <ac:spMk id="3" creationId="{00000000-0000-0000-0000-000000000000}"/>
          </ac:spMkLst>
        </pc:spChg>
      </pc:sldChg>
      <pc:sldChg chg="mod modShow">
        <pc:chgData name="O'Hara, Bob" userId="2106ae32-bf7c-4077-ba81-e1cf7a755c6c" providerId="ADAL" clId="{66789B06-BFFC-4B6C-9E23-1BB51AD3EF7F}" dt="2022-04-27T15:35:39.835" v="28" actId="729"/>
        <pc:sldMkLst>
          <pc:docMk/>
          <pc:sldMk cId="1752273445" sldId="428"/>
        </pc:sldMkLst>
      </pc:sldChg>
      <pc:sldChg chg="mod modShow">
        <pc:chgData name="O'Hara, Bob" userId="2106ae32-bf7c-4077-ba81-e1cf7a755c6c" providerId="ADAL" clId="{66789B06-BFFC-4B6C-9E23-1BB51AD3EF7F}" dt="2022-04-27T15:35:36.811" v="27" actId="729"/>
        <pc:sldMkLst>
          <pc:docMk/>
          <pc:sldMk cId="1720555489" sldId="4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l" defTabSz="942975">
              <a:defRPr sz="1200"/>
            </a:lvl1pPr>
          </a:lstStyle>
          <a:p>
            <a:pPr>
              <a:defRPr/>
            </a:pPr>
            <a:endParaRPr lang="en-US"/>
          </a:p>
        </p:txBody>
      </p:sp>
      <p:sp>
        <p:nvSpPr>
          <p:cNvPr id="14339" name="Rectangle 3"/>
          <p:cNvSpPr>
            <a:spLocks noGrp="1" noChangeArrowheads="1"/>
          </p:cNvSpPr>
          <p:nvPr>
            <p:ph type="dt" sz="quarter" idx="1"/>
          </p:nvPr>
        </p:nvSpPr>
        <p:spPr bwMode="auto">
          <a:xfrm>
            <a:off x="4022725" y="0"/>
            <a:ext cx="3078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vl1pPr>
          </a:lstStyle>
          <a:p>
            <a:pPr>
              <a:defRPr/>
            </a:pPr>
            <a:endParaRPr lang="en-US"/>
          </a:p>
        </p:txBody>
      </p:sp>
      <p:sp>
        <p:nvSpPr>
          <p:cNvPr id="14340" name="Rectangle 4"/>
          <p:cNvSpPr>
            <a:spLocks noGrp="1" noChangeArrowheads="1"/>
          </p:cNvSpPr>
          <p:nvPr>
            <p:ph type="ftr" sz="quarter" idx="2"/>
          </p:nvPr>
        </p:nvSpPr>
        <p:spPr bwMode="auto">
          <a:xfrm>
            <a:off x="0" y="8899525"/>
            <a:ext cx="30765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l" defTabSz="942975">
              <a:defRPr sz="1200"/>
            </a:lvl1pPr>
          </a:lstStyle>
          <a:p>
            <a:pPr>
              <a:defRPr/>
            </a:pPr>
            <a:endParaRPr lang="en-US"/>
          </a:p>
        </p:txBody>
      </p:sp>
      <p:sp>
        <p:nvSpPr>
          <p:cNvPr id="14341" name="Rectangle 5"/>
          <p:cNvSpPr>
            <a:spLocks noGrp="1" noChangeArrowheads="1"/>
          </p:cNvSpPr>
          <p:nvPr>
            <p:ph type="sldNum" sz="quarter" idx="3"/>
          </p:nvPr>
        </p:nvSpPr>
        <p:spPr bwMode="auto">
          <a:xfrm>
            <a:off x="4022725" y="8899525"/>
            <a:ext cx="3078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vl1pPr>
          </a:lstStyle>
          <a:p>
            <a:pPr>
              <a:defRPr/>
            </a:pPr>
            <a:fld id="{C7297CB0-F5DF-4046-914F-E8527ABCBF6F}" type="slidenum">
              <a:rPr lang="en-US"/>
              <a:pPr>
                <a:defRPr/>
              </a:pPr>
              <a:t>‹#›</a:t>
            </a:fld>
            <a:endParaRPr lang="en-US"/>
          </a:p>
        </p:txBody>
      </p:sp>
    </p:spTree>
    <p:extLst>
      <p:ext uri="{BB962C8B-B14F-4D97-AF65-F5344CB8AC3E}">
        <p14:creationId xmlns:p14="http://schemas.microsoft.com/office/powerpoint/2010/main" val="9038849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l" defTabSz="942975">
              <a:defRPr sz="1200"/>
            </a:lvl1pPr>
          </a:lstStyle>
          <a:p>
            <a:pPr>
              <a:defRPr/>
            </a:pPr>
            <a:endParaRPr lang="en-US"/>
          </a:p>
        </p:txBody>
      </p:sp>
      <p:sp>
        <p:nvSpPr>
          <p:cNvPr id="3075" name="Rectangle 3"/>
          <p:cNvSpPr>
            <a:spLocks noGrp="1" noChangeArrowheads="1"/>
          </p:cNvSpPr>
          <p:nvPr>
            <p:ph type="dt" idx="1"/>
          </p:nvPr>
        </p:nvSpPr>
        <p:spPr bwMode="auto">
          <a:xfrm>
            <a:off x="4022725" y="0"/>
            <a:ext cx="3078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428625" y="703263"/>
            <a:ext cx="6245225" cy="35131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11200" y="4449763"/>
            <a:ext cx="56800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078" name="Rectangle 6"/>
          <p:cNvSpPr>
            <a:spLocks noGrp="1" noChangeArrowheads="1"/>
          </p:cNvSpPr>
          <p:nvPr>
            <p:ph type="ftr" sz="quarter" idx="4"/>
          </p:nvPr>
        </p:nvSpPr>
        <p:spPr bwMode="auto">
          <a:xfrm>
            <a:off x="0" y="8899525"/>
            <a:ext cx="30765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l" defTabSz="942975">
              <a:defRPr sz="1200"/>
            </a:lvl1pPr>
          </a:lstStyle>
          <a:p>
            <a:pPr>
              <a:defRPr/>
            </a:pPr>
            <a:endParaRPr lang="en-US"/>
          </a:p>
        </p:txBody>
      </p:sp>
      <p:sp>
        <p:nvSpPr>
          <p:cNvPr id="3079" name="Rectangle 7"/>
          <p:cNvSpPr>
            <a:spLocks noGrp="1" noChangeArrowheads="1"/>
          </p:cNvSpPr>
          <p:nvPr>
            <p:ph type="sldNum" sz="quarter" idx="5"/>
          </p:nvPr>
        </p:nvSpPr>
        <p:spPr bwMode="auto">
          <a:xfrm>
            <a:off x="4022725" y="8899525"/>
            <a:ext cx="3078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vl1pPr>
          </a:lstStyle>
          <a:p>
            <a:pPr>
              <a:defRPr/>
            </a:pPr>
            <a:fld id="{566FCE3B-95B2-41D1-96A5-A4FE27FD644F}" type="slidenum">
              <a:rPr lang="en-US"/>
              <a:pPr>
                <a:defRPr/>
              </a:pPr>
              <a:t>‹#›</a:t>
            </a:fld>
            <a:endParaRPr lang="en-US"/>
          </a:p>
        </p:txBody>
      </p:sp>
    </p:spTree>
    <p:extLst>
      <p:ext uri="{BB962C8B-B14F-4D97-AF65-F5344CB8AC3E}">
        <p14:creationId xmlns:p14="http://schemas.microsoft.com/office/powerpoint/2010/main" val="40410648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a:t>
            </a:fld>
            <a:endParaRPr lang="en-US"/>
          </a:p>
        </p:txBody>
      </p:sp>
    </p:spTree>
    <p:extLst>
      <p:ext uri="{BB962C8B-B14F-4D97-AF65-F5344CB8AC3E}">
        <p14:creationId xmlns:p14="http://schemas.microsoft.com/office/powerpoint/2010/main" val="179936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10</a:t>
            </a:fld>
            <a:endParaRPr lang="en-US"/>
          </a:p>
        </p:txBody>
      </p:sp>
    </p:spTree>
    <p:extLst>
      <p:ext uri="{BB962C8B-B14F-4D97-AF65-F5344CB8AC3E}">
        <p14:creationId xmlns:p14="http://schemas.microsoft.com/office/powerpoint/2010/main" val="75155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11</a:t>
            </a:fld>
            <a:endParaRPr lang="en-US"/>
          </a:p>
        </p:txBody>
      </p:sp>
    </p:spTree>
    <p:extLst>
      <p:ext uri="{BB962C8B-B14F-4D97-AF65-F5344CB8AC3E}">
        <p14:creationId xmlns:p14="http://schemas.microsoft.com/office/powerpoint/2010/main" val="52892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12</a:t>
            </a:fld>
            <a:endParaRPr lang="en-US"/>
          </a:p>
        </p:txBody>
      </p:sp>
    </p:spTree>
    <p:extLst>
      <p:ext uri="{BB962C8B-B14F-4D97-AF65-F5344CB8AC3E}">
        <p14:creationId xmlns:p14="http://schemas.microsoft.com/office/powerpoint/2010/main" val="286741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13</a:t>
            </a:fld>
            <a:endParaRPr lang="en-US"/>
          </a:p>
        </p:txBody>
      </p:sp>
    </p:spTree>
    <p:extLst>
      <p:ext uri="{BB962C8B-B14F-4D97-AF65-F5344CB8AC3E}">
        <p14:creationId xmlns:p14="http://schemas.microsoft.com/office/powerpoint/2010/main" val="32083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14</a:t>
            </a:fld>
            <a:endParaRPr lang="en-US"/>
          </a:p>
        </p:txBody>
      </p:sp>
    </p:spTree>
    <p:extLst>
      <p:ext uri="{BB962C8B-B14F-4D97-AF65-F5344CB8AC3E}">
        <p14:creationId xmlns:p14="http://schemas.microsoft.com/office/powerpoint/2010/main" val="14797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15</a:t>
            </a:fld>
            <a:endParaRPr lang="en-US"/>
          </a:p>
        </p:txBody>
      </p:sp>
    </p:spTree>
    <p:extLst>
      <p:ext uri="{BB962C8B-B14F-4D97-AF65-F5344CB8AC3E}">
        <p14:creationId xmlns:p14="http://schemas.microsoft.com/office/powerpoint/2010/main" val="318134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16</a:t>
            </a:fld>
            <a:endParaRPr lang="en-US"/>
          </a:p>
        </p:txBody>
      </p:sp>
    </p:spTree>
    <p:extLst>
      <p:ext uri="{BB962C8B-B14F-4D97-AF65-F5344CB8AC3E}">
        <p14:creationId xmlns:p14="http://schemas.microsoft.com/office/powerpoint/2010/main" val="88758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17</a:t>
            </a:fld>
            <a:endParaRPr lang="en-US"/>
          </a:p>
        </p:txBody>
      </p:sp>
    </p:spTree>
    <p:extLst>
      <p:ext uri="{BB962C8B-B14F-4D97-AF65-F5344CB8AC3E}">
        <p14:creationId xmlns:p14="http://schemas.microsoft.com/office/powerpoint/2010/main" val="309762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18</a:t>
            </a:fld>
            <a:endParaRPr lang="en-US"/>
          </a:p>
        </p:txBody>
      </p:sp>
    </p:spTree>
    <p:extLst>
      <p:ext uri="{BB962C8B-B14F-4D97-AF65-F5344CB8AC3E}">
        <p14:creationId xmlns:p14="http://schemas.microsoft.com/office/powerpoint/2010/main" val="163476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19</a:t>
            </a:fld>
            <a:endParaRPr lang="en-US"/>
          </a:p>
        </p:txBody>
      </p:sp>
    </p:spTree>
    <p:extLst>
      <p:ext uri="{BB962C8B-B14F-4D97-AF65-F5344CB8AC3E}">
        <p14:creationId xmlns:p14="http://schemas.microsoft.com/office/powerpoint/2010/main" val="196611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brief introduction about fluke process :</a:t>
            </a:r>
          </a:p>
          <a:p>
            <a:endParaRPr lang="en-US" dirty="0"/>
          </a:p>
          <a:p>
            <a:r>
              <a:rPr lang="en-US" dirty="0"/>
              <a:t>Fluke process instruments established in 1948   is one of the leading Manufacturer of Noncontact infrared  industrial temperature measurement instruments in the world. </a:t>
            </a:r>
          </a:p>
          <a:p>
            <a:endParaRPr lang="en-US" dirty="0"/>
          </a:p>
          <a:p>
            <a:r>
              <a:rPr lang="en-US" sz="1200" b="0" i="0" kern="1200" dirty="0">
                <a:solidFill>
                  <a:schemeClr val="tx1"/>
                </a:solidFill>
                <a:effectLst/>
                <a:latin typeface="+mn-lt"/>
                <a:ea typeface="+mn-ea"/>
                <a:cs typeface="+mn-cs"/>
              </a:rPr>
              <a:t>We are </a:t>
            </a:r>
            <a:r>
              <a:rPr lang="en-US" sz="1200" b="0" i="0" kern="1200" dirty="0" err="1">
                <a:solidFill>
                  <a:schemeClr val="tx1"/>
                </a:solidFill>
                <a:effectLst/>
                <a:latin typeface="+mn-lt"/>
                <a:ea typeface="+mn-ea"/>
                <a:cs typeface="+mn-cs"/>
              </a:rPr>
              <a:t>Raytek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Ircon</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Datapaq</a:t>
            </a:r>
            <a:r>
              <a:rPr lang="en-US" sz="1200" b="0" i="0" kern="1200" dirty="0">
                <a:solidFill>
                  <a:schemeClr val="tx1"/>
                </a:solidFill>
                <a:effectLst/>
                <a:latin typeface="+mn-lt"/>
                <a:ea typeface="+mn-ea"/>
                <a:cs typeface="+mn-cs"/>
              </a:rPr>
              <a:t>. Together, we are </a:t>
            </a:r>
            <a:r>
              <a:rPr lang="en-US" sz="1200" b="1" i="0" kern="1200" dirty="0">
                <a:solidFill>
                  <a:schemeClr val="tx1"/>
                </a:solidFill>
                <a:effectLst/>
                <a:latin typeface="+mn-lt"/>
                <a:ea typeface="+mn-ea"/>
                <a:cs typeface="+mn-cs"/>
              </a:rPr>
              <a:t>Fluke Process Instrument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Our robust monitoring solutions include pyrometers, fixed thermal imaging cameras,  and infrared </a:t>
            </a:r>
            <a:r>
              <a:rPr lang="en-US" sz="1200" b="1" i="0" kern="1200" dirty="0" err="1">
                <a:solidFill>
                  <a:schemeClr val="tx1"/>
                </a:solidFill>
                <a:effectLst/>
                <a:latin typeface="+mn-lt"/>
                <a:ea typeface="+mn-ea"/>
                <a:cs typeface="+mn-cs"/>
              </a:rPr>
              <a:t>linescanners</a:t>
            </a:r>
            <a:r>
              <a:rPr lang="en-US" sz="1200" b="1" i="0" kern="1200" dirty="0">
                <a:solidFill>
                  <a:schemeClr val="tx1"/>
                </a:solidFill>
                <a:effectLst/>
                <a:latin typeface="+mn-lt"/>
                <a:ea typeface="+mn-ea"/>
                <a:cs typeface="+mn-cs"/>
              </a:rPr>
              <a:t>, and are designed for your harshest environments.</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are the temperature technology leader   many of the industry firsts pioneers , Every year we are developing new technologies and market innovations  and the brands of choice for the harshest, high-temperature industrial environments in manufacturing.</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World class temperature measurement solutions in fluke process</a:t>
            </a:r>
          </a:p>
          <a:p>
            <a:endParaRPr lang="en-US" dirty="0"/>
          </a:p>
          <a:p>
            <a:endParaRPr lang="en-US" dirty="0"/>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b="1" dirty="0"/>
              <a:t>Temperature Uniformity </a:t>
            </a:r>
            <a:r>
              <a:rPr lang="en-US" dirty="0"/>
              <a:t>Ensure materials such as metals, glass, plastics, and more maintain material viscosity by easily measuring temperature uniformity. Industry Compliance Ensure your compliance with industry-specific regulations and specifications such as CQi-9 and AMS2750 standard</a:t>
            </a:r>
          </a:p>
          <a:p>
            <a:endParaRPr lang="en-US" dirty="0"/>
          </a:p>
          <a:p>
            <a:r>
              <a:rPr lang="en-US" b="1" dirty="0"/>
              <a:t>Hot Spot Detection </a:t>
            </a:r>
            <a:r>
              <a:rPr lang="en-US" dirty="0"/>
              <a:t>Quickly detect hot spots and other potential problems, allowing you to avoid costly machinery damage and unscheduled downtime Optimize Performance Save time on furnace setup, thermal surveys, process optimizations and more. </a:t>
            </a:r>
          </a:p>
          <a:p>
            <a:endParaRPr lang="en-US" dirty="0"/>
          </a:p>
          <a:p>
            <a:r>
              <a:rPr lang="en-US" b="1" dirty="0"/>
              <a:t>Real-Time Data </a:t>
            </a:r>
            <a:r>
              <a:rPr lang="en-US" dirty="0"/>
              <a:t>Observe your process and analyze data in real-time with customizable areas of interest; independent, continuous, or intermittent evaluation; and more.</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dirty="0"/>
              <a:t>And also under the Fluke process instruments  – </a:t>
            </a:r>
            <a:r>
              <a:rPr lang="en-US" dirty="0" err="1"/>
              <a:t>Raytek</a:t>
            </a:r>
            <a:r>
              <a:rPr lang="en-US" dirty="0"/>
              <a:t> ,</a:t>
            </a:r>
            <a:r>
              <a:rPr lang="en-US" dirty="0" err="1"/>
              <a:t>Ircon,Datapaq</a:t>
            </a:r>
            <a:r>
              <a:rPr lang="en-US" dirty="0"/>
              <a:t> brands products combined experience of over 150  years in manufacturing of world finest temperature tools and devices.</a:t>
            </a:r>
          </a:p>
          <a:p>
            <a:endParaRPr lang="en-US" dirty="0"/>
          </a:p>
          <a:p>
            <a:r>
              <a:rPr lang="en-US" dirty="0"/>
              <a:t>Fluke process Instruments have two Categories one is Monitoring and another one is Profiling </a:t>
            </a:r>
          </a:p>
          <a:p>
            <a:endParaRPr lang="en-US" dirty="0"/>
          </a:p>
          <a:p>
            <a:r>
              <a:rPr lang="en-US" dirty="0" err="1"/>
              <a:t>Raytek</a:t>
            </a:r>
            <a:r>
              <a:rPr lang="en-US" dirty="0"/>
              <a:t> &amp; </a:t>
            </a:r>
            <a:r>
              <a:rPr lang="en-US" dirty="0" err="1"/>
              <a:t>Ircon</a:t>
            </a:r>
            <a:r>
              <a:rPr lang="en-US" dirty="0"/>
              <a:t> – Monitoring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Datapaq</a:t>
            </a:r>
            <a:r>
              <a:rPr lang="en-US" dirty="0"/>
              <a:t> is a profiling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Profiling means </a:t>
            </a:r>
            <a:r>
              <a:rPr lang="en-US" sz="1200" b="0" i="0" kern="1200" dirty="0">
                <a:solidFill>
                  <a:schemeClr val="tx1"/>
                </a:solidFill>
                <a:effectLst/>
                <a:latin typeface="+mn-lt"/>
                <a:ea typeface="+mn-ea"/>
                <a:cs typeface="+mn-cs"/>
              </a:rPr>
              <a:t>Temperature data is measured continuously using thermocouples connected directly to the product(s) at different locations as it travels through the oven or furnace.</a:t>
            </a:r>
          </a:p>
          <a:p>
            <a:endParaRPr lang="en-US" dirty="0"/>
          </a:p>
          <a:p>
            <a:endParaRPr lang="en-US" dirty="0"/>
          </a:p>
          <a:p>
            <a:r>
              <a:rPr lang="en-US" sz="1200" b="1" i="0" kern="1200" dirty="0">
                <a:solidFill>
                  <a:schemeClr val="tx1"/>
                </a:solidFill>
                <a:effectLst/>
                <a:latin typeface="+mn-lt"/>
                <a:ea typeface="+mn-ea"/>
                <a:cs typeface="+mn-cs"/>
              </a:rPr>
              <a:t>What is Thermal Profiling?</a:t>
            </a:r>
          </a:p>
          <a:p>
            <a:r>
              <a:rPr lang="en-US" sz="1200" b="0" i="0" kern="1200" dirty="0">
                <a:solidFill>
                  <a:schemeClr val="tx1"/>
                </a:solidFill>
                <a:effectLst/>
                <a:latin typeface="+mn-lt"/>
                <a:ea typeface="+mn-ea"/>
                <a:cs typeface="+mn-cs"/>
              </a:rPr>
              <a:t>Temperature profiling is the term used to describe the process of recording and interpreting the temperatures of products and/or air through a conveyorized heat-treating process. Temperature data is measured continuously using thermocouples connected directly to the product(s) at different locations as it travels through the oven or furnace.</a:t>
            </a:r>
          </a:p>
          <a:p>
            <a:endParaRPr lang="en-US" dirty="0"/>
          </a:p>
          <a:p>
            <a:endParaRPr lang="en-US" dirty="0"/>
          </a:p>
          <a:p>
            <a:r>
              <a:rPr lang="en-US" dirty="0"/>
              <a:t> Raytek designs manufacture, markets, and services a complete line of infrared, noncontact temperature measurement instruments for continuous temperature monitoring induction Furnace,  process control, maintenance, Power industries, Safety preventions applications. FPI-Raytek is represented globally by their worldwide network of Distributors.           </a:t>
            </a:r>
          </a:p>
          <a:p>
            <a:endParaRPr lang="en-US" dirty="0"/>
          </a:p>
          <a:p>
            <a:r>
              <a:rPr lang="en-US" dirty="0"/>
              <a:t> </a:t>
            </a:r>
            <a:r>
              <a:rPr lang="en-US" sz="1200" b="0" i="0" kern="1200" dirty="0">
                <a:solidFill>
                  <a:schemeClr val="tx1"/>
                </a:solidFill>
                <a:effectLst/>
                <a:latin typeface="+mn-lt"/>
                <a:ea typeface="+mn-ea"/>
                <a:cs typeface="+mn-cs"/>
              </a:rPr>
              <a:t>A triad of the top performing, most rugged and dependable noncontact temperature measurement and profiling equipment made –  a complete line of infrared sensors, line scanners, thermal imagers and profiling systems for use in today's most demanding environments.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Individually, we have earned the respect of manufacturing’s most valued names. Together, we are the temperature technology leader – pioneers of many industry firsts, market innovations and new technologies, and the brands of choice for the harshest, high-temperature industrial environments in manufacturing.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Precisely, accurately, and with the greatest of detail, all to ensure our customers’ promise of quality is delivered.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over a century of combined experience in developing innovative products that improve product quality and reduce waste, our team is committed to achieving new advancements that will benefit our customers.</a:t>
            </a: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1233562-45CF-7F44-8E49-1F125FD9D7CE}" type="slidenum">
              <a:rPr lang="en-US" smtClean="0"/>
              <a:t>2</a:t>
            </a:fld>
            <a:endParaRPr lang="en-US" dirty="0"/>
          </a:p>
        </p:txBody>
      </p:sp>
    </p:spTree>
    <p:extLst>
      <p:ext uri="{BB962C8B-B14F-4D97-AF65-F5344CB8AC3E}">
        <p14:creationId xmlns:p14="http://schemas.microsoft.com/office/powerpoint/2010/main" val="3505074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20</a:t>
            </a:fld>
            <a:endParaRPr lang="en-US"/>
          </a:p>
        </p:txBody>
      </p:sp>
    </p:spTree>
    <p:extLst>
      <p:ext uri="{BB962C8B-B14F-4D97-AF65-F5344CB8AC3E}">
        <p14:creationId xmlns:p14="http://schemas.microsoft.com/office/powerpoint/2010/main" val="2510039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22</a:t>
            </a:fld>
            <a:endParaRPr lang="en-US"/>
          </a:p>
        </p:txBody>
      </p:sp>
    </p:spTree>
    <p:extLst>
      <p:ext uri="{BB962C8B-B14F-4D97-AF65-F5344CB8AC3E}">
        <p14:creationId xmlns:p14="http://schemas.microsoft.com/office/powerpoint/2010/main" val="179225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3</a:t>
            </a:fld>
            <a:endParaRPr lang="en-US"/>
          </a:p>
        </p:txBody>
      </p:sp>
    </p:spTree>
    <p:extLst>
      <p:ext uri="{BB962C8B-B14F-4D97-AF65-F5344CB8AC3E}">
        <p14:creationId xmlns:p14="http://schemas.microsoft.com/office/powerpoint/2010/main" val="177435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4</a:t>
            </a:fld>
            <a:endParaRPr lang="en-US"/>
          </a:p>
        </p:txBody>
      </p:sp>
    </p:spTree>
    <p:extLst>
      <p:ext uri="{BB962C8B-B14F-4D97-AF65-F5344CB8AC3E}">
        <p14:creationId xmlns:p14="http://schemas.microsoft.com/office/powerpoint/2010/main" val="243406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5</a:t>
            </a:fld>
            <a:endParaRPr lang="en-US"/>
          </a:p>
        </p:txBody>
      </p:sp>
    </p:spTree>
    <p:extLst>
      <p:ext uri="{BB962C8B-B14F-4D97-AF65-F5344CB8AC3E}">
        <p14:creationId xmlns:p14="http://schemas.microsoft.com/office/powerpoint/2010/main" val="330717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6</a:t>
            </a:fld>
            <a:endParaRPr lang="en-US"/>
          </a:p>
        </p:txBody>
      </p:sp>
    </p:spTree>
    <p:extLst>
      <p:ext uri="{BB962C8B-B14F-4D97-AF65-F5344CB8AC3E}">
        <p14:creationId xmlns:p14="http://schemas.microsoft.com/office/powerpoint/2010/main" val="55068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7</a:t>
            </a:fld>
            <a:endParaRPr lang="en-US"/>
          </a:p>
        </p:txBody>
      </p:sp>
    </p:spTree>
    <p:extLst>
      <p:ext uri="{BB962C8B-B14F-4D97-AF65-F5344CB8AC3E}">
        <p14:creationId xmlns:p14="http://schemas.microsoft.com/office/powerpoint/2010/main" val="423485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8</a:t>
            </a:fld>
            <a:endParaRPr lang="en-US"/>
          </a:p>
        </p:txBody>
      </p:sp>
    </p:spTree>
    <p:extLst>
      <p:ext uri="{BB962C8B-B14F-4D97-AF65-F5344CB8AC3E}">
        <p14:creationId xmlns:p14="http://schemas.microsoft.com/office/powerpoint/2010/main" val="9255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noProof="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66FCE3B-95B2-41D1-96A5-A4FE27FD644F}" type="slidenum">
              <a:rPr lang="en-US" smtClean="0"/>
              <a:pPr>
                <a:defRPr/>
              </a:pPr>
              <a:t>9</a:t>
            </a:fld>
            <a:endParaRPr lang="en-US"/>
          </a:p>
        </p:txBody>
      </p:sp>
    </p:spTree>
    <p:extLst>
      <p:ext uri="{BB962C8B-B14F-4D97-AF65-F5344CB8AC3E}">
        <p14:creationId xmlns:p14="http://schemas.microsoft.com/office/powerpoint/2010/main" val="2489827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8" name="Textplatzhalter 18"/>
          <p:cNvSpPr>
            <a:spLocks noGrp="1"/>
          </p:cNvSpPr>
          <p:nvPr>
            <p:ph type="body" sz="quarter" idx="16" hasCustomPrompt="1"/>
            <p:custDataLst>
              <p:tags r:id="rId1"/>
            </p:custDataLst>
          </p:nvPr>
        </p:nvSpPr>
        <p:spPr>
          <a:xfrm>
            <a:off x="973123" y="2085779"/>
            <a:ext cx="10536573" cy="346874"/>
          </a:xfrm>
        </p:spPr>
        <p:txBody>
          <a:bodyPr>
            <a:normAutofit/>
          </a:bodyPr>
          <a:lstStyle>
            <a:lvl1pPr marL="0" indent="0" algn="l">
              <a:lnSpc>
                <a:spcPct val="100000"/>
              </a:lnSpc>
              <a:buFontTx/>
              <a:buNone/>
              <a:defRPr sz="2000" b="0" baseline="0"/>
            </a:lvl1pPr>
          </a:lstStyle>
          <a:p>
            <a:pPr lvl="0"/>
            <a:r>
              <a:rPr lang="de-DE" dirty="0" err="1"/>
              <a:t>Subtitle</a:t>
            </a:r>
            <a:endParaRPr lang="de-DE" dirty="0"/>
          </a:p>
        </p:txBody>
      </p:sp>
      <p:sp>
        <p:nvSpPr>
          <p:cNvPr id="9" name="Titelplatzhalter 1"/>
          <p:cNvSpPr>
            <a:spLocks noGrp="1"/>
          </p:cNvSpPr>
          <p:nvPr>
            <p:ph type="title" hasCustomPrompt="1"/>
            <p:custDataLst>
              <p:tags r:id="rId2"/>
            </p:custDataLst>
          </p:nvPr>
        </p:nvSpPr>
        <p:spPr>
          <a:xfrm>
            <a:off x="970702" y="1680774"/>
            <a:ext cx="10542537" cy="336354"/>
          </a:xfrm>
          <a:prstGeom prst="rect">
            <a:avLst/>
          </a:prstGeom>
        </p:spPr>
        <p:txBody>
          <a:bodyPr vert="horz" lIns="91440" tIns="45720" rIns="91440" bIns="45720" rtlCol="0" anchor="ctr">
            <a:noAutofit/>
          </a:bodyPr>
          <a:lstStyle>
            <a:lvl1pPr algn="l">
              <a:defRPr sz="2400" b="1"/>
            </a:lvl1pPr>
          </a:lstStyle>
          <a:p>
            <a:pPr lvl="0"/>
            <a:r>
              <a:rPr lang="de-DE" dirty="0"/>
              <a:t>Type title </a:t>
            </a:r>
            <a:r>
              <a:rPr lang="de-DE" dirty="0" err="1"/>
              <a:t>here</a:t>
            </a:r>
            <a:endParaRPr lang="de-DE" dirty="0"/>
          </a:p>
        </p:txBody>
      </p:sp>
      <p:sp>
        <p:nvSpPr>
          <p:cNvPr id="13" name="Bildplatzhalter 3"/>
          <p:cNvSpPr>
            <a:spLocks noGrp="1"/>
          </p:cNvSpPr>
          <p:nvPr>
            <p:ph type="pic" sz="quarter" idx="17" hasCustomPrompt="1"/>
            <p:custDataLst>
              <p:tags r:id="rId3"/>
            </p:custDataLst>
          </p:nvPr>
        </p:nvSpPr>
        <p:spPr>
          <a:xfrm>
            <a:off x="3731333" y="3034980"/>
            <a:ext cx="4993216" cy="2135903"/>
          </a:xfrm>
        </p:spPr>
        <p:txBody>
          <a:bodyPr/>
          <a:lstStyle>
            <a:lvl1pPr marL="285750" indent="-285750">
              <a:buClr>
                <a:schemeClr val="accent3"/>
              </a:buClr>
              <a:buFont typeface="Wingdings" pitchFamily="2" charset="2"/>
              <a:buChar char="§"/>
              <a:defRPr/>
            </a:lvl1pPr>
          </a:lstStyle>
          <a:p>
            <a:r>
              <a:rPr lang="de-DE" dirty="0"/>
              <a:t>Click </a:t>
            </a:r>
            <a:r>
              <a:rPr lang="de-DE" dirty="0" err="1"/>
              <a:t>here</a:t>
            </a:r>
            <a:r>
              <a:rPr lang="de-DE" dirty="0"/>
              <a:t> </a:t>
            </a:r>
            <a:r>
              <a:rPr lang="de-DE" dirty="0" err="1"/>
              <a:t>to</a:t>
            </a:r>
            <a:r>
              <a:rPr lang="de-DE" dirty="0"/>
              <a:t> </a:t>
            </a:r>
            <a:r>
              <a:rPr lang="de-DE" dirty="0" err="1"/>
              <a:t>add</a:t>
            </a:r>
            <a:r>
              <a:rPr lang="de-DE" dirty="0"/>
              <a:t> </a:t>
            </a:r>
            <a:r>
              <a:rPr lang="de-DE" dirty="0" err="1"/>
              <a:t>picture</a:t>
            </a:r>
            <a:endParaRPr lang="de-DE"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644"/>
            <a:ext cx="820928" cy="277368"/>
          </a:xfrm>
          <a:prstGeom prst="rect">
            <a:avLst/>
          </a:prstGeom>
        </p:spPr>
      </p:pic>
    </p:spTree>
    <p:extLst>
      <p:ext uri="{BB962C8B-B14F-4D97-AF65-F5344CB8AC3E}">
        <p14:creationId xmlns:p14="http://schemas.microsoft.com/office/powerpoint/2010/main" val="297590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iz Instructions">
    <p:spTree>
      <p:nvGrpSpPr>
        <p:cNvPr id="1" name=""/>
        <p:cNvGrpSpPr/>
        <p:nvPr/>
      </p:nvGrpSpPr>
      <p:grpSpPr>
        <a:xfrm>
          <a:off x="0" y="0"/>
          <a:ext cx="0" cy="0"/>
          <a:chOff x="0" y="0"/>
          <a:chExt cx="0" cy="0"/>
        </a:xfrm>
      </p:grpSpPr>
      <p:sp>
        <p:nvSpPr>
          <p:cNvPr id="18" name="Titelplatzhalter 1"/>
          <p:cNvSpPr>
            <a:spLocks noGrp="1"/>
          </p:cNvSpPr>
          <p:nvPr>
            <p:ph type="title" hasCustomPrompt="1"/>
            <p:custDataLst>
              <p:tags r:id="rId1"/>
            </p:custDataLst>
          </p:nvPr>
        </p:nvSpPr>
        <p:spPr>
          <a:xfrm>
            <a:off x="1026633" y="326122"/>
            <a:ext cx="7804432" cy="720000"/>
          </a:xfrm>
          <a:prstGeom prst="rect">
            <a:avLst/>
          </a:prstGeom>
        </p:spPr>
        <p:txBody>
          <a:bodyPr vert="horz" lIns="91440" tIns="45720" rIns="91440" bIns="45720" rtlCol="0" anchor="b" anchorCtr="0">
            <a:noAutofit/>
          </a:bodyPr>
          <a:lstStyle>
            <a:lvl1pPr algn="l">
              <a:defRPr sz="20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Tree>
    <p:extLst>
      <p:ext uri="{BB962C8B-B14F-4D97-AF65-F5344CB8AC3E}">
        <p14:creationId xmlns:p14="http://schemas.microsoft.com/office/powerpoint/2010/main" val="26343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iz Questions">
    <p:spTree>
      <p:nvGrpSpPr>
        <p:cNvPr id="1" name=""/>
        <p:cNvGrpSpPr/>
        <p:nvPr/>
      </p:nvGrpSpPr>
      <p:grpSpPr>
        <a:xfrm>
          <a:off x="0" y="0"/>
          <a:ext cx="0" cy="0"/>
          <a:chOff x="0" y="0"/>
          <a:chExt cx="0" cy="0"/>
        </a:xfrm>
      </p:grpSpPr>
      <p:sp>
        <p:nvSpPr>
          <p:cNvPr id="18" name="Titelplatzhalter 1"/>
          <p:cNvSpPr>
            <a:spLocks noGrp="1"/>
          </p:cNvSpPr>
          <p:nvPr>
            <p:ph type="title" hasCustomPrompt="1"/>
            <p:custDataLst>
              <p:tags r:id="rId1"/>
            </p:custDataLst>
          </p:nvPr>
        </p:nvSpPr>
        <p:spPr>
          <a:xfrm>
            <a:off x="1026633" y="328145"/>
            <a:ext cx="7804432" cy="720000"/>
          </a:xfrm>
          <a:prstGeom prst="rect">
            <a:avLst/>
          </a:prstGeom>
        </p:spPr>
        <p:txBody>
          <a:bodyPr vert="horz" lIns="91440" tIns="45720" rIns="91440" bIns="45720" rtlCol="0" anchor="b" anchorCtr="0">
            <a:noAutofit/>
          </a:bodyPr>
          <a:lstStyle>
            <a:lvl1pPr algn="l">
              <a:defRPr sz="20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Tree>
    <p:extLst>
      <p:ext uri="{BB962C8B-B14F-4D97-AF65-F5344CB8AC3E}">
        <p14:creationId xmlns:p14="http://schemas.microsoft.com/office/powerpoint/2010/main" val="95081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6C62-95F6-974E-B019-C09567EEB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50B8A-138F-B141-8AF6-26D3D86BD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3D2C8DF-BBBF-2E4D-8621-7262FE1BA557}"/>
              </a:ext>
            </a:extLst>
          </p:cNvPr>
          <p:cNvSpPr>
            <a:spLocks noGrp="1"/>
          </p:cNvSpPr>
          <p:nvPr>
            <p:ph type="sldNum" sz="quarter" idx="12"/>
          </p:nvPr>
        </p:nvSpPr>
        <p:spPr/>
        <p:txBody>
          <a:bodyPr/>
          <a:lstStyle/>
          <a:p>
            <a:fld id="{BBE93F0B-AFBA-F347-8EB6-641456175C90}" type="slidenum">
              <a:rPr lang="en-US" smtClean="0"/>
              <a:t>‹#›</a:t>
            </a:fld>
            <a:endParaRPr lang="en-US" dirty="0"/>
          </a:p>
        </p:txBody>
      </p:sp>
    </p:spTree>
    <p:extLst>
      <p:ext uri="{BB962C8B-B14F-4D97-AF65-F5344CB8AC3E}">
        <p14:creationId xmlns:p14="http://schemas.microsoft.com/office/powerpoint/2010/main" val="264050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Empty">
    <p:spTree>
      <p:nvGrpSpPr>
        <p:cNvPr id="1" name=""/>
        <p:cNvGrpSpPr/>
        <p:nvPr/>
      </p:nvGrpSpPr>
      <p:grpSpPr>
        <a:xfrm>
          <a:off x="0" y="0"/>
          <a:ext cx="0" cy="0"/>
          <a:chOff x="0" y="0"/>
          <a:chExt cx="0" cy="0"/>
        </a:xfrm>
      </p:grpSpPr>
      <p:sp>
        <p:nvSpPr>
          <p:cNvPr id="18" name="Titelplatzhalter 1"/>
          <p:cNvSpPr>
            <a:spLocks noGrp="1"/>
          </p:cNvSpPr>
          <p:nvPr>
            <p:ph type="title" hasCustomPrompt="1"/>
            <p:custDataLst>
              <p:tags r:id="rId1"/>
            </p:custDataLst>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8" name="Textplatzhalter 18"/>
          <p:cNvSpPr>
            <a:spLocks noGrp="1"/>
          </p:cNvSpPr>
          <p:nvPr>
            <p:ph type="body" sz="quarter" idx="16" hasCustomPrompt="1"/>
            <p:custDataLst>
              <p:tags r:id="rId2"/>
            </p:custDataLst>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347628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ntent">
    <p:spTree>
      <p:nvGrpSpPr>
        <p:cNvPr id="1" name=""/>
        <p:cNvGrpSpPr/>
        <p:nvPr/>
      </p:nvGrpSpPr>
      <p:grpSpPr>
        <a:xfrm>
          <a:off x="0" y="0"/>
          <a:ext cx="0" cy="0"/>
          <a:chOff x="0" y="0"/>
          <a:chExt cx="0" cy="0"/>
        </a:xfrm>
      </p:grpSpPr>
      <p:sp>
        <p:nvSpPr>
          <p:cNvPr id="10" name="Inhaltsplatzhalter 2"/>
          <p:cNvSpPr>
            <a:spLocks noGrp="1"/>
          </p:cNvSpPr>
          <p:nvPr>
            <p:ph idx="1" hasCustomPrompt="1"/>
          </p:nvPr>
        </p:nvSpPr>
        <p:spPr>
          <a:xfrm>
            <a:off x="966674" y="1728085"/>
            <a:ext cx="10542537" cy="4557713"/>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60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8" name="Titelplatzhalter 1"/>
          <p:cNvSpPr>
            <a:spLocks noGrp="1"/>
          </p:cNvSpPr>
          <p:nvPr>
            <p:ph type="title" hasCustomPrompt="1"/>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5" name="Textplatzhalter 18"/>
          <p:cNvSpPr>
            <a:spLocks noGrp="1"/>
          </p:cNvSpPr>
          <p:nvPr>
            <p:ph type="body" sz="quarter" idx="16" hasCustomPrompt="1"/>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139199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mparisonTwo">
    <p:spTree>
      <p:nvGrpSpPr>
        <p:cNvPr id="1" name=""/>
        <p:cNvGrpSpPr/>
        <p:nvPr/>
      </p:nvGrpSpPr>
      <p:grpSpPr>
        <a:xfrm>
          <a:off x="0" y="0"/>
          <a:ext cx="0" cy="0"/>
          <a:chOff x="0" y="0"/>
          <a:chExt cx="0" cy="0"/>
        </a:xfrm>
      </p:grpSpPr>
      <p:sp>
        <p:nvSpPr>
          <p:cNvPr id="10" name="Inhaltsplatzhalter 2"/>
          <p:cNvSpPr>
            <a:spLocks noGrp="1"/>
          </p:cNvSpPr>
          <p:nvPr>
            <p:ph idx="1" hasCustomPrompt="1"/>
            <p:custDataLst>
              <p:tags r:id="rId1"/>
            </p:custDataLst>
          </p:nvPr>
        </p:nvSpPr>
        <p:spPr>
          <a:xfrm>
            <a:off x="966673" y="1743074"/>
            <a:ext cx="5001600" cy="4557713"/>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8" name="Titelplatzhalter 1"/>
          <p:cNvSpPr>
            <a:spLocks noGrp="1"/>
          </p:cNvSpPr>
          <p:nvPr>
            <p:ph type="title" hasCustomPrompt="1"/>
            <p:custDataLst>
              <p:tags r:id="rId2"/>
            </p:custDataLst>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11" name="Inhaltsplatzhalter 2"/>
          <p:cNvSpPr>
            <a:spLocks noGrp="1"/>
          </p:cNvSpPr>
          <p:nvPr>
            <p:ph idx="13" hasCustomPrompt="1"/>
            <p:custDataLst>
              <p:tags r:id="rId3"/>
            </p:custDataLst>
          </p:nvPr>
        </p:nvSpPr>
        <p:spPr>
          <a:xfrm>
            <a:off x="6674711" y="1743074"/>
            <a:ext cx="5001600" cy="4557713"/>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6" name="Textplatzhalter 18"/>
          <p:cNvSpPr>
            <a:spLocks noGrp="1"/>
          </p:cNvSpPr>
          <p:nvPr>
            <p:ph type="body" sz="quarter" idx="16" hasCustomPrompt="1"/>
            <p:custDataLst>
              <p:tags r:id="rId4"/>
            </p:custDataLst>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302167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Right">
    <p:spTree>
      <p:nvGrpSpPr>
        <p:cNvPr id="1" name=""/>
        <p:cNvGrpSpPr/>
        <p:nvPr/>
      </p:nvGrpSpPr>
      <p:grpSpPr>
        <a:xfrm>
          <a:off x="0" y="0"/>
          <a:ext cx="0" cy="0"/>
          <a:chOff x="0" y="0"/>
          <a:chExt cx="0" cy="0"/>
        </a:xfrm>
      </p:grpSpPr>
      <p:sp>
        <p:nvSpPr>
          <p:cNvPr id="18" name="Titelplatzhalter 1"/>
          <p:cNvSpPr>
            <a:spLocks noGrp="1"/>
          </p:cNvSpPr>
          <p:nvPr>
            <p:ph type="title" hasCustomPrompt="1"/>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11" name="Inhaltsplatzhalter 2"/>
          <p:cNvSpPr>
            <a:spLocks noGrp="1"/>
          </p:cNvSpPr>
          <p:nvPr>
            <p:ph idx="13" hasCustomPrompt="1"/>
          </p:nvPr>
        </p:nvSpPr>
        <p:spPr>
          <a:xfrm>
            <a:off x="6674711" y="1705600"/>
            <a:ext cx="5001600" cy="4557713"/>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5" name="Textplatzhalter 18"/>
          <p:cNvSpPr>
            <a:spLocks noGrp="1"/>
          </p:cNvSpPr>
          <p:nvPr>
            <p:ph type="body" sz="quarter" idx="16" hasCustomPrompt="1"/>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31479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Left">
    <p:spTree>
      <p:nvGrpSpPr>
        <p:cNvPr id="1" name=""/>
        <p:cNvGrpSpPr/>
        <p:nvPr/>
      </p:nvGrpSpPr>
      <p:grpSpPr>
        <a:xfrm>
          <a:off x="0" y="0"/>
          <a:ext cx="0" cy="0"/>
          <a:chOff x="0" y="0"/>
          <a:chExt cx="0" cy="0"/>
        </a:xfrm>
      </p:grpSpPr>
      <p:sp>
        <p:nvSpPr>
          <p:cNvPr id="10" name="Inhaltsplatzhalter 2"/>
          <p:cNvSpPr>
            <a:spLocks noGrp="1"/>
          </p:cNvSpPr>
          <p:nvPr>
            <p:ph idx="1" hasCustomPrompt="1"/>
            <p:custDataLst>
              <p:tags r:id="rId1"/>
            </p:custDataLst>
          </p:nvPr>
        </p:nvSpPr>
        <p:spPr>
          <a:xfrm>
            <a:off x="966673" y="1743076"/>
            <a:ext cx="5001600" cy="4557713"/>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8" name="Titelplatzhalter 1"/>
          <p:cNvSpPr>
            <a:spLocks noGrp="1"/>
          </p:cNvSpPr>
          <p:nvPr>
            <p:ph type="title" hasCustomPrompt="1"/>
            <p:custDataLst>
              <p:tags r:id="rId2"/>
            </p:custDataLst>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5" name="Textplatzhalter 18"/>
          <p:cNvSpPr>
            <a:spLocks noGrp="1"/>
          </p:cNvSpPr>
          <p:nvPr>
            <p:ph type="body" sz="quarter" idx="16" hasCustomPrompt="1"/>
            <p:custDataLst>
              <p:tags r:id="rId3"/>
            </p:custDataLst>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107667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ontentFour">
    <p:spTree>
      <p:nvGrpSpPr>
        <p:cNvPr id="1" name=""/>
        <p:cNvGrpSpPr/>
        <p:nvPr/>
      </p:nvGrpSpPr>
      <p:grpSpPr>
        <a:xfrm>
          <a:off x="0" y="0"/>
          <a:ext cx="0" cy="0"/>
          <a:chOff x="0" y="0"/>
          <a:chExt cx="0" cy="0"/>
        </a:xfrm>
      </p:grpSpPr>
      <p:sp>
        <p:nvSpPr>
          <p:cNvPr id="18" name="Titelplatzhalter 1"/>
          <p:cNvSpPr>
            <a:spLocks noGrp="1"/>
          </p:cNvSpPr>
          <p:nvPr>
            <p:ph type="title" hasCustomPrompt="1"/>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1229"/>
            <a:ext cx="820928" cy="277368"/>
          </a:xfrm>
          <a:prstGeom prst="rect">
            <a:avLst/>
          </a:prstGeom>
        </p:spPr>
      </p:pic>
      <p:sp>
        <p:nvSpPr>
          <p:cNvPr id="11" name="Inhaltsplatzhalter 2"/>
          <p:cNvSpPr>
            <a:spLocks noGrp="1"/>
          </p:cNvSpPr>
          <p:nvPr>
            <p:ph idx="18" hasCustomPrompt="1"/>
          </p:nvPr>
        </p:nvSpPr>
        <p:spPr>
          <a:xfrm>
            <a:off x="974343" y="1739796"/>
            <a:ext cx="5154083" cy="21348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3" name="Inhaltsplatzhalter 2"/>
          <p:cNvSpPr>
            <a:spLocks noGrp="1"/>
          </p:cNvSpPr>
          <p:nvPr>
            <p:ph idx="19" hasCustomPrompt="1"/>
          </p:nvPr>
        </p:nvSpPr>
        <p:spPr>
          <a:xfrm>
            <a:off x="966673" y="4094067"/>
            <a:ext cx="5154083" cy="21348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5" name="Inhaltsplatzhalter 2"/>
          <p:cNvSpPr>
            <a:spLocks noGrp="1"/>
          </p:cNvSpPr>
          <p:nvPr>
            <p:ph idx="20" hasCustomPrompt="1"/>
          </p:nvPr>
        </p:nvSpPr>
        <p:spPr>
          <a:xfrm>
            <a:off x="6522228" y="1739796"/>
            <a:ext cx="5154083" cy="21348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7" name="Inhaltsplatzhalter 2"/>
          <p:cNvSpPr>
            <a:spLocks noGrp="1"/>
          </p:cNvSpPr>
          <p:nvPr>
            <p:ph idx="21" hasCustomPrompt="1"/>
          </p:nvPr>
        </p:nvSpPr>
        <p:spPr>
          <a:xfrm>
            <a:off x="6522228" y="4107180"/>
            <a:ext cx="5154083" cy="21348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8" name="Textplatzhalter 18"/>
          <p:cNvSpPr>
            <a:spLocks noGrp="1"/>
          </p:cNvSpPr>
          <p:nvPr>
            <p:ph type="body" sz="quarter" idx="16" hasCustomPrompt="1"/>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413919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ontentDown1">
    <p:spTree>
      <p:nvGrpSpPr>
        <p:cNvPr id="1" name=""/>
        <p:cNvGrpSpPr/>
        <p:nvPr/>
      </p:nvGrpSpPr>
      <p:grpSpPr>
        <a:xfrm>
          <a:off x="0" y="0"/>
          <a:ext cx="0" cy="0"/>
          <a:chOff x="0" y="0"/>
          <a:chExt cx="0" cy="0"/>
        </a:xfrm>
      </p:grpSpPr>
      <p:sp>
        <p:nvSpPr>
          <p:cNvPr id="10" name="Inhaltsplatzhalter 2"/>
          <p:cNvSpPr>
            <a:spLocks noGrp="1"/>
          </p:cNvSpPr>
          <p:nvPr>
            <p:ph idx="1" hasCustomPrompt="1"/>
          </p:nvPr>
        </p:nvSpPr>
        <p:spPr>
          <a:xfrm>
            <a:off x="949378" y="5096657"/>
            <a:ext cx="10726933" cy="10800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8" name="Titelplatzhalter 1"/>
          <p:cNvSpPr>
            <a:spLocks noGrp="1"/>
          </p:cNvSpPr>
          <p:nvPr>
            <p:ph type="title" hasCustomPrompt="1"/>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5" name="Textplatzhalter 18"/>
          <p:cNvSpPr>
            <a:spLocks noGrp="1"/>
          </p:cNvSpPr>
          <p:nvPr>
            <p:ph type="body" sz="quarter" idx="16" hasCustomPrompt="1"/>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319996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ontentDown2">
    <p:spTree>
      <p:nvGrpSpPr>
        <p:cNvPr id="1" name=""/>
        <p:cNvGrpSpPr/>
        <p:nvPr/>
      </p:nvGrpSpPr>
      <p:grpSpPr>
        <a:xfrm>
          <a:off x="0" y="0"/>
          <a:ext cx="0" cy="0"/>
          <a:chOff x="0" y="0"/>
          <a:chExt cx="0" cy="0"/>
        </a:xfrm>
      </p:grpSpPr>
      <p:sp>
        <p:nvSpPr>
          <p:cNvPr id="10" name="Inhaltsplatzhalter 2"/>
          <p:cNvSpPr>
            <a:spLocks noGrp="1"/>
          </p:cNvSpPr>
          <p:nvPr>
            <p:ph idx="1" hasCustomPrompt="1"/>
          </p:nvPr>
        </p:nvSpPr>
        <p:spPr>
          <a:xfrm>
            <a:off x="966673" y="4399615"/>
            <a:ext cx="10709637" cy="1800000"/>
          </a:xfrm>
        </p:spPr>
        <p:txBody>
          <a:bodyPr/>
          <a:lstStyle>
            <a:lvl1pPr marL="216000" indent="-180000">
              <a:spcBef>
                <a:spcPts val="0"/>
              </a:spcBef>
              <a:spcAft>
                <a:spcPts val="0"/>
              </a:spcAft>
              <a:buClr>
                <a:schemeClr val="accent3"/>
              </a:buClr>
              <a:buFont typeface="Wingdings" pitchFamily="2" charset="2"/>
              <a:buChar char="§"/>
              <a:defRPr sz="1600">
                <a:solidFill>
                  <a:schemeClr val="tx1"/>
                </a:solidFill>
                <a:latin typeface="Arial" panose="020B0604020202020204" pitchFamily="34" charset="0"/>
                <a:ea typeface="Verdana" pitchFamily="34" charset="0"/>
                <a:cs typeface="Arial" panose="020B0604020202020204" pitchFamily="34" charset="0"/>
              </a:defRPr>
            </a:lvl1pPr>
            <a:lvl2pPr marL="432000" indent="-180000">
              <a:spcBef>
                <a:spcPts val="0"/>
              </a:spcBef>
              <a:spcAft>
                <a:spcPts val="0"/>
              </a:spcAft>
              <a:buClr>
                <a:schemeClr val="accent3"/>
              </a:buClr>
              <a:buSzPct val="100000"/>
              <a:buFont typeface="Verdana" pitchFamily="34" charset="0"/>
              <a:buChar char="−"/>
              <a:defRPr sz="1400" baseline="0">
                <a:solidFill>
                  <a:schemeClr val="tx1"/>
                </a:solidFill>
                <a:latin typeface="Arial" panose="020B0604020202020204" pitchFamily="34" charset="0"/>
                <a:ea typeface="Verdana" pitchFamily="34" charset="0"/>
                <a:cs typeface="Arial" panose="020B0604020202020204" pitchFamily="34" charset="0"/>
              </a:defRPr>
            </a:lvl2pPr>
            <a:lvl3pPr marL="720000" indent="-180000">
              <a:spcBef>
                <a:spcPts val="0"/>
              </a:spcBef>
              <a:spcAft>
                <a:spcPts val="0"/>
              </a:spcAft>
              <a:buClr>
                <a:schemeClr val="accent3"/>
              </a:buClr>
              <a:buFont typeface="Verdana" pitchFamily="34" charset="0"/>
              <a:buChar char="−"/>
              <a:defRPr sz="1400">
                <a:solidFill>
                  <a:schemeClr val="tx1"/>
                </a:solidFill>
                <a:latin typeface="Arial" panose="020B0604020202020204" pitchFamily="34" charset="0"/>
                <a:ea typeface="Verdana" pitchFamily="34" charset="0"/>
                <a:cs typeface="Arial" panose="020B0604020202020204"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de-DE" dirty="0"/>
              <a:t>Click </a:t>
            </a:r>
            <a:r>
              <a:rPr lang="de-DE" dirty="0" err="1"/>
              <a:t>here</a:t>
            </a:r>
            <a:endParaRPr lang="de-DE" dirty="0"/>
          </a:p>
          <a:p>
            <a:pPr lvl="1"/>
            <a:r>
              <a:rPr lang="de-DE" dirty="0"/>
              <a:t> Second </a:t>
            </a:r>
            <a:r>
              <a:rPr lang="de-DE" dirty="0" err="1"/>
              <a:t>level</a:t>
            </a:r>
            <a:endParaRPr lang="de-DE" dirty="0"/>
          </a:p>
          <a:p>
            <a:pPr lvl="2"/>
            <a:r>
              <a:rPr lang="de-DE" dirty="0"/>
              <a:t>Third </a:t>
            </a:r>
            <a:r>
              <a:rPr lang="de-DE" dirty="0" err="1"/>
              <a:t>level</a:t>
            </a:r>
            <a:endParaRPr lang="de-DE" dirty="0"/>
          </a:p>
        </p:txBody>
      </p:sp>
      <p:sp>
        <p:nvSpPr>
          <p:cNvPr id="18" name="Titelplatzhalter 1"/>
          <p:cNvSpPr>
            <a:spLocks noGrp="1"/>
          </p:cNvSpPr>
          <p:nvPr>
            <p:ph type="title" hasCustomPrompt="1"/>
          </p:nvPr>
        </p:nvSpPr>
        <p:spPr>
          <a:xfrm>
            <a:off x="966673" y="652936"/>
            <a:ext cx="7804432" cy="336354"/>
          </a:xfrm>
          <a:prstGeom prst="rect">
            <a:avLst/>
          </a:prstGeom>
        </p:spPr>
        <p:txBody>
          <a:bodyPr vert="horz" lIns="91440" tIns="45720" rIns="91440" bIns="45720" rtlCol="0" anchor="ctr">
            <a:noAutofit/>
          </a:bodyPr>
          <a:lstStyle>
            <a:lvl1pPr algn="l">
              <a:defRPr sz="2500" b="1"/>
            </a:lvl1pPr>
          </a:lstStyle>
          <a:p>
            <a:pPr lvl="0"/>
            <a:r>
              <a:rPr lang="de-DE" dirty="0"/>
              <a:t>Type title </a:t>
            </a:r>
            <a:r>
              <a:rPr lang="de-DE" dirty="0" err="1"/>
              <a:t>here</a:t>
            </a:r>
            <a:endParaRPr lang="de-DE"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1502"/>
            <a:ext cx="820928" cy="277368"/>
          </a:xfrm>
          <a:prstGeom prst="rect">
            <a:avLst/>
          </a:prstGeom>
        </p:spPr>
      </p:pic>
      <p:sp>
        <p:nvSpPr>
          <p:cNvPr id="5" name="Textplatzhalter 18"/>
          <p:cNvSpPr>
            <a:spLocks noGrp="1"/>
          </p:cNvSpPr>
          <p:nvPr>
            <p:ph type="body" sz="quarter" idx="16" hasCustomPrompt="1"/>
          </p:nvPr>
        </p:nvSpPr>
        <p:spPr>
          <a:xfrm>
            <a:off x="966673" y="1182530"/>
            <a:ext cx="10536573" cy="346874"/>
          </a:xfrm>
        </p:spPr>
        <p:txBody>
          <a:bodyPr>
            <a:noAutofit/>
          </a:bodyPr>
          <a:lstStyle>
            <a:lvl1pPr marL="0" indent="0" algn="l">
              <a:lnSpc>
                <a:spcPct val="100000"/>
              </a:lnSpc>
              <a:buFontTx/>
              <a:buNone/>
              <a:defRPr sz="1800" b="1" baseline="0"/>
            </a:lvl1pPr>
          </a:lstStyle>
          <a:p>
            <a:pPr lvl="0"/>
            <a:r>
              <a:rPr lang="de-DE" dirty="0" err="1"/>
              <a:t>Subtitle</a:t>
            </a:r>
            <a:endParaRPr lang="de-DE" dirty="0"/>
          </a:p>
        </p:txBody>
      </p:sp>
    </p:spTree>
    <p:extLst>
      <p:ext uri="{BB962C8B-B14F-4D97-AF65-F5344CB8AC3E}">
        <p14:creationId xmlns:p14="http://schemas.microsoft.com/office/powerpoint/2010/main" val="203647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custDataLst>
              <p:tags r:id="rId14"/>
            </p:custDataLst>
          </p:nvPr>
        </p:nvSpPr>
        <p:spPr>
          <a:xfrm>
            <a:off x="0" y="6553190"/>
            <a:ext cx="12192000" cy="304810"/>
          </a:xfrm>
          <a:prstGeom prst="rect">
            <a:avLst/>
          </a:prstGeom>
          <a:gradFill>
            <a:gsLst>
              <a:gs pos="0">
                <a:schemeClr val="bg1">
                  <a:lumMod val="75000"/>
                </a:schemeClr>
              </a:gs>
              <a:gs pos="61000">
                <a:schemeClr val="tx1">
                  <a:lumMod val="50000"/>
                  <a:lumOff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custDataLst>
              <p:tags r:id="rId15"/>
            </p:custDataLst>
          </p:nvPr>
        </p:nvSpPr>
        <p:spPr>
          <a:xfrm>
            <a:off x="952745" y="1252842"/>
            <a:ext cx="10564159" cy="872657"/>
          </a:xfrm>
          <a:prstGeom prst="rect">
            <a:avLst/>
          </a:prstGeom>
        </p:spPr>
        <p:txBody>
          <a:bodyPr vert="horz" lIns="91440" tIns="45720" rIns="91440" bIns="45720" rtlCol="0" anchor="ctr">
            <a:normAutofit/>
          </a:bodyPr>
          <a:lstStyle/>
          <a:p>
            <a:r>
              <a:rPr lang="en-US" dirty="0">
                <a:effectLst/>
              </a:rPr>
              <a:t>Master title style click to edit</a:t>
            </a:r>
            <a:endParaRPr lang="de-DE" dirty="0"/>
          </a:p>
        </p:txBody>
      </p:sp>
      <p:sp>
        <p:nvSpPr>
          <p:cNvPr id="3" name="Textplatzhalter 2"/>
          <p:cNvSpPr>
            <a:spLocks noGrp="1"/>
          </p:cNvSpPr>
          <p:nvPr>
            <p:ph type="body" idx="1"/>
            <p:custDataLst>
              <p:tags r:id="rId16"/>
            </p:custDataLst>
          </p:nvPr>
        </p:nvSpPr>
        <p:spPr>
          <a:xfrm>
            <a:off x="978395" y="2352747"/>
            <a:ext cx="10550644" cy="3921299"/>
          </a:xfrm>
          <a:prstGeom prst="rect">
            <a:avLst/>
          </a:prstGeom>
        </p:spPr>
        <p:txBody>
          <a:bodyPr vert="horz" lIns="91440" tIns="45720" rIns="91440" bIns="45720" rtlCol="0">
            <a:normAutofit/>
          </a:bodyPr>
          <a:lstStyle/>
          <a:p>
            <a:pPr lvl="0"/>
            <a:r>
              <a:rPr lang="de-DE" dirty="0"/>
              <a:t>Click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 name="Textfeld 5"/>
          <p:cNvSpPr txBox="1"/>
          <p:nvPr>
            <p:custDataLst>
              <p:tags r:id="rId17"/>
            </p:custDataLst>
          </p:nvPr>
        </p:nvSpPr>
        <p:spPr>
          <a:xfrm>
            <a:off x="1094317" y="6584324"/>
            <a:ext cx="3062024" cy="215444"/>
          </a:xfrm>
          <a:prstGeom prst="rect">
            <a:avLst/>
          </a:prstGeom>
          <a:noFill/>
        </p:spPr>
        <p:txBody>
          <a:bodyPr wrap="square" lIns="0"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800" kern="1200" dirty="0">
                <a:solidFill>
                  <a:schemeClr val="bg1"/>
                </a:solidFill>
                <a:latin typeface="Arial" panose="020B0604020202020204" pitchFamily="34" charset="0"/>
                <a:ea typeface="Verdana" pitchFamily="34" charset="0"/>
                <a:cs typeface="Arial" panose="020B0604020202020204" pitchFamily="34" charset="0"/>
              </a:rPr>
              <a:t>Cement Application, Rev. 1.0</a:t>
            </a:r>
          </a:p>
        </p:txBody>
      </p:sp>
      <p:sp>
        <p:nvSpPr>
          <p:cNvPr id="7" name="Textfeld 6"/>
          <p:cNvSpPr txBox="1"/>
          <p:nvPr>
            <p:custDataLst>
              <p:tags r:id="rId18"/>
            </p:custDataLst>
          </p:nvPr>
        </p:nvSpPr>
        <p:spPr>
          <a:xfrm>
            <a:off x="5164141" y="6584324"/>
            <a:ext cx="1855979" cy="215444"/>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de-DE" sz="800" kern="1200" dirty="0">
                <a:solidFill>
                  <a:schemeClr val="bg1"/>
                </a:solidFill>
                <a:latin typeface="Arial" panose="020B0604020202020204" pitchFamily="34" charset="0"/>
                <a:ea typeface="Verdana" pitchFamily="34" charset="0"/>
                <a:cs typeface="Arial" panose="020B0604020202020204" pitchFamily="34" charset="0"/>
              </a:rPr>
              <a:t>Company </a:t>
            </a:r>
            <a:r>
              <a:rPr lang="de-DE" sz="800" kern="1200" dirty="0" err="1">
                <a:solidFill>
                  <a:schemeClr val="bg1"/>
                </a:solidFill>
                <a:latin typeface="Arial" panose="020B0604020202020204" pitchFamily="34" charset="0"/>
                <a:ea typeface="Verdana" pitchFamily="34" charset="0"/>
                <a:cs typeface="Arial" panose="020B0604020202020204" pitchFamily="34" charset="0"/>
              </a:rPr>
              <a:t>Confidential</a:t>
            </a:r>
            <a:endParaRPr lang="de-DE" sz="800" kern="1200" dirty="0">
              <a:solidFill>
                <a:schemeClr val="bg1"/>
              </a:solidFill>
              <a:latin typeface="Arial" panose="020B0604020202020204" pitchFamily="34" charset="0"/>
              <a:ea typeface="Verdana" pitchFamily="34" charset="0"/>
              <a:cs typeface="Arial" panose="020B0604020202020204" pitchFamily="34" charset="0"/>
            </a:endParaRPr>
          </a:p>
        </p:txBody>
      </p:sp>
      <p:sp>
        <p:nvSpPr>
          <p:cNvPr id="9" name="Textfeld 8"/>
          <p:cNvSpPr txBox="1"/>
          <p:nvPr>
            <p:custDataLst>
              <p:tags r:id="rId19"/>
            </p:custDataLst>
          </p:nvPr>
        </p:nvSpPr>
        <p:spPr>
          <a:xfrm>
            <a:off x="10076111" y="6584324"/>
            <a:ext cx="1600200" cy="215444"/>
          </a:xfrm>
          <a:prstGeom prst="rect">
            <a:avLst/>
          </a:prstGeom>
          <a:noFill/>
        </p:spPr>
        <p:txBody>
          <a:bodyPr wrap="square" rtlCol="0" anchor="ctr">
            <a:spAutoFit/>
          </a:bodyPr>
          <a:lstStyle/>
          <a:p>
            <a:pPr algn="r"/>
            <a:fld id="{EBF0C82A-027D-456E-82DD-289F7E30A28A}" type="slidenum">
              <a:rPr lang="de-DE" sz="800" kern="1200" smtClean="0">
                <a:solidFill>
                  <a:schemeClr val="bg1"/>
                </a:solidFill>
                <a:latin typeface="Arial" panose="020B0604020202020204" pitchFamily="34" charset="0"/>
                <a:ea typeface="Verdana" pitchFamily="34" charset="0"/>
                <a:cs typeface="Arial" panose="020B0604020202020204" pitchFamily="34" charset="0"/>
              </a:rPr>
              <a:pPr algn="r"/>
              <a:t>‹#›</a:t>
            </a:fld>
            <a:endParaRPr lang="de-DE" sz="800" kern="1200" dirty="0">
              <a:solidFill>
                <a:schemeClr val="bg1"/>
              </a:solidFill>
              <a:latin typeface="Arial" panose="020B0604020202020204" pitchFamily="34" charset="0"/>
              <a:ea typeface="Verdana" pitchFamily="34" charset="0"/>
              <a:cs typeface="Arial" panose="020B0604020202020204" pitchFamily="34" charset="0"/>
            </a:endParaRPr>
          </a:p>
        </p:txBody>
      </p:sp>
      <p:pic>
        <p:nvPicPr>
          <p:cNvPr id="10"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70" y="0"/>
            <a:ext cx="12192000" cy="1085669"/>
          </a:xfrm>
          <a:prstGeom prst="rect">
            <a:avLst/>
          </a:prstGeom>
        </p:spPr>
      </p:pic>
    </p:spTree>
    <p:extLst>
      <p:ext uri="{BB962C8B-B14F-4D97-AF65-F5344CB8AC3E}">
        <p14:creationId xmlns:p14="http://schemas.microsoft.com/office/powerpoint/2010/main" val="2610104458"/>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3" r:id="rId3"/>
    <p:sldLayoutId id="2147483724" r:id="rId4"/>
    <p:sldLayoutId id="2147483725" r:id="rId5"/>
    <p:sldLayoutId id="2147483726" r:id="rId6"/>
    <p:sldLayoutId id="2147483722" r:id="rId7"/>
    <p:sldLayoutId id="2147483727" r:id="rId8"/>
    <p:sldLayoutId id="2147483728" r:id="rId9"/>
    <p:sldLayoutId id="2147483729" r:id="rId10"/>
    <p:sldLayoutId id="2147483730" r:id="rId11"/>
    <p:sldLayoutId id="2147483731" r:id="rId12"/>
  </p:sldLayoutIdLst>
  <p:hf sldNum="0" hdr="0" ftr="0" dt="0"/>
  <p:txStyles>
    <p:titleStyle>
      <a:lvl1pPr algn="l" defTabSz="914400" rtl="0" eaLnBrk="1" latinLnBrk="0" hangingPunct="1">
        <a:spcBef>
          <a:spcPct val="0"/>
        </a:spcBef>
        <a:buNone/>
        <a:defRPr sz="2800" b="1" i="0" u="none" kern="1200">
          <a:solidFill>
            <a:schemeClr val="tx1"/>
          </a:solidFill>
          <a:latin typeface="Arial" panose="020B0604020202020204" pitchFamily="34" charset="0"/>
          <a:ea typeface="Verdana" pitchFamily="34" charset="0"/>
          <a:cs typeface="Arial" panose="020B0604020202020204" pitchFamily="34" charset="0"/>
        </a:defRPr>
      </a:lvl1pPr>
    </p:titleStyle>
    <p:body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1160.xml"/><Relationship Id="rId1" Type="http://schemas.openxmlformats.org/officeDocument/2006/relationships/tags" Target="../tags/tag115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2.xml"/><Relationship Id="rId1" Type="http://schemas.openxmlformats.org/officeDocument/2006/relationships/tags" Target="../tags/tag116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64.xml"/><Relationship Id="rId1" Type="http://schemas.openxmlformats.org/officeDocument/2006/relationships/tags" Target="../tags/tag1163.xml"/><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6.xml"/><Relationship Id="rId1" Type="http://schemas.openxmlformats.org/officeDocument/2006/relationships/tags" Target="../tags/tag1165.xml"/><Relationship Id="rId6"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68.xml"/><Relationship Id="rId1" Type="http://schemas.openxmlformats.org/officeDocument/2006/relationships/tags" Target="../tags/tag1167.xml"/><Relationship Id="rId5" Type="http://schemas.openxmlformats.org/officeDocument/2006/relationships/image" Target="../media/image27.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tags" Target="../tags/tag1170.xml"/><Relationship Id="rId1" Type="http://schemas.openxmlformats.org/officeDocument/2006/relationships/tags" Target="../tags/tag1169.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notesSlide" Target="../notesSlides/notesSlide15.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72.xml"/><Relationship Id="rId1" Type="http://schemas.openxmlformats.org/officeDocument/2006/relationships/tags" Target="../tags/tag1171.xml"/><Relationship Id="rId5" Type="http://schemas.openxmlformats.org/officeDocument/2006/relationships/image" Target="../media/image32.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173.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75.xml"/><Relationship Id="rId1" Type="http://schemas.openxmlformats.org/officeDocument/2006/relationships/tags" Target="../tags/tag117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1183.xml"/><Relationship Id="rId3" Type="http://schemas.openxmlformats.org/officeDocument/2006/relationships/tags" Target="../tags/tag1178.xml"/><Relationship Id="rId7" Type="http://schemas.openxmlformats.org/officeDocument/2006/relationships/tags" Target="../tags/tag1182.xml"/><Relationship Id="rId12" Type="http://schemas.openxmlformats.org/officeDocument/2006/relationships/image" Target="../media/image36.jpg"/><Relationship Id="rId2" Type="http://schemas.openxmlformats.org/officeDocument/2006/relationships/tags" Target="../tags/tag1177.xml"/><Relationship Id="rId1" Type="http://schemas.openxmlformats.org/officeDocument/2006/relationships/tags" Target="../tags/tag1176.xml"/><Relationship Id="rId6" Type="http://schemas.openxmlformats.org/officeDocument/2006/relationships/tags" Target="../tags/tag1181.xml"/><Relationship Id="rId11" Type="http://schemas.openxmlformats.org/officeDocument/2006/relationships/notesSlide" Target="../notesSlides/notesSlide19.xml"/><Relationship Id="rId5" Type="http://schemas.openxmlformats.org/officeDocument/2006/relationships/tags" Target="../tags/tag1180.xml"/><Relationship Id="rId10" Type="http://schemas.openxmlformats.org/officeDocument/2006/relationships/slideLayout" Target="../slideLayouts/slideLayout2.xml"/><Relationship Id="rId4" Type="http://schemas.openxmlformats.org/officeDocument/2006/relationships/tags" Target="../tags/tag1179.xml"/><Relationship Id="rId9" Type="http://schemas.openxmlformats.org/officeDocument/2006/relationships/tags" Target="../tags/tag118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86.xml"/><Relationship Id="rId1" Type="http://schemas.openxmlformats.org/officeDocument/2006/relationships/tags" Target="../tags/tag118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189.xml"/><Relationship Id="rId7" Type="http://schemas.openxmlformats.org/officeDocument/2006/relationships/image" Target="../media/image3.jpg"/><Relationship Id="rId2" Type="http://schemas.openxmlformats.org/officeDocument/2006/relationships/tags" Target="../tags/tag1188.xml"/><Relationship Id="rId1" Type="http://schemas.openxmlformats.org/officeDocument/2006/relationships/tags" Target="../tags/tag1187.xml"/><Relationship Id="rId6" Type="http://schemas.openxmlformats.org/officeDocument/2006/relationships/hyperlink" Target="http://www.flukeprocessinstruments.com/"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7.jpeg"/><Relationship Id="rId5" Type="http://schemas.openxmlformats.org/officeDocument/2006/relationships/tags" Target="../tags/tag27.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ags" Target="../tags/tag26.xml"/><Relationship Id="rId9" Type="http://schemas.openxmlformats.org/officeDocument/2006/relationships/notesSlide" Target="../notesSlides/notesSlide3.xml"/><Relationship Id="rId1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gi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2.jpe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3.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5.xml"/><Relationship Id="rId5" Type="http://schemas.openxmlformats.org/officeDocument/2006/relationships/tags" Target="../tags/tag37.xml"/><Relationship Id="rId10"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tags" Target="../tags/tag70.xml"/><Relationship Id="rId21" Type="http://schemas.openxmlformats.org/officeDocument/2006/relationships/tags" Target="../tags/tag65.xml"/><Relationship Id="rId34" Type="http://schemas.openxmlformats.org/officeDocument/2006/relationships/tags" Target="../tags/tag78.xml"/><Relationship Id="rId42" Type="http://schemas.openxmlformats.org/officeDocument/2006/relationships/tags" Target="../tags/tag86.xml"/><Relationship Id="rId47" Type="http://schemas.openxmlformats.org/officeDocument/2006/relationships/tags" Target="../tags/tag91.xml"/><Relationship Id="rId50" Type="http://schemas.openxmlformats.org/officeDocument/2006/relationships/tags" Target="../tags/tag94.xml"/><Relationship Id="rId55" Type="http://schemas.openxmlformats.org/officeDocument/2006/relationships/tags" Target="../tags/tag99.xml"/><Relationship Id="rId63" Type="http://schemas.openxmlformats.org/officeDocument/2006/relationships/slideLayout" Target="../slideLayouts/slideLayout2.xml"/><Relationship Id="rId7" Type="http://schemas.openxmlformats.org/officeDocument/2006/relationships/tags" Target="../tags/tag51.xml"/><Relationship Id="rId2" Type="http://schemas.openxmlformats.org/officeDocument/2006/relationships/tags" Target="../tags/tag46.xml"/><Relationship Id="rId16" Type="http://schemas.openxmlformats.org/officeDocument/2006/relationships/tags" Target="../tags/tag60.xml"/><Relationship Id="rId29" Type="http://schemas.openxmlformats.org/officeDocument/2006/relationships/tags" Target="../tags/tag73.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tags" Target="../tags/tag81.xml"/><Relationship Id="rId40" Type="http://schemas.openxmlformats.org/officeDocument/2006/relationships/tags" Target="../tags/tag84.xml"/><Relationship Id="rId45" Type="http://schemas.openxmlformats.org/officeDocument/2006/relationships/tags" Target="../tags/tag89.xml"/><Relationship Id="rId53" Type="http://schemas.openxmlformats.org/officeDocument/2006/relationships/tags" Target="../tags/tag97.xml"/><Relationship Id="rId58" Type="http://schemas.openxmlformats.org/officeDocument/2006/relationships/tags" Target="../tags/tag102.xml"/><Relationship Id="rId66" Type="http://schemas.openxmlformats.org/officeDocument/2006/relationships/image" Target="../media/image16.jpeg"/><Relationship Id="rId5" Type="http://schemas.openxmlformats.org/officeDocument/2006/relationships/tags" Target="../tags/tag49.xml"/><Relationship Id="rId61" Type="http://schemas.openxmlformats.org/officeDocument/2006/relationships/tags" Target="../tags/tag105.xml"/><Relationship Id="rId19" Type="http://schemas.openxmlformats.org/officeDocument/2006/relationships/tags" Target="../tags/tag6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 Id="rId43" Type="http://schemas.openxmlformats.org/officeDocument/2006/relationships/tags" Target="../tags/tag87.xml"/><Relationship Id="rId48" Type="http://schemas.openxmlformats.org/officeDocument/2006/relationships/tags" Target="../tags/tag92.xml"/><Relationship Id="rId56" Type="http://schemas.openxmlformats.org/officeDocument/2006/relationships/tags" Target="../tags/tag100.xml"/><Relationship Id="rId64" Type="http://schemas.openxmlformats.org/officeDocument/2006/relationships/notesSlide" Target="../notesSlides/notesSlide7.xml"/><Relationship Id="rId8" Type="http://schemas.openxmlformats.org/officeDocument/2006/relationships/tags" Target="../tags/tag52.xml"/><Relationship Id="rId51" Type="http://schemas.openxmlformats.org/officeDocument/2006/relationships/tags" Target="../tags/tag95.xml"/><Relationship Id="rId3" Type="http://schemas.openxmlformats.org/officeDocument/2006/relationships/tags" Target="../tags/tag47.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38" Type="http://schemas.openxmlformats.org/officeDocument/2006/relationships/tags" Target="../tags/tag82.xml"/><Relationship Id="rId46" Type="http://schemas.openxmlformats.org/officeDocument/2006/relationships/tags" Target="../tags/tag90.xml"/><Relationship Id="rId59" Type="http://schemas.openxmlformats.org/officeDocument/2006/relationships/tags" Target="../tags/tag103.xml"/><Relationship Id="rId67" Type="http://schemas.openxmlformats.org/officeDocument/2006/relationships/image" Target="../media/image17.tiff"/><Relationship Id="rId20" Type="http://schemas.openxmlformats.org/officeDocument/2006/relationships/tags" Target="../tags/tag64.xml"/><Relationship Id="rId41" Type="http://schemas.openxmlformats.org/officeDocument/2006/relationships/tags" Target="../tags/tag85.xml"/><Relationship Id="rId54" Type="http://schemas.openxmlformats.org/officeDocument/2006/relationships/tags" Target="../tags/tag98.xml"/><Relationship Id="rId62" Type="http://schemas.openxmlformats.org/officeDocument/2006/relationships/tags" Target="../tags/tag106.xml"/><Relationship Id="rId1" Type="http://schemas.openxmlformats.org/officeDocument/2006/relationships/tags" Target="../tags/tag45.xml"/><Relationship Id="rId6" Type="http://schemas.openxmlformats.org/officeDocument/2006/relationships/tags" Target="../tags/tag50.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49" Type="http://schemas.openxmlformats.org/officeDocument/2006/relationships/tags" Target="../tags/tag93.xml"/><Relationship Id="rId57" Type="http://schemas.openxmlformats.org/officeDocument/2006/relationships/tags" Target="../tags/tag101.xml"/><Relationship Id="rId10" Type="http://schemas.openxmlformats.org/officeDocument/2006/relationships/tags" Target="../tags/tag54.xml"/><Relationship Id="rId31" Type="http://schemas.openxmlformats.org/officeDocument/2006/relationships/tags" Target="../tags/tag75.xml"/><Relationship Id="rId44" Type="http://schemas.openxmlformats.org/officeDocument/2006/relationships/tags" Target="../tags/tag88.xml"/><Relationship Id="rId52" Type="http://schemas.openxmlformats.org/officeDocument/2006/relationships/tags" Target="../tags/tag96.xml"/><Relationship Id="rId60" Type="http://schemas.openxmlformats.org/officeDocument/2006/relationships/tags" Target="../tags/tag104.xml"/><Relationship Id="rId65" Type="http://schemas.openxmlformats.org/officeDocument/2006/relationships/image" Target="../media/image15.jpeg"/><Relationship Id="rId4" Type="http://schemas.openxmlformats.org/officeDocument/2006/relationships/tags" Target="../tags/tag48.xml"/><Relationship Id="rId9" Type="http://schemas.openxmlformats.org/officeDocument/2006/relationships/tags" Target="../tags/tag53.xml"/><Relationship Id="rId13" Type="http://schemas.openxmlformats.org/officeDocument/2006/relationships/tags" Target="../tags/tag57.xml"/><Relationship Id="rId18" Type="http://schemas.openxmlformats.org/officeDocument/2006/relationships/tags" Target="../tags/tag62.xml"/><Relationship Id="rId39" Type="http://schemas.openxmlformats.org/officeDocument/2006/relationships/tags" Target="../tags/tag83.xml"/></Relationships>
</file>

<file path=ppt/slides/_rels/slide8.xml.rels><?xml version="1.0" encoding="UTF-8" standalone="yes"?>
<Relationships xmlns="http://schemas.openxmlformats.org/package/2006/relationships"><Relationship Id="rId21" Type="http://schemas.openxmlformats.org/officeDocument/2006/relationships/tags" Target="../tags/tag127.xml"/><Relationship Id="rId170" Type="http://schemas.openxmlformats.org/officeDocument/2006/relationships/tags" Target="../tags/tag276.xml"/><Relationship Id="rId268" Type="http://schemas.openxmlformats.org/officeDocument/2006/relationships/tags" Target="../tags/tag374.xml"/><Relationship Id="rId475" Type="http://schemas.openxmlformats.org/officeDocument/2006/relationships/tags" Target="../tags/tag581.xml"/><Relationship Id="rId682" Type="http://schemas.openxmlformats.org/officeDocument/2006/relationships/tags" Target="../tags/tag788.xml"/><Relationship Id="rId128" Type="http://schemas.openxmlformats.org/officeDocument/2006/relationships/tags" Target="../tags/tag234.xml"/><Relationship Id="rId335" Type="http://schemas.openxmlformats.org/officeDocument/2006/relationships/tags" Target="../tags/tag441.xml"/><Relationship Id="rId542" Type="http://schemas.openxmlformats.org/officeDocument/2006/relationships/tags" Target="../tags/tag648.xml"/><Relationship Id="rId987" Type="http://schemas.openxmlformats.org/officeDocument/2006/relationships/tags" Target="../tags/tag1093.xml"/><Relationship Id="rId402" Type="http://schemas.openxmlformats.org/officeDocument/2006/relationships/tags" Target="../tags/tag508.xml"/><Relationship Id="rId847" Type="http://schemas.openxmlformats.org/officeDocument/2006/relationships/tags" Target="../tags/tag953.xml"/><Relationship Id="rId1032" Type="http://schemas.openxmlformats.org/officeDocument/2006/relationships/tags" Target="../tags/tag1138.xml"/><Relationship Id="rId707" Type="http://schemas.openxmlformats.org/officeDocument/2006/relationships/tags" Target="../tags/tag813.xml"/><Relationship Id="rId914" Type="http://schemas.openxmlformats.org/officeDocument/2006/relationships/tags" Target="../tags/tag1020.xml"/><Relationship Id="rId43" Type="http://schemas.openxmlformats.org/officeDocument/2006/relationships/tags" Target="../tags/tag149.xml"/><Relationship Id="rId192" Type="http://schemas.openxmlformats.org/officeDocument/2006/relationships/tags" Target="../tags/tag298.xml"/><Relationship Id="rId206" Type="http://schemas.openxmlformats.org/officeDocument/2006/relationships/tags" Target="../tags/tag312.xml"/><Relationship Id="rId413" Type="http://schemas.openxmlformats.org/officeDocument/2006/relationships/tags" Target="../tags/tag519.xml"/><Relationship Id="rId858" Type="http://schemas.openxmlformats.org/officeDocument/2006/relationships/tags" Target="../tags/tag964.xml"/><Relationship Id="rId1043" Type="http://schemas.openxmlformats.org/officeDocument/2006/relationships/tags" Target="../tags/tag1149.xml"/><Relationship Id="rId497" Type="http://schemas.openxmlformats.org/officeDocument/2006/relationships/tags" Target="../tags/tag603.xml"/><Relationship Id="rId620" Type="http://schemas.openxmlformats.org/officeDocument/2006/relationships/tags" Target="../tags/tag726.xml"/><Relationship Id="rId718" Type="http://schemas.openxmlformats.org/officeDocument/2006/relationships/tags" Target="../tags/tag824.xml"/><Relationship Id="rId925" Type="http://schemas.openxmlformats.org/officeDocument/2006/relationships/tags" Target="../tags/tag1031.xml"/><Relationship Id="rId357" Type="http://schemas.openxmlformats.org/officeDocument/2006/relationships/tags" Target="../tags/tag463.xml"/><Relationship Id="rId54" Type="http://schemas.openxmlformats.org/officeDocument/2006/relationships/tags" Target="../tags/tag160.xml"/><Relationship Id="rId217" Type="http://schemas.openxmlformats.org/officeDocument/2006/relationships/tags" Target="../tags/tag323.xml"/><Relationship Id="rId564" Type="http://schemas.openxmlformats.org/officeDocument/2006/relationships/tags" Target="../tags/tag670.xml"/><Relationship Id="rId771" Type="http://schemas.openxmlformats.org/officeDocument/2006/relationships/tags" Target="../tags/tag877.xml"/><Relationship Id="rId869" Type="http://schemas.openxmlformats.org/officeDocument/2006/relationships/tags" Target="../tags/tag975.xml"/><Relationship Id="rId424" Type="http://schemas.openxmlformats.org/officeDocument/2006/relationships/tags" Target="../tags/tag530.xml"/><Relationship Id="rId631" Type="http://schemas.openxmlformats.org/officeDocument/2006/relationships/tags" Target="../tags/tag737.xml"/><Relationship Id="rId729" Type="http://schemas.openxmlformats.org/officeDocument/2006/relationships/tags" Target="../tags/tag835.xml"/><Relationship Id="rId270" Type="http://schemas.openxmlformats.org/officeDocument/2006/relationships/tags" Target="../tags/tag376.xml"/><Relationship Id="rId936" Type="http://schemas.openxmlformats.org/officeDocument/2006/relationships/tags" Target="../tags/tag1042.xml"/><Relationship Id="rId65" Type="http://schemas.openxmlformats.org/officeDocument/2006/relationships/tags" Target="../tags/tag171.xml"/><Relationship Id="rId130" Type="http://schemas.openxmlformats.org/officeDocument/2006/relationships/tags" Target="../tags/tag236.xml"/><Relationship Id="rId368" Type="http://schemas.openxmlformats.org/officeDocument/2006/relationships/tags" Target="../tags/tag474.xml"/><Relationship Id="rId575" Type="http://schemas.openxmlformats.org/officeDocument/2006/relationships/tags" Target="../tags/tag681.xml"/><Relationship Id="rId782" Type="http://schemas.openxmlformats.org/officeDocument/2006/relationships/tags" Target="../tags/tag888.xml"/><Relationship Id="rId228" Type="http://schemas.openxmlformats.org/officeDocument/2006/relationships/tags" Target="../tags/tag334.xml"/><Relationship Id="rId435" Type="http://schemas.openxmlformats.org/officeDocument/2006/relationships/tags" Target="../tags/tag541.xml"/><Relationship Id="rId642" Type="http://schemas.openxmlformats.org/officeDocument/2006/relationships/tags" Target="../tags/tag748.xml"/><Relationship Id="rId281" Type="http://schemas.openxmlformats.org/officeDocument/2006/relationships/tags" Target="../tags/tag387.xml"/><Relationship Id="rId502" Type="http://schemas.openxmlformats.org/officeDocument/2006/relationships/tags" Target="../tags/tag608.xml"/><Relationship Id="rId947" Type="http://schemas.openxmlformats.org/officeDocument/2006/relationships/tags" Target="../tags/tag1053.xml"/><Relationship Id="rId76" Type="http://schemas.openxmlformats.org/officeDocument/2006/relationships/tags" Target="../tags/tag182.xml"/><Relationship Id="rId141" Type="http://schemas.openxmlformats.org/officeDocument/2006/relationships/tags" Target="../tags/tag247.xml"/><Relationship Id="rId379" Type="http://schemas.openxmlformats.org/officeDocument/2006/relationships/tags" Target="../tags/tag485.xml"/><Relationship Id="rId586" Type="http://schemas.openxmlformats.org/officeDocument/2006/relationships/tags" Target="../tags/tag692.xml"/><Relationship Id="rId793" Type="http://schemas.openxmlformats.org/officeDocument/2006/relationships/tags" Target="../tags/tag899.xml"/><Relationship Id="rId807" Type="http://schemas.openxmlformats.org/officeDocument/2006/relationships/tags" Target="../tags/tag913.xml"/><Relationship Id="rId7" Type="http://schemas.openxmlformats.org/officeDocument/2006/relationships/tags" Target="../tags/tag113.xml"/><Relationship Id="rId239" Type="http://schemas.openxmlformats.org/officeDocument/2006/relationships/tags" Target="../tags/tag345.xml"/><Relationship Id="rId446" Type="http://schemas.openxmlformats.org/officeDocument/2006/relationships/tags" Target="../tags/tag552.xml"/><Relationship Id="rId653" Type="http://schemas.openxmlformats.org/officeDocument/2006/relationships/tags" Target="../tags/tag759.xml"/><Relationship Id="rId292" Type="http://schemas.openxmlformats.org/officeDocument/2006/relationships/tags" Target="../tags/tag398.xml"/><Relationship Id="rId306" Type="http://schemas.openxmlformats.org/officeDocument/2006/relationships/tags" Target="../tags/tag412.xml"/><Relationship Id="rId860" Type="http://schemas.openxmlformats.org/officeDocument/2006/relationships/tags" Target="../tags/tag966.xml"/><Relationship Id="rId958" Type="http://schemas.openxmlformats.org/officeDocument/2006/relationships/tags" Target="../tags/tag1064.xml"/><Relationship Id="rId87" Type="http://schemas.openxmlformats.org/officeDocument/2006/relationships/tags" Target="../tags/tag193.xml"/><Relationship Id="rId513" Type="http://schemas.openxmlformats.org/officeDocument/2006/relationships/tags" Target="../tags/tag619.xml"/><Relationship Id="rId597" Type="http://schemas.openxmlformats.org/officeDocument/2006/relationships/tags" Target="../tags/tag703.xml"/><Relationship Id="rId720" Type="http://schemas.openxmlformats.org/officeDocument/2006/relationships/tags" Target="../tags/tag826.xml"/><Relationship Id="rId818" Type="http://schemas.openxmlformats.org/officeDocument/2006/relationships/tags" Target="../tags/tag924.xml"/><Relationship Id="rId152" Type="http://schemas.openxmlformats.org/officeDocument/2006/relationships/tags" Target="../tags/tag258.xml"/><Relationship Id="rId457" Type="http://schemas.openxmlformats.org/officeDocument/2006/relationships/tags" Target="../tags/tag563.xml"/><Relationship Id="rId1003" Type="http://schemas.openxmlformats.org/officeDocument/2006/relationships/tags" Target="../tags/tag1109.xml"/><Relationship Id="rId664" Type="http://schemas.openxmlformats.org/officeDocument/2006/relationships/tags" Target="../tags/tag770.xml"/><Relationship Id="rId871" Type="http://schemas.openxmlformats.org/officeDocument/2006/relationships/tags" Target="../tags/tag977.xml"/><Relationship Id="rId969" Type="http://schemas.openxmlformats.org/officeDocument/2006/relationships/tags" Target="../tags/tag1075.xml"/><Relationship Id="rId14" Type="http://schemas.openxmlformats.org/officeDocument/2006/relationships/tags" Target="../tags/tag120.xml"/><Relationship Id="rId317" Type="http://schemas.openxmlformats.org/officeDocument/2006/relationships/tags" Target="../tags/tag423.xml"/><Relationship Id="rId524" Type="http://schemas.openxmlformats.org/officeDocument/2006/relationships/tags" Target="../tags/tag630.xml"/><Relationship Id="rId731" Type="http://schemas.openxmlformats.org/officeDocument/2006/relationships/tags" Target="../tags/tag837.xml"/><Relationship Id="rId98" Type="http://schemas.openxmlformats.org/officeDocument/2006/relationships/tags" Target="../tags/tag204.xml"/><Relationship Id="rId163" Type="http://schemas.openxmlformats.org/officeDocument/2006/relationships/tags" Target="../tags/tag269.xml"/><Relationship Id="rId370" Type="http://schemas.openxmlformats.org/officeDocument/2006/relationships/tags" Target="../tags/tag476.xml"/><Relationship Id="rId829" Type="http://schemas.openxmlformats.org/officeDocument/2006/relationships/tags" Target="../tags/tag935.xml"/><Relationship Id="rId1014" Type="http://schemas.openxmlformats.org/officeDocument/2006/relationships/tags" Target="../tags/tag1120.xml"/><Relationship Id="rId230" Type="http://schemas.openxmlformats.org/officeDocument/2006/relationships/tags" Target="../tags/tag336.xml"/><Relationship Id="rId468" Type="http://schemas.openxmlformats.org/officeDocument/2006/relationships/tags" Target="../tags/tag574.xml"/><Relationship Id="rId675" Type="http://schemas.openxmlformats.org/officeDocument/2006/relationships/tags" Target="../tags/tag781.xml"/><Relationship Id="rId882" Type="http://schemas.openxmlformats.org/officeDocument/2006/relationships/tags" Target="../tags/tag988.xml"/><Relationship Id="rId25" Type="http://schemas.openxmlformats.org/officeDocument/2006/relationships/tags" Target="../tags/tag131.xml"/><Relationship Id="rId328" Type="http://schemas.openxmlformats.org/officeDocument/2006/relationships/tags" Target="../tags/tag434.xml"/><Relationship Id="rId535" Type="http://schemas.openxmlformats.org/officeDocument/2006/relationships/tags" Target="../tags/tag641.xml"/><Relationship Id="rId742" Type="http://schemas.openxmlformats.org/officeDocument/2006/relationships/tags" Target="../tags/tag848.xml"/><Relationship Id="rId174" Type="http://schemas.openxmlformats.org/officeDocument/2006/relationships/tags" Target="../tags/tag280.xml"/><Relationship Id="rId381" Type="http://schemas.openxmlformats.org/officeDocument/2006/relationships/tags" Target="../tags/tag487.xml"/><Relationship Id="rId602" Type="http://schemas.openxmlformats.org/officeDocument/2006/relationships/tags" Target="../tags/tag708.xml"/><Relationship Id="rId1025" Type="http://schemas.openxmlformats.org/officeDocument/2006/relationships/tags" Target="../tags/tag1131.xml"/><Relationship Id="rId241" Type="http://schemas.openxmlformats.org/officeDocument/2006/relationships/tags" Target="../tags/tag347.xml"/><Relationship Id="rId479" Type="http://schemas.openxmlformats.org/officeDocument/2006/relationships/tags" Target="../tags/tag585.xml"/><Relationship Id="rId686" Type="http://schemas.openxmlformats.org/officeDocument/2006/relationships/tags" Target="../tags/tag792.xml"/><Relationship Id="rId893" Type="http://schemas.openxmlformats.org/officeDocument/2006/relationships/tags" Target="../tags/tag999.xml"/><Relationship Id="rId907" Type="http://schemas.openxmlformats.org/officeDocument/2006/relationships/tags" Target="../tags/tag1013.xml"/><Relationship Id="rId36" Type="http://schemas.openxmlformats.org/officeDocument/2006/relationships/tags" Target="../tags/tag142.xml"/><Relationship Id="rId339" Type="http://schemas.openxmlformats.org/officeDocument/2006/relationships/tags" Target="../tags/tag445.xml"/><Relationship Id="rId546" Type="http://schemas.openxmlformats.org/officeDocument/2006/relationships/tags" Target="../tags/tag652.xml"/><Relationship Id="rId753" Type="http://schemas.openxmlformats.org/officeDocument/2006/relationships/tags" Target="../tags/tag859.xml"/><Relationship Id="rId101" Type="http://schemas.openxmlformats.org/officeDocument/2006/relationships/tags" Target="../tags/tag207.xml"/><Relationship Id="rId185" Type="http://schemas.openxmlformats.org/officeDocument/2006/relationships/tags" Target="../tags/tag291.xml"/><Relationship Id="rId406" Type="http://schemas.openxmlformats.org/officeDocument/2006/relationships/tags" Target="../tags/tag512.xml"/><Relationship Id="rId960" Type="http://schemas.openxmlformats.org/officeDocument/2006/relationships/tags" Target="../tags/tag1066.xml"/><Relationship Id="rId1036" Type="http://schemas.openxmlformats.org/officeDocument/2006/relationships/tags" Target="../tags/tag1142.xml"/><Relationship Id="rId392" Type="http://schemas.openxmlformats.org/officeDocument/2006/relationships/tags" Target="../tags/tag498.xml"/><Relationship Id="rId613" Type="http://schemas.openxmlformats.org/officeDocument/2006/relationships/tags" Target="../tags/tag719.xml"/><Relationship Id="rId697" Type="http://schemas.openxmlformats.org/officeDocument/2006/relationships/tags" Target="../tags/tag803.xml"/><Relationship Id="rId820" Type="http://schemas.openxmlformats.org/officeDocument/2006/relationships/tags" Target="../tags/tag926.xml"/><Relationship Id="rId918" Type="http://schemas.openxmlformats.org/officeDocument/2006/relationships/tags" Target="../tags/tag1024.xml"/><Relationship Id="rId252" Type="http://schemas.openxmlformats.org/officeDocument/2006/relationships/tags" Target="../tags/tag358.xml"/><Relationship Id="rId47" Type="http://schemas.openxmlformats.org/officeDocument/2006/relationships/tags" Target="../tags/tag153.xml"/><Relationship Id="rId112" Type="http://schemas.openxmlformats.org/officeDocument/2006/relationships/tags" Target="../tags/tag218.xml"/><Relationship Id="rId557" Type="http://schemas.openxmlformats.org/officeDocument/2006/relationships/tags" Target="../tags/tag663.xml"/><Relationship Id="rId764" Type="http://schemas.openxmlformats.org/officeDocument/2006/relationships/tags" Target="../tags/tag870.xml"/><Relationship Id="rId971" Type="http://schemas.openxmlformats.org/officeDocument/2006/relationships/tags" Target="../tags/tag1077.xml"/><Relationship Id="rId196" Type="http://schemas.openxmlformats.org/officeDocument/2006/relationships/tags" Target="../tags/tag302.xml"/><Relationship Id="rId417" Type="http://schemas.openxmlformats.org/officeDocument/2006/relationships/tags" Target="../tags/tag523.xml"/><Relationship Id="rId624" Type="http://schemas.openxmlformats.org/officeDocument/2006/relationships/tags" Target="../tags/tag730.xml"/><Relationship Id="rId831" Type="http://schemas.openxmlformats.org/officeDocument/2006/relationships/tags" Target="../tags/tag937.xml"/><Relationship Id="rId1047" Type="http://schemas.openxmlformats.org/officeDocument/2006/relationships/tags" Target="../tags/tag1153.xml"/><Relationship Id="rId263" Type="http://schemas.openxmlformats.org/officeDocument/2006/relationships/tags" Target="../tags/tag369.xml"/><Relationship Id="rId470" Type="http://schemas.openxmlformats.org/officeDocument/2006/relationships/tags" Target="../tags/tag576.xml"/><Relationship Id="rId929" Type="http://schemas.openxmlformats.org/officeDocument/2006/relationships/tags" Target="../tags/tag1035.xml"/><Relationship Id="rId58" Type="http://schemas.openxmlformats.org/officeDocument/2006/relationships/tags" Target="../tags/tag164.xml"/><Relationship Id="rId123" Type="http://schemas.openxmlformats.org/officeDocument/2006/relationships/tags" Target="../tags/tag229.xml"/><Relationship Id="rId330" Type="http://schemas.openxmlformats.org/officeDocument/2006/relationships/tags" Target="../tags/tag436.xml"/><Relationship Id="rId568" Type="http://schemas.openxmlformats.org/officeDocument/2006/relationships/tags" Target="../tags/tag674.xml"/><Relationship Id="rId775" Type="http://schemas.openxmlformats.org/officeDocument/2006/relationships/tags" Target="../tags/tag881.xml"/><Relationship Id="rId982" Type="http://schemas.openxmlformats.org/officeDocument/2006/relationships/tags" Target="../tags/tag1088.xml"/><Relationship Id="rId428" Type="http://schemas.openxmlformats.org/officeDocument/2006/relationships/tags" Target="../tags/tag534.xml"/><Relationship Id="rId635" Type="http://schemas.openxmlformats.org/officeDocument/2006/relationships/tags" Target="../tags/tag741.xml"/><Relationship Id="rId842" Type="http://schemas.openxmlformats.org/officeDocument/2006/relationships/tags" Target="../tags/tag948.xml"/><Relationship Id="rId274" Type="http://schemas.openxmlformats.org/officeDocument/2006/relationships/tags" Target="../tags/tag380.xml"/><Relationship Id="rId481" Type="http://schemas.openxmlformats.org/officeDocument/2006/relationships/tags" Target="../tags/tag587.xml"/><Relationship Id="rId702" Type="http://schemas.openxmlformats.org/officeDocument/2006/relationships/tags" Target="../tags/tag808.xml"/><Relationship Id="rId69" Type="http://schemas.openxmlformats.org/officeDocument/2006/relationships/tags" Target="../tags/tag175.xml"/><Relationship Id="rId134" Type="http://schemas.openxmlformats.org/officeDocument/2006/relationships/tags" Target="../tags/tag240.xml"/><Relationship Id="rId579" Type="http://schemas.openxmlformats.org/officeDocument/2006/relationships/tags" Target="../tags/tag685.xml"/><Relationship Id="rId786" Type="http://schemas.openxmlformats.org/officeDocument/2006/relationships/tags" Target="../tags/tag892.xml"/><Relationship Id="rId993" Type="http://schemas.openxmlformats.org/officeDocument/2006/relationships/tags" Target="../tags/tag1099.xml"/><Relationship Id="rId341" Type="http://schemas.openxmlformats.org/officeDocument/2006/relationships/tags" Target="../tags/tag447.xml"/><Relationship Id="rId439" Type="http://schemas.openxmlformats.org/officeDocument/2006/relationships/tags" Target="../tags/tag545.xml"/><Relationship Id="rId646" Type="http://schemas.openxmlformats.org/officeDocument/2006/relationships/tags" Target="../tags/tag752.xml"/><Relationship Id="rId201" Type="http://schemas.openxmlformats.org/officeDocument/2006/relationships/tags" Target="../tags/tag307.xml"/><Relationship Id="rId285" Type="http://schemas.openxmlformats.org/officeDocument/2006/relationships/tags" Target="../tags/tag391.xml"/><Relationship Id="rId506" Type="http://schemas.openxmlformats.org/officeDocument/2006/relationships/tags" Target="../tags/tag612.xml"/><Relationship Id="rId853" Type="http://schemas.openxmlformats.org/officeDocument/2006/relationships/tags" Target="../tags/tag959.xml"/><Relationship Id="rId492" Type="http://schemas.openxmlformats.org/officeDocument/2006/relationships/tags" Target="../tags/tag598.xml"/><Relationship Id="rId713" Type="http://schemas.openxmlformats.org/officeDocument/2006/relationships/tags" Target="../tags/tag819.xml"/><Relationship Id="rId797" Type="http://schemas.openxmlformats.org/officeDocument/2006/relationships/tags" Target="../tags/tag903.xml"/><Relationship Id="rId920" Type="http://schemas.openxmlformats.org/officeDocument/2006/relationships/tags" Target="../tags/tag1026.xml"/><Relationship Id="rId145" Type="http://schemas.openxmlformats.org/officeDocument/2006/relationships/tags" Target="../tags/tag251.xml"/><Relationship Id="rId352" Type="http://schemas.openxmlformats.org/officeDocument/2006/relationships/tags" Target="../tags/tag458.xml"/><Relationship Id="rId212" Type="http://schemas.openxmlformats.org/officeDocument/2006/relationships/tags" Target="../tags/tag318.xml"/><Relationship Id="rId657" Type="http://schemas.openxmlformats.org/officeDocument/2006/relationships/tags" Target="../tags/tag763.xml"/><Relationship Id="rId864" Type="http://schemas.openxmlformats.org/officeDocument/2006/relationships/tags" Target="../tags/tag970.xml"/><Relationship Id="rId296" Type="http://schemas.openxmlformats.org/officeDocument/2006/relationships/tags" Target="../tags/tag402.xml"/><Relationship Id="rId517" Type="http://schemas.openxmlformats.org/officeDocument/2006/relationships/tags" Target="../tags/tag623.xml"/><Relationship Id="rId724" Type="http://schemas.openxmlformats.org/officeDocument/2006/relationships/tags" Target="../tags/tag830.xml"/><Relationship Id="rId931" Type="http://schemas.openxmlformats.org/officeDocument/2006/relationships/tags" Target="../tags/tag1037.xml"/><Relationship Id="rId60" Type="http://schemas.openxmlformats.org/officeDocument/2006/relationships/tags" Target="../tags/tag166.xml"/><Relationship Id="rId156" Type="http://schemas.openxmlformats.org/officeDocument/2006/relationships/tags" Target="../tags/tag262.xml"/><Relationship Id="rId363" Type="http://schemas.openxmlformats.org/officeDocument/2006/relationships/tags" Target="../tags/tag469.xml"/><Relationship Id="rId570" Type="http://schemas.openxmlformats.org/officeDocument/2006/relationships/tags" Target="../tags/tag676.xml"/><Relationship Id="rId1007" Type="http://schemas.openxmlformats.org/officeDocument/2006/relationships/tags" Target="../tags/tag1113.xml"/><Relationship Id="rId223" Type="http://schemas.openxmlformats.org/officeDocument/2006/relationships/tags" Target="../tags/tag329.xml"/><Relationship Id="rId430" Type="http://schemas.openxmlformats.org/officeDocument/2006/relationships/tags" Target="../tags/tag536.xml"/><Relationship Id="rId668" Type="http://schemas.openxmlformats.org/officeDocument/2006/relationships/tags" Target="../tags/tag774.xml"/><Relationship Id="rId875" Type="http://schemas.openxmlformats.org/officeDocument/2006/relationships/tags" Target="../tags/tag981.xml"/><Relationship Id="rId18" Type="http://schemas.openxmlformats.org/officeDocument/2006/relationships/tags" Target="../tags/tag124.xml"/><Relationship Id="rId528" Type="http://schemas.openxmlformats.org/officeDocument/2006/relationships/tags" Target="../tags/tag634.xml"/><Relationship Id="rId735" Type="http://schemas.openxmlformats.org/officeDocument/2006/relationships/tags" Target="../tags/tag841.xml"/><Relationship Id="rId942" Type="http://schemas.openxmlformats.org/officeDocument/2006/relationships/tags" Target="../tags/tag1048.xml"/><Relationship Id="rId167" Type="http://schemas.openxmlformats.org/officeDocument/2006/relationships/tags" Target="../tags/tag273.xml"/><Relationship Id="rId374" Type="http://schemas.openxmlformats.org/officeDocument/2006/relationships/tags" Target="../tags/tag480.xml"/><Relationship Id="rId581" Type="http://schemas.openxmlformats.org/officeDocument/2006/relationships/tags" Target="../tags/tag687.xml"/><Relationship Id="rId1018" Type="http://schemas.openxmlformats.org/officeDocument/2006/relationships/tags" Target="../tags/tag1124.xml"/><Relationship Id="rId71" Type="http://schemas.openxmlformats.org/officeDocument/2006/relationships/tags" Target="../tags/tag177.xml"/><Relationship Id="rId234" Type="http://schemas.openxmlformats.org/officeDocument/2006/relationships/tags" Target="../tags/tag340.xml"/><Relationship Id="rId679" Type="http://schemas.openxmlformats.org/officeDocument/2006/relationships/tags" Target="../tags/tag785.xml"/><Relationship Id="rId802" Type="http://schemas.openxmlformats.org/officeDocument/2006/relationships/tags" Target="../tags/tag908.xml"/><Relationship Id="rId886" Type="http://schemas.openxmlformats.org/officeDocument/2006/relationships/tags" Target="../tags/tag992.xml"/><Relationship Id="rId2" Type="http://schemas.openxmlformats.org/officeDocument/2006/relationships/tags" Target="../tags/tag108.xml"/><Relationship Id="rId29" Type="http://schemas.openxmlformats.org/officeDocument/2006/relationships/tags" Target="../tags/tag135.xml"/><Relationship Id="rId441" Type="http://schemas.openxmlformats.org/officeDocument/2006/relationships/tags" Target="../tags/tag547.xml"/><Relationship Id="rId539" Type="http://schemas.openxmlformats.org/officeDocument/2006/relationships/tags" Target="../tags/tag645.xml"/><Relationship Id="rId746" Type="http://schemas.openxmlformats.org/officeDocument/2006/relationships/tags" Target="../tags/tag852.xml"/><Relationship Id="rId178" Type="http://schemas.openxmlformats.org/officeDocument/2006/relationships/tags" Target="../tags/tag284.xml"/><Relationship Id="rId301" Type="http://schemas.openxmlformats.org/officeDocument/2006/relationships/tags" Target="../tags/tag407.xml"/><Relationship Id="rId953" Type="http://schemas.openxmlformats.org/officeDocument/2006/relationships/tags" Target="../tags/tag1059.xml"/><Relationship Id="rId1029" Type="http://schemas.openxmlformats.org/officeDocument/2006/relationships/tags" Target="../tags/tag1135.xml"/><Relationship Id="rId82" Type="http://schemas.openxmlformats.org/officeDocument/2006/relationships/tags" Target="../tags/tag188.xml"/><Relationship Id="rId385" Type="http://schemas.openxmlformats.org/officeDocument/2006/relationships/tags" Target="../tags/tag491.xml"/><Relationship Id="rId592" Type="http://schemas.openxmlformats.org/officeDocument/2006/relationships/tags" Target="../tags/tag698.xml"/><Relationship Id="rId606" Type="http://schemas.openxmlformats.org/officeDocument/2006/relationships/tags" Target="../tags/tag712.xml"/><Relationship Id="rId813" Type="http://schemas.openxmlformats.org/officeDocument/2006/relationships/tags" Target="../tags/tag919.xml"/><Relationship Id="rId245" Type="http://schemas.openxmlformats.org/officeDocument/2006/relationships/tags" Target="../tags/tag351.xml"/><Relationship Id="rId452" Type="http://schemas.openxmlformats.org/officeDocument/2006/relationships/tags" Target="../tags/tag558.xml"/><Relationship Id="rId897" Type="http://schemas.openxmlformats.org/officeDocument/2006/relationships/tags" Target="../tags/tag1003.xml"/><Relationship Id="rId105" Type="http://schemas.openxmlformats.org/officeDocument/2006/relationships/tags" Target="../tags/tag211.xml"/><Relationship Id="rId312" Type="http://schemas.openxmlformats.org/officeDocument/2006/relationships/tags" Target="../tags/tag418.xml"/><Relationship Id="rId757" Type="http://schemas.openxmlformats.org/officeDocument/2006/relationships/tags" Target="../tags/tag863.xml"/><Relationship Id="rId964" Type="http://schemas.openxmlformats.org/officeDocument/2006/relationships/tags" Target="../tags/tag1070.xml"/><Relationship Id="rId93" Type="http://schemas.openxmlformats.org/officeDocument/2006/relationships/tags" Target="../tags/tag199.xml"/><Relationship Id="rId189" Type="http://schemas.openxmlformats.org/officeDocument/2006/relationships/tags" Target="../tags/tag295.xml"/><Relationship Id="rId396" Type="http://schemas.openxmlformats.org/officeDocument/2006/relationships/tags" Target="../tags/tag502.xml"/><Relationship Id="rId617" Type="http://schemas.openxmlformats.org/officeDocument/2006/relationships/tags" Target="../tags/tag723.xml"/><Relationship Id="rId824" Type="http://schemas.openxmlformats.org/officeDocument/2006/relationships/tags" Target="../tags/tag930.xml"/><Relationship Id="rId256" Type="http://schemas.openxmlformats.org/officeDocument/2006/relationships/tags" Target="../tags/tag362.xml"/><Relationship Id="rId463" Type="http://schemas.openxmlformats.org/officeDocument/2006/relationships/tags" Target="../tags/tag569.xml"/><Relationship Id="rId670" Type="http://schemas.openxmlformats.org/officeDocument/2006/relationships/tags" Target="../tags/tag776.xml"/><Relationship Id="rId116" Type="http://schemas.openxmlformats.org/officeDocument/2006/relationships/tags" Target="../tags/tag222.xml"/><Relationship Id="rId323" Type="http://schemas.openxmlformats.org/officeDocument/2006/relationships/tags" Target="../tags/tag429.xml"/><Relationship Id="rId530" Type="http://schemas.openxmlformats.org/officeDocument/2006/relationships/tags" Target="../tags/tag636.xml"/><Relationship Id="rId768" Type="http://schemas.openxmlformats.org/officeDocument/2006/relationships/tags" Target="../tags/tag874.xml"/><Relationship Id="rId975" Type="http://schemas.openxmlformats.org/officeDocument/2006/relationships/tags" Target="../tags/tag1081.xml"/><Relationship Id="rId20" Type="http://schemas.openxmlformats.org/officeDocument/2006/relationships/tags" Target="../tags/tag126.xml"/><Relationship Id="rId628" Type="http://schemas.openxmlformats.org/officeDocument/2006/relationships/tags" Target="../tags/tag734.xml"/><Relationship Id="rId835" Type="http://schemas.openxmlformats.org/officeDocument/2006/relationships/tags" Target="../tags/tag941.xml"/><Relationship Id="rId267" Type="http://schemas.openxmlformats.org/officeDocument/2006/relationships/tags" Target="../tags/tag373.xml"/><Relationship Id="rId474" Type="http://schemas.openxmlformats.org/officeDocument/2006/relationships/tags" Target="../tags/tag580.xml"/><Relationship Id="rId1020" Type="http://schemas.openxmlformats.org/officeDocument/2006/relationships/tags" Target="../tags/tag1126.xml"/><Relationship Id="rId127" Type="http://schemas.openxmlformats.org/officeDocument/2006/relationships/tags" Target="../tags/tag233.xml"/><Relationship Id="rId681" Type="http://schemas.openxmlformats.org/officeDocument/2006/relationships/tags" Target="../tags/tag787.xml"/><Relationship Id="rId779" Type="http://schemas.openxmlformats.org/officeDocument/2006/relationships/tags" Target="../tags/tag885.xml"/><Relationship Id="rId902" Type="http://schemas.openxmlformats.org/officeDocument/2006/relationships/tags" Target="../tags/tag1008.xml"/><Relationship Id="rId986" Type="http://schemas.openxmlformats.org/officeDocument/2006/relationships/tags" Target="../tags/tag1092.xml"/><Relationship Id="rId31" Type="http://schemas.openxmlformats.org/officeDocument/2006/relationships/tags" Target="../tags/tag137.xml"/><Relationship Id="rId334" Type="http://schemas.openxmlformats.org/officeDocument/2006/relationships/tags" Target="../tags/tag440.xml"/><Relationship Id="rId541" Type="http://schemas.openxmlformats.org/officeDocument/2006/relationships/tags" Target="../tags/tag647.xml"/><Relationship Id="rId639" Type="http://schemas.openxmlformats.org/officeDocument/2006/relationships/tags" Target="../tags/tag745.xml"/><Relationship Id="rId180" Type="http://schemas.openxmlformats.org/officeDocument/2006/relationships/tags" Target="../tags/tag286.xml"/><Relationship Id="rId278" Type="http://schemas.openxmlformats.org/officeDocument/2006/relationships/tags" Target="../tags/tag384.xml"/><Relationship Id="rId401" Type="http://schemas.openxmlformats.org/officeDocument/2006/relationships/tags" Target="../tags/tag507.xml"/><Relationship Id="rId846" Type="http://schemas.openxmlformats.org/officeDocument/2006/relationships/tags" Target="../tags/tag952.xml"/><Relationship Id="rId1031" Type="http://schemas.openxmlformats.org/officeDocument/2006/relationships/tags" Target="../tags/tag1137.xml"/><Relationship Id="rId485" Type="http://schemas.openxmlformats.org/officeDocument/2006/relationships/tags" Target="../tags/tag591.xml"/><Relationship Id="rId692" Type="http://schemas.openxmlformats.org/officeDocument/2006/relationships/tags" Target="../tags/tag798.xml"/><Relationship Id="rId706" Type="http://schemas.openxmlformats.org/officeDocument/2006/relationships/tags" Target="../tags/tag812.xml"/><Relationship Id="rId913" Type="http://schemas.openxmlformats.org/officeDocument/2006/relationships/tags" Target="../tags/tag1019.xml"/><Relationship Id="rId42" Type="http://schemas.openxmlformats.org/officeDocument/2006/relationships/tags" Target="../tags/tag148.xml"/><Relationship Id="rId138" Type="http://schemas.openxmlformats.org/officeDocument/2006/relationships/tags" Target="../tags/tag244.xml"/><Relationship Id="rId345" Type="http://schemas.openxmlformats.org/officeDocument/2006/relationships/tags" Target="../tags/tag451.xml"/><Relationship Id="rId552" Type="http://schemas.openxmlformats.org/officeDocument/2006/relationships/tags" Target="../tags/tag658.xml"/><Relationship Id="rId997" Type="http://schemas.openxmlformats.org/officeDocument/2006/relationships/tags" Target="../tags/tag1103.xml"/><Relationship Id="rId191" Type="http://schemas.openxmlformats.org/officeDocument/2006/relationships/tags" Target="../tags/tag297.xml"/><Relationship Id="rId205" Type="http://schemas.openxmlformats.org/officeDocument/2006/relationships/tags" Target="../tags/tag311.xml"/><Relationship Id="rId412" Type="http://schemas.openxmlformats.org/officeDocument/2006/relationships/tags" Target="../tags/tag518.xml"/><Relationship Id="rId857" Type="http://schemas.openxmlformats.org/officeDocument/2006/relationships/tags" Target="../tags/tag963.xml"/><Relationship Id="rId1042" Type="http://schemas.openxmlformats.org/officeDocument/2006/relationships/tags" Target="../tags/tag1148.xml"/><Relationship Id="rId289" Type="http://schemas.openxmlformats.org/officeDocument/2006/relationships/tags" Target="../tags/tag395.xml"/><Relationship Id="rId496" Type="http://schemas.openxmlformats.org/officeDocument/2006/relationships/tags" Target="../tags/tag602.xml"/><Relationship Id="rId717" Type="http://schemas.openxmlformats.org/officeDocument/2006/relationships/tags" Target="../tags/tag823.xml"/><Relationship Id="rId924" Type="http://schemas.openxmlformats.org/officeDocument/2006/relationships/tags" Target="../tags/tag1030.xml"/><Relationship Id="rId53" Type="http://schemas.openxmlformats.org/officeDocument/2006/relationships/tags" Target="../tags/tag159.xml"/><Relationship Id="rId149" Type="http://schemas.openxmlformats.org/officeDocument/2006/relationships/tags" Target="../tags/tag255.xml"/><Relationship Id="rId356" Type="http://schemas.openxmlformats.org/officeDocument/2006/relationships/tags" Target="../tags/tag462.xml"/><Relationship Id="rId563" Type="http://schemas.openxmlformats.org/officeDocument/2006/relationships/tags" Target="../tags/tag669.xml"/><Relationship Id="rId770" Type="http://schemas.openxmlformats.org/officeDocument/2006/relationships/tags" Target="../tags/tag876.xml"/><Relationship Id="rId216" Type="http://schemas.openxmlformats.org/officeDocument/2006/relationships/tags" Target="../tags/tag322.xml"/><Relationship Id="rId423" Type="http://schemas.openxmlformats.org/officeDocument/2006/relationships/tags" Target="../tags/tag529.xml"/><Relationship Id="rId868" Type="http://schemas.openxmlformats.org/officeDocument/2006/relationships/tags" Target="../tags/tag974.xml"/><Relationship Id="rId1053" Type="http://schemas.openxmlformats.org/officeDocument/2006/relationships/image" Target="../media/image18.jpeg"/><Relationship Id="rId630" Type="http://schemas.openxmlformats.org/officeDocument/2006/relationships/tags" Target="../tags/tag736.xml"/><Relationship Id="rId728" Type="http://schemas.openxmlformats.org/officeDocument/2006/relationships/tags" Target="../tags/tag834.xml"/><Relationship Id="rId935" Type="http://schemas.openxmlformats.org/officeDocument/2006/relationships/tags" Target="../tags/tag1041.xml"/><Relationship Id="rId64" Type="http://schemas.openxmlformats.org/officeDocument/2006/relationships/tags" Target="../tags/tag170.xml"/><Relationship Id="rId367" Type="http://schemas.openxmlformats.org/officeDocument/2006/relationships/tags" Target="../tags/tag473.xml"/><Relationship Id="rId574" Type="http://schemas.openxmlformats.org/officeDocument/2006/relationships/tags" Target="../tags/tag680.xml"/><Relationship Id="rId227" Type="http://schemas.openxmlformats.org/officeDocument/2006/relationships/tags" Target="../tags/tag333.xml"/><Relationship Id="rId781" Type="http://schemas.openxmlformats.org/officeDocument/2006/relationships/tags" Target="../tags/tag887.xml"/><Relationship Id="rId879" Type="http://schemas.openxmlformats.org/officeDocument/2006/relationships/tags" Target="../tags/tag985.xml"/><Relationship Id="rId434" Type="http://schemas.openxmlformats.org/officeDocument/2006/relationships/tags" Target="../tags/tag540.xml"/><Relationship Id="rId641" Type="http://schemas.openxmlformats.org/officeDocument/2006/relationships/tags" Target="../tags/tag747.xml"/><Relationship Id="rId739" Type="http://schemas.openxmlformats.org/officeDocument/2006/relationships/tags" Target="../tags/tag845.xml"/><Relationship Id="rId280" Type="http://schemas.openxmlformats.org/officeDocument/2006/relationships/tags" Target="../tags/tag386.xml"/><Relationship Id="rId501" Type="http://schemas.openxmlformats.org/officeDocument/2006/relationships/tags" Target="../tags/tag607.xml"/><Relationship Id="rId946" Type="http://schemas.openxmlformats.org/officeDocument/2006/relationships/tags" Target="../tags/tag1052.xml"/><Relationship Id="rId75" Type="http://schemas.openxmlformats.org/officeDocument/2006/relationships/tags" Target="../tags/tag181.xml"/><Relationship Id="rId140" Type="http://schemas.openxmlformats.org/officeDocument/2006/relationships/tags" Target="../tags/tag246.xml"/><Relationship Id="rId378" Type="http://schemas.openxmlformats.org/officeDocument/2006/relationships/tags" Target="../tags/tag484.xml"/><Relationship Id="rId585" Type="http://schemas.openxmlformats.org/officeDocument/2006/relationships/tags" Target="../tags/tag691.xml"/><Relationship Id="rId792" Type="http://schemas.openxmlformats.org/officeDocument/2006/relationships/tags" Target="../tags/tag898.xml"/><Relationship Id="rId806" Type="http://schemas.openxmlformats.org/officeDocument/2006/relationships/tags" Target="../tags/tag912.xml"/><Relationship Id="rId6" Type="http://schemas.openxmlformats.org/officeDocument/2006/relationships/tags" Target="../tags/tag112.xml"/><Relationship Id="rId238" Type="http://schemas.openxmlformats.org/officeDocument/2006/relationships/tags" Target="../tags/tag344.xml"/><Relationship Id="rId445" Type="http://schemas.openxmlformats.org/officeDocument/2006/relationships/tags" Target="../tags/tag551.xml"/><Relationship Id="rId652" Type="http://schemas.openxmlformats.org/officeDocument/2006/relationships/tags" Target="../tags/tag758.xml"/><Relationship Id="rId291" Type="http://schemas.openxmlformats.org/officeDocument/2006/relationships/tags" Target="../tags/tag397.xml"/><Relationship Id="rId305" Type="http://schemas.openxmlformats.org/officeDocument/2006/relationships/tags" Target="../tags/tag411.xml"/><Relationship Id="rId512" Type="http://schemas.openxmlformats.org/officeDocument/2006/relationships/tags" Target="../tags/tag618.xml"/><Relationship Id="rId957" Type="http://schemas.openxmlformats.org/officeDocument/2006/relationships/tags" Target="../tags/tag1063.xml"/><Relationship Id="rId86" Type="http://schemas.openxmlformats.org/officeDocument/2006/relationships/tags" Target="../tags/tag192.xml"/><Relationship Id="rId151" Type="http://schemas.openxmlformats.org/officeDocument/2006/relationships/tags" Target="../tags/tag257.xml"/><Relationship Id="rId389" Type="http://schemas.openxmlformats.org/officeDocument/2006/relationships/tags" Target="../tags/tag495.xml"/><Relationship Id="rId596" Type="http://schemas.openxmlformats.org/officeDocument/2006/relationships/tags" Target="../tags/tag702.xml"/><Relationship Id="rId817" Type="http://schemas.openxmlformats.org/officeDocument/2006/relationships/tags" Target="../tags/tag923.xml"/><Relationship Id="rId1002" Type="http://schemas.openxmlformats.org/officeDocument/2006/relationships/tags" Target="../tags/tag1108.xml"/><Relationship Id="rId249" Type="http://schemas.openxmlformats.org/officeDocument/2006/relationships/tags" Target="../tags/tag355.xml"/><Relationship Id="rId456" Type="http://schemas.openxmlformats.org/officeDocument/2006/relationships/tags" Target="../tags/tag562.xml"/><Relationship Id="rId663" Type="http://schemas.openxmlformats.org/officeDocument/2006/relationships/tags" Target="../tags/tag769.xml"/><Relationship Id="rId870" Type="http://schemas.openxmlformats.org/officeDocument/2006/relationships/tags" Target="../tags/tag976.xml"/><Relationship Id="rId13" Type="http://schemas.openxmlformats.org/officeDocument/2006/relationships/tags" Target="../tags/tag119.xml"/><Relationship Id="rId109" Type="http://schemas.openxmlformats.org/officeDocument/2006/relationships/tags" Target="../tags/tag215.xml"/><Relationship Id="rId316" Type="http://schemas.openxmlformats.org/officeDocument/2006/relationships/tags" Target="../tags/tag422.xml"/><Relationship Id="rId523" Type="http://schemas.openxmlformats.org/officeDocument/2006/relationships/tags" Target="../tags/tag629.xml"/><Relationship Id="rId968" Type="http://schemas.openxmlformats.org/officeDocument/2006/relationships/tags" Target="../tags/tag1074.xml"/><Relationship Id="rId97" Type="http://schemas.openxmlformats.org/officeDocument/2006/relationships/tags" Target="../tags/tag203.xml"/><Relationship Id="rId730" Type="http://schemas.openxmlformats.org/officeDocument/2006/relationships/tags" Target="../tags/tag836.xml"/><Relationship Id="rId828" Type="http://schemas.openxmlformats.org/officeDocument/2006/relationships/tags" Target="../tags/tag934.xml"/><Relationship Id="rId1013" Type="http://schemas.openxmlformats.org/officeDocument/2006/relationships/tags" Target="../tags/tag1119.xml"/><Relationship Id="rId162" Type="http://schemas.openxmlformats.org/officeDocument/2006/relationships/tags" Target="../tags/tag268.xml"/><Relationship Id="rId467" Type="http://schemas.openxmlformats.org/officeDocument/2006/relationships/tags" Target="../tags/tag573.xml"/><Relationship Id="rId674" Type="http://schemas.openxmlformats.org/officeDocument/2006/relationships/tags" Target="../tags/tag780.xml"/><Relationship Id="rId881" Type="http://schemas.openxmlformats.org/officeDocument/2006/relationships/tags" Target="../tags/tag987.xml"/><Relationship Id="rId979" Type="http://schemas.openxmlformats.org/officeDocument/2006/relationships/tags" Target="../tags/tag1085.xml"/><Relationship Id="rId24" Type="http://schemas.openxmlformats.org/officeDocument/2006/relationships/tags" Target="../tags/tag130.xml"/><Relationship Id="rId327" Type="http://schemas.openxmlformats.org/officeDocument/2006/relationships/tags" Target="../tags/tag433.xml"/><Relationship Id="rId534" Type="http://schemas.openxmlformats.org/officeDocument/2006/relationships/tags" Target="../tags/tag640.xml"/><Relationship Id="rId741" Type="http://schemas.openxmlformats.org/officeDocument/2006/relationships/tags" Target="../tags/tag847.xml"/><Relationship Id="rId839" Type="http://schemas.openxmlformats.org/officeDocument/2006/relationships/tags" Target="../tags/tag945.xml"/><Relationship Id="rId173" Type="http://schemas.openxmlformats.org/officeDocument/2006/relationships/tags" Target="../tags/tag279.xml"/><Relationship Id="rId380" Type="http://schemas.openxmlformats.org/officeDocument/2006/relationships/tags" Target="../tags/tag486.xml"/><Relationship Id="rId601" Type="http://schemas.openxmlformats.org/officeDocument/2006/relationships/tags" Target="../tags/tag707.xml"/><Relationship Id="rId1024" Type="http://schemas.openxmlformats.org/officeDocument/2006/relationships/tags" Target="../tags/tag1130.xml"/><Relationship Id="rId240" Type="http://schemas.openxmlformats.org/officeDocument/2006/relationships/tags" Target="../tags/tag346.xml"/><Relationship Id="rId478" Type="http://schemas.openxmlformats.org/officeDocument/2006/relationships/tags" Target="../tags/tag584.xml"/><Relationship Id="rId685" Type="http://schemas.openxmlformats.org/officeDocument/2006/relationships/tags" Target="../tags/tag791.xml"/><Relationship Id="rId892" Type="http://schemas.openxmlformats.org/officeDocument/2006/relationships/tags" Target="../tags/tag998.xml"/><Relationship Id="rId906" Type="http://schemas.openxmlformats.org/officeDocument/2006/relationships/tags" Target="../tags/tag1012.xml"/><Relationship Id="rId35" Type="http://schemas.openxmlformats.org/officeDocument/2006/relationships/tags" Target="../tags/tag141.xml"/><Relationship Id="rId100" Type="http://schemas.openxmlformats.org/officeDocument/2006/relationships/tags" Target="../tags/tag206.xml"/><Relationship Id="rId338" Type="http://schemas.openxmlformats.org/officeDocument/2006/relationships/tags" Target="../tags/tag444.xml"/><Relationship Id="rId545" Type="http://schemas.openxmlformats.org/officeDocument/2006/relationships/tags" Target="../tags/tag651.xml"/><Relationship Id="rId752" Type="http://schemas.openxmlformats.org/officeDocument/2006/relationships/tags" Target="../tags/tag858.xml"/><Relationship Id="rId184" Type="http://schemas.openxmlformats.org/officeDocument/2006/relationships/tags" Target="../tags/tag290.xml"/><Relationship Id="rId391" Type="http://schemas.openxmlformats.org/officeDocument/2006/relationships/tags" Target="../tags/tag497.xml"/><Relationship Id="rId405" Type="http://schemas.openxmlformats.org/officeDocument/2006/relationships/tags" Target="../tags/tag511.xml"/><Relationship Id="rId612" Type="http://schemas.openxmlformats.org/officeDocument/2006/relationships/tags" Target="../tags/tag718.xml"/><Relationship Id="rId1035" Type="http://schemas.openxmlformats.org/officeDocument/2006/relationships/tags" Target="../tags/tag1141.xml"/><Relationship Id="rId251" Type="http://schemas.openxmlformats.org/officeDocument/2006/relationships/tags" Target="../tags/tag357.xml"/><Relationship Id="rId489" Type="http://schemas.openxmlformats.org/officeDocument/2006/relationships/tags" Target="../tags/tag595.xml"/><Relationship Id="rId696" Type="http://schemas.openxmlformats.org/officeDocument/2006/relationships/tags" Target="../tags/tag802.xml"/><Relationship Id="rId917" Type="http://schemas.openxmlformats.org/officeDocument/2006/relationships/tags" Target="../tags/tag1023.xml"/><Relationship Id="rId46" Type="http://schemas.openxmlformats.org/officeDocument/2006/relationships/tags" Target="../tags/tag152.xml"/><Relationship Id="rId349" Type="http://schemas.openxmlformats.org/officeDocument/2006/relationships/tags" Target="../tags/tag455.xml"/><Relationship Id="rId556" Type="http://schemas.openxmlformats.org/officeDocument/2006/relationships/tags" Target="../tags/tag662.xml"/><Relationship Id="rId763" Type="http://schemas.openxmlformats.org/officeDocument/2006/relationships/tags" Target="../tags/tag869.xml"/><Relationship Id="rId111" Type="http://schemas.openxmlformats.org/officeDocument/2006/relationships/tags" Target="../tags/tag217.xml"/><Relationship Id="rId195" Type="http://schemas.openxmlformats.org/officeDocument/2006/relationships/tags" Target="../tags/tag301.xml"/><Relationship Id="rId209" Type="http://schemas.openxmlformats.org/officeDocument/2006/relationships/tags" Target="../tags/tag315.xml"/><Relationship Id="rId416" Type="http://schemas.openxmlformats.org/officeDocument/2006/relationships/tags" Target="../tags/tag522.xml"/><Relationship Id="rId970" Type="http://schemas.openxmlformats.org/officeDocument/2006/relationships/tags" Target="../tags/tag1076.xml"/><Relationship Id="rId1046" Type="http://schemas.openxmlformats.org/officeDocument/2006/relationships/tags" Target="../tags/tag1152.xml"/><Relationship Id="rId623" Type="http://schemas.openxmlformats.org/officeDocument/2006/relationships/tags" Target="../tags/tag729.xml"/><Relationship Id="rId830" Type="http://schemas.openxmlformats.org/officeDocument/2006/relationships/tags" Target="../tags/tag936.xml"/><Relationship Id="rId928" Type="http://schemas.openxmlformats.org/officeDocument/2006/relationships/tags" Target="../tags/tag1034.xml"/><Relationship Id="rId57" Type="http://schemas.openxmlformats.org/officeDocument/2006/relationships/tags" Target="../tags/tag163.xml"/><Relationship Id="rId262" Type="http://schemas.openxmlformats.org/officeDocument/2006/relationships/tags" Target="../tags/tag368.xml"/><Relationship Id="rId567" Type="http://schemas.openxmlformats.org/officeDocument/2006/relationships/tags" Target="../tags/tag673.xml"/><Relationship Id="rId122" Type="http://schemas.openxmlformats.org/officeDocument/2006/relationships/tags" Target="../tags/tag228.xml"/><Relationship Id="rId774" Type="http://schemas.openxmlformats.org/officeDocument/2006/relationships/tags" Target="../tags/tag880.xml"/><Relationship Id="rId981" Type="http://schemas.openxmlformats.org/officeDocument/2006/relationships/tags" Target="../tags/tag1087.xml"/><Relationship Id="rId427" Type="http://schemas.openxmlformats.org/officeDocument/2006/relationships/tags" Target="../tags/tag533.xml"/><Relationship Id="rId634" Type="http://schemas.openxmlformats.org/officeDocument/2006/relationships/tags" Target="../tags/tag740.xml"/><Relationship Id="rId841" Type="http://schemas.openxmlformats.org/officeDocument/2006/relationships/tags" Target="../tags/tag947.xml"/><Relationship Id="rId273" Type="http://schemas.openxmlformats.org/officeDocument/2006/relationships/tags" Target="../tags/tag379.xml"/><Relationship Id="rId480" Type="http://schemas.openxmlformats.org/officeDocument/2006/relationships/tags" Target="../tags/tag586.xml"/><Relationship Id="rId701" Type="http://schemas.openxmlformats.org/officeDocument/2006/relationships/tags" Target="../tags/tag807.xml"/><Relationship Id="rId939" Type="http://schemas.openxmlformats.org/officeDocument/2006/relationships/tags" Target="../tags/tag1045.xml"/><Relationship Id="rId68" Type="http://schemas.openxmlformats.org/officeDocument/2006/relationships/tags" Target="../tags/tag174.xml"/><Relationship Id="rId133" Type="http://schemas.openxmlformats.org/officeDocument/2006/relationships/tags" Target="../tags/tag239.xml"/><Relationship Id="rId340" Type="http://schemas.openxmlformats.org/officeDocument/2006/relationships/tags" Target="../tags/tag446.xml"/><Relationship Id="rId578" Type="http://schemas.openxmlformats.org/officeDocument/2006/relationships/tags" Target="../tags/tag684.xml"/><Relationship Id="rId785" Type="http://schemas.openxmlformats.org/officeDocument/2006/relationships/tags" Target="../tags/tag891.xml"/><Relationship Id="rId992" Type="http://schemas.openxmlformats.org/officeDocument/2006/relationships/tags" Target="../tags/tag1098.xml"/><Relationship Id="rId200" Type="http://schemas.openxmlformats.org/officeDocument/2006/relationships/tags" Target="../tags/tag306.xml"/><Relationship Id="rId438" Type="http://schemas.openxmlformats.org/officeDocument/2006/relationships/tags" Target="../tags/tag544.xml"/><Relationship Id="rId645" Type="http://schemas.openxmlformats.org/officeDocument/2006/relationships/tags" Target="../tags/tag751.xml"/><Relationship Id="rId852" Type="http://schemas.openxmlformats.org/officeDocument/2006/relationships/tags" Target="../tags/tag958.xml"/><Relationship Id="rId284" Type="http://schemas.openxmlformats.org/officeDocument/2006/relationships/tags" Target="../tags/tag390.xml"/><Relationship Id="rId491" Type="http://schemas.openxmlformats.org/officeDocument/2006/relationships/tags" Target="../tags/tag597.xml"/><Relationship Id="rId505" Type="http://schemas.openxmlformats.org/officeDocument/2006/relationships/tags" Target="../tags/tag611.xml"/><Relationship Id="rId712" Type="http://schemas.openxmlformats.org/officeDocument/2006/relationships/tags" Target="../tags/tag818.xml"/><Relationship Id="rId79" Type="http://schemas.openxmlformats.org/officeDocument/2006/relationships/tags" Target="../tags/tag185.xml"/><Relationship Id="rId144" Type="http://schemas.openxmlformats.org/officeDocument/2006/relationships/tags" Target="../tags/tag250.xml"/><Relationship Id="rId589" Type="http://schemas.openxmlformats.org/officeDocument/2006/relationships/tags" Target="../tags/tag695.xml"/><Relationship Id="rId796" Type="http://schemas.openxmlformats.org/officeDocument/2006/relationships/tags" Target="../tags/tag902.xml"/><Relationship Id="rId351" Type="http://schemas.openxmlformats.org/officeDocument/2006/relationships/tags" Target="../tags/tag457.xml"/><Relationship Id="rId449" Type="http://schemas.openxmlformats.org/officeDocument/2006/relationships/tags" Target="../tags/tag555.xml"/><Relationship Id="rId656" Type="http://schemas.openxmlformats.org/officeDocument/2006/relationships/tags" Target="../tags/tag762.xml"/><Relationship Id="rId863" Type="http://schemas.openxmlformats.org/officeDocument/2006/relationships/tags" Target="../tags/tag969.xml"/><Relationship Id="rId211" Type="http://schemas.openxmlformats.org/officeDocument/2006/relationships/tags" Target="../tags/tag317.xml"/><Relationship Id="rId295" Type="http://schemas.openxmlformats.org/officeDocument/2006/relationships/tags" Target="../tags/tag401.xml"/><Relationship Id="rId309" Type="http://schemas.openxmlformats.org/officeDocument/2006/relationships/tags" Target="../tags/tag415.xml"/><Relationship Id="rId516" Type="http://schemas.openxmlformats.org/officeDocument/2006/relationships/tags" Target="../tags/tag622.xml"/><Relationship Id="rId723" Type="http://schemas.openxmlformats.org/officeDocument/2006/relationships/tags" Target="../tags/tag829.xml"/><Relationship Id="rId930" Type="http://schemas.openxmlformats.org/officeDocument/2006/relationships/tags" Target="../tags/tag1036.xml"/><Relationship Id="rId1006" Type="http://schemas.openxmlformats.org/officeDocument/2006/relationships/tags" Target="../tags/tag1112.xml"/><Relationship Id="rId155" Type="http://schemas.openxmlformats.org/officeDocument/2006/relationships/tags" Target="../tags/tag261.xml"/><Relationship Id="rId362" Type="http://schemas.openxmlformats.org/officeDocument/2006/relationships/tags" Target="../tags/tag468.xml"/><Relationship Id="rId222" Type="http://schemas.openxmlformats.org/officeDocument/2006/relationships/tags" Target="../tags/tag328.xml"/><Relationship Id="rId667" Type="http://schemas.openxmlformats.org/officeDocument/2006/relationships/tags" Target="../tags/tag773.xml"/><Relationship Id="rId874" Type="http://schemas.openxmlformats.org/officeDocument/2006/relationships/tags" Target="../tags/tag980.xml"/><Relationship Id="rId17" Type="http://schemas.openxmlformats.org/officeDocument/2006/relationships/tags" Target="../tags/tag123.xml"/><Relationship Id="rId527" Type="http://schemas.openxmlformats.org/officeDocument/2006/relationships/tags" Target="../tags/tag633.xml"/><Relationship Id="rId734" Type="http://schemas.openxmlformats.org/officeDocument/2006/relationships/tags" Target="../tags/tag840.xml"/><Relationship Id="rId941" Type="http://schemas.openxmlformats.org/officeDocument/2006/relationships/tags" Target="../tags/tag1047.xml"/><Relationship Id="rId70" Type="http://schemas.openxmlformats.org/officeDocument/2006/relationships/tags" Target="../tags/tag176.xml"/><Relationship Id="rId166" Type="http://schemas.openxmlformats.org/officeDocument/2006/relationships/tags" Target="../tags/tag272.xml"/><Relationship Id="rId373" Type="http://schemas.openxmlformats.org/officeDocument/2006/relationships/tags" Target="../tags/tag479.xml"/><Relationship Id="rId580" Type="http://schemas.openxmlformats.org/officeDocument/2006/relationships/tags" Target="../tags/tag686.xml"/><Relationship Id="rId801" Type="http://schemas.openxmlformats.org/officeDocument/2006/relationships/tags" Target="../tags/tag907.xml"/><Relationship Id="rId1017" Type="http://schemas.openxmlformats.org/officeDocument/2006/relationships/tags" Target="../tags/tag1123.xml"/><Relationship Id="rId1" Type="http://schemas.openxmlformats.org/officeDocument/2006/relationships/tags" Target="../tags/tag107.xml"/><Relationship Id="rId233" Type="http://schemas.openxmlformats.org/officeDocument/2006/relationships/tags" Target="../tags/tag339.xml"/><Relationship Id="rId440" Type="http://schemas.openxmlformats.org/officeDocument/2006/relationships/tags" Target="../tags/tag546.xml"/><Relationship Id="rId678" Type="http://schemas.openxmlformats.org/officeDocument/2006/relationships/tags" Target="../tags/tag784.xml"/><Relationship Id="rId885" Type="http://schemas.openxmlformats.org/officeDocument/2006/relationships/tags" Target="../tags/tag991.xml"/><Relationship Id="rId28" Type="http://schemas.openxmlformats.org/officeDocument/2006/relationships/tags" Target="../tags/tag134.xml"/><Relationship Id="rId300" Type="http://schemas.openxmlformats.org/officeDocument/2006/relationships/tags" Target="../tags/tag406.xml"/><Relationship Id="rId538" Type="http://schemas.openxmlformats.org/officeDocument/2006/relationships/tags" Target="../tags/tag644.xml"/><Relationship Id="rId745" Type="http://schemas.openxmlformats.org/officeDocument/2006/relationships/tags" Target="../tags/tag851.xml"/><Relationship Id="rId952" Type="http://schemas.openxmlformats.org/officeDocument/2006/relationships/tags" Target="../tags/tag1058.xml"/><Relationship Id="rId81" Type="http://schemas.openxmlformats.org/officeDocument/2006/relationships/tags" Target="../tags/tag187.xml"/><Relationship Id="rId177" Type="http://schemas.openxmlformats.org/officeDocument/2006/relationships/tags" Target="../tags/tag283.xml"/><Relationship Id="rId384" Type="http://schemas.openxmlformats.org/officeDocument/2006/relationships/tags" Target="../tags/tag490.xml"/><Relationship Id="rId591" Type="http://schemas.openxmlformats.org/officeDocument/2006/relationships/tags" Target="../tags/tag697.xml"/><Relationship Id="rId605" Type="http://schemas.openxmlformats.org/officeDocument/2006/relationships/tags" Target="../tags/tag711.xml"/><Relationship Id="rId812" Type="http://schemas.openxmlformats.org/officeDocument/2006/relationships/tags" Target="../tags/tag918.xml"/><Relationship Id="rId1028" Type="http://schemas.openxmlformats.org/officeDocument/2006/relationships/tags" Target="../tags/tag1134.xml"/><Relationship Id="rId244" Type="http://schemas.openxmlformats.org/officeDocument/2006/relationships/tags" Target="../tags/tag350.xml"/><Relationship Id="rId689" Type="http://schemas.openxmlformats.org/officeDocument/2006/relationships/tags" Target="../tags/tag795.xml"/><Relationship Id="rId896" Type="http://schemas.openxmlformats.org/officeDocument/2006/relationships/tags" Target="../tags/tag1002.xml"/><Relationship Id="rId39" Type="http://schemas.openxmlformats.org/officeDocument/2006/relationships/tags" Target="../tags/tag145.xml"/><Relationship Id="rId451" Type="http://schemas.openxmlformats.org/officeDocument/2006/relationships/tags" Target="../tags/tag557.xml"/><Relationship Id="rId549" Type="http://schemas.openxmlformats.org/officeDocument/2006/relationships/tags" Target="../tags/tag655.xml"/><Relationship Id="rId756" Type="http://schemas.openxmlformats.org/officeDocument/2006/relationships/tags" Target="../tags/tag862.xml"/><Relationship Id="rId104" Type="http://schemas.openxmlformats.org/officeDocument/2006/relationships/tags" Target="../tags/tag210.xml"/><Relationship Id="rId188" Type="http://schemas.openxmlformats.org/officeDocument/2006/relationships/tags" Target="../tags/tag294.xml"/><Relationship Id="rId311" Type="http://schemas.openxmlformats.org/officeDocument/2006/relationships/tags" Target="../tags/tag417.xml"/><Relationship Id="rId395" Type="http://schemas.openxmlformats.org/officeDocument/2006/relationships/tags" Target="../tags/tag501.xml"/><Relationship Id="rId409" Type="http://schemas.openxmlformats.org/officeDocument/2006/relationships/tags" Target="../tags/tag515.xml"/><Relationship Id="rId963" Type="http://schemas.openxmlformats.org/officeDocument/2006/relationships/tags" Target="../tags/tag1069.xml"/><Relationship Id="rId1039" Type="http://schemas.openxmlformats.org/officeDocument/2006/relationships/tags" Target="../tags/tag1145.xml"/><Relationship Id="rId92" Type="http://schemas.openxmlformats.org/officeDocument/2006/relationships/tags" Target="../tags/tag198.xml"/><Relationship Id="rId616" Type="http://schemas.openxmlformats.org/officeDocument/2006/relationships/tags" Target="../tags/tag722.xml"/><Relationship Id="rId823" Type="http://schemas.openxmlformats.org/officeDocument/2006/relationships/tags" Target="../tags/tag929.xml"/><Relationship Id="rId255" Type="http://schemas.openxmlformats.org/officeDocument/2006/relationships/tags" Target="../tags/tag361.xml"/><Relationship Id="rId462" Type="http://schemas.openxmlformats.org/officeDocument/2006/relationships/tags" Target="../tags/tag568.xml"/><Relationship Id="rId115" Type="http://schemas.openxmlformats.org/officeDocument/2006/relationships/tags" Target="../tags/tag221.xml"/><Relationship Id="rId322" Type="http://schemas.openxmlformats.org/officeDocument/2006/relationships/tags" Target="../tags/tag428.xml"/><Relationship Id="rId767" Type="http://schemas.openxmlformats.org/officeDocument/2006/relationships/tags" Target="../tags/tag873.xml"/><Relationship Id="rId974" Type="http://schemas.openxmlformats.org/officeDocument/2006/relationships/tags" Target="../tags/tag1080.xml"/><Relationship Id="rId199" Type="http://schemas.openxmlformats.org/officeDocument/2006/relationships/tags" Target="../tags/tag305.xml"/><Relationship Id="rId627" Type="http://schemas.openxmlformats.org/officeDocument/2006/relationships/tags" Target="../tags/tag733.xml"/><Relationship Id="rId834" Type="http://schemas.openxmlformats.org/officeDocument/2006/relationships/tags" Target="../tags/tag940.xml"/><Relationship Id="rId266" Type="http://schemas.openxmlformats.org/officeDocument/2006/relationships/tags" Target="../tags/tag372.xml"/><Relationship Id="rId473" Type="http://schemas.openxmlformats.org/officeDocument/2006/relationships/tags" Target="../tags/tag579.xml"/><Relationship Id="rId680" Type="http://schemas.openxmlformats.org/officeDocument/2006/relationships/tags" Target="../tags/tag786.xml"/><Relationship Id="rId901" Type="http://schemas.openxmlformats.org/officeDocument/2006/relationships/tags" Target="../tags/tag1007.xml"/><Relationship Id="rId30" Type="http://schemas.openxmlformats.org/officeDocument/2006/relationships/tags" Target="../tags/tag136.xml"/><Relationship Id="rId126" Type="http://schemas.openxmlformats.org/officeDocument/2006/relationships/tags" Target="../tags/tag232.xml"/><Relationship Id="rId333" Type="http://schemas.openxmlformats.org/officeDocument/2006/relationships/tags" Target="../tags/tag439.xml"/><Relationship Id="rId540" Type="http://schemas.openxmlformats.org/officeDocument/2006/relationships/tags" Target="../tags/tag646.xml"/><Relationship Id="rId778" Type="http://schemas.openxmlformats.org/officeDocument/2006/relationships/tags" Target="../tags/tag884.xml"/><Relationship Id="rId985" Type="http://schemas.openxmlformats.org/officeDocument/2006/relationships/tags" Target="../tags/tag1091.xml"/><Relationship Id="rId638" Type="http://schemas.openxmlformats.org/officeDocument/2006/relationships/tags" Target="../tags/tag744.xml"/><Relationship Id="rId845" Type="http://schemas.openxmlformats.org/officeDocument/2006/relationships/tags" Target="../tags/tag951.xml"/><Relationship Id="rId1030" Type="http://schemas.openxmlformats.org/officeDocument/2006/relationships/tags" Target="../tags/tag1136.xml"/><Relationship Id="rId277" Type="http://schemas.openxmlformats.org/officeDocument/2006/relationships/tags" Target="../tags/tag383.xml"/><Relationship Id="rId400" Type="http://schemas.openxmlformats.org/officeDocument/2006/relationships/tags" Target="../tags/tag506.xml"/><Relationship Id="rId484" Type="http://schemas.openxmlformats.org/officeDocument/2006/relationships/tags" Target="../tags/tag590.xml"/><Relationship Id="rId705" Type="http://schemas.openxmlformats.org/officeDocument/2006/relationships/tags" Target="../tags/tag811.xml"/><Relationship Id="rId137" Type="http://schemas.openxmlformats.org/officeDocument/2006/relationships/tags" Target="../tags/tag243.xml"/><Relationship Id="rId344" Type="http://schemas.openxmlformats.org/officeDocument/2006/relationships/tags" Target="../tags/tag450.xml"/><Relationship Id="rId691" Type="http://schemas.openxmlformats.org/officeDocument/2006/relationships/tags" Target="../tags/tag797.xml"/><Relationship Id="rId789" Type="http://schemas.openxmlformats.org/officeDocument/2006/relationships/tags" Target="../tags/tag895.xml"/><Relationship Id="rId912" Type="http://schemas.openxmlformats.org/officeDocument/2006/relationships/tags" Target="../tags/tag1018.xml"/><Relationship Id="rId996" Type="http://schemas.openxmlformats.org/officeDocument/2006/relationships/tags" Target="../tags/tag1102.xml"/><Relationship Id="rId41" Type="http://schemas.openxmlformats.org/officeDocument/2006/relationships/tags" Target="../tags/tag147.xml"/><Relationship Id="rId551" Type="http://schemas.openxmlformats.org/officeDocument/2006/relationships/tags" Target="../tags/tag657.xml"/><Relationship Id="rId649" Type="http://schemas.openxmlformats.org/officeDocument/2006/relationships/tags" Target="../tags/tag755.xml"/><Relationship Id="rId856" Type="http://schemas.openxmlformats.org/officeDocument/2006/relationships/tags" Target="../tags/tag962.xml"/><Relationship Id="rId190" Type="http://schemas.openxmlformats.org/officeDocument/2006/relationships/tags" Target="../tags/tag296.xml"/><Relationship Id="rId204" Type="http://schemas.openxmlformats.org/officeDocument/2006/relationships/tags" Target="../tags/tag310.xml"/><Relationship Id="rId288" Type="http://schemas.openxmlformats.org/officeDocument/2006/relationships/tags" Target="../tags/tag394.xml"/><Relationship Id="rId411" Type="http://schemas.openxmlformats.org/officeDocument/2006/relationships/tags" Target="../tags/tag517.xml"/><Relationship Id="rId509" Type="http://schemas.openxmlformats.org/officeDocument/2006/relationships/tags" Target="../tags/tag615.xml"/><Relationship Id="rId1041" Type="http://schemas.openxmlformats.org/officeDocument/2006/relationships/tags" Target="../tags/tag1147.xml"/><Relationship Id="rId495" Type="http://schemas.openxmlformats.org/officeDocument/2006/relationships/tags" Target="../tags/tag601.xml"/><Relationship Id="rId716" Type="http://schemas.openxmlformats.org/officeDocument/2006/relationships/tags" Target="../tags/tag822.xml"/><Relationship Id="rId923" Type="http://schemas.openxmlformats.org/officeDocument/2006/relationships/tags" Target="../tags/tag1029.xml"/><Relationship Id="rId52" Type="http://schemas.openxmlformats.org/officeDocument/2006/relationships/tags" Target="../tags/tag158.xml"/><Relationship Id="rId148" Type="http://schemas.openxmlformats.org/officeDocument/2006/relationships/tags" Target="../tags/tag254.xml"/><Relationship Id="rId355" Type="http://schemas.openxmlformats.org/officeDocument/2006/relationships/tags" Target="../tags/tag461.xml"/><Relationship Id="rId562" Type="http://schemas.openxmlformats.org/officeDocument/2006/relationships/tags" Target="../tags/tag668.xml"/><Relationship Id="rId215" Type="http://schemas.openxmlformats.org/officeDocument/2006/relationships/tags" Target="../tags/tag321.xml"/><Relationship Id="rId422" Type="http://schemas.openxmlformats.org/officeDocument/2006/relationships/tags" Target="../tags/tag528.xml"/><Relationship Id="rId867" Type="http://schemas.openxmlformats.org/officeDocument/2006/relationships/tags" Target="../tags/tag973.xml"/><Relationship Id="rId1052" Type="http://schemas.openxmlformats.org/officeDocument/2006/relationships/notesSlide" Target="../notesSlides/notesSlide8.xml"/><Relationship Id="rId299" Type="http://schemas.openxmlformats.org/officeDocument/2006/relationships/tags" Target="../tags/tag405.xml"/><Relationship Id="rId727" Type="http://schemas.openxmlformats.org/officeDocument/2006/relationships/tags" Target="../tags/tag833.xml"/><Relationship Id="rId934" Type="http://schemas.openxmlformats.org/officeDocument/2006/relationships/tags" Target="../tags/tag1040.xml"/><Relationship Id="rId63" Type="http://schemas.openxmlformats.org/officeDocument/2006/relationships/tags" Target="../tags/tag169.xml"/><Relationship Id="rId159" Type="http://schemas.openxmlformats.org/officeDocument/2006/relationships/tags" Target="../tags/tag265.xml"/><Relationship Id="rId366" Type="http://schemas.openxmlformats.org/officeDocument/2006/relationships/tags" Target="../tags/tag472.xml"/><Relationship Id="rId573" Type="http://schemas.openxmlformats.org/officeDocument/2006/relationships/tags" Target="../tags/tag679.xml"/><Relationship Id="rId780" Type="http://schemas.openxmlformats.org/officeDocument/2006/relationships/tags" Target="../tags/tag886.xml"/><Relationship Id="rId226" Type="http://schemas.openxmlformats.org/officeDocument/2006/relationships/tags" Target="../tags/tag332.xml"/><Relationship Id="rId433" Type="http://schemas.openxmlformats.org/officeDocument/2006/relationships/tags" Target="../tags/tag539.xml"/><Relationship Id="rId878" Type="http://schemas.openxmlformats.org/officeDocument/2006/relationships/tags" Target="../tags/tag984.xml"/><Relationship Id="rId640" Type="http://schemas.openxmlformats.org/officeDocument/2006/relationships/tags" Target="../tags/tag746.xml"/><Relationship Id="rId738" Type="http://schemas.openxmlformats.org/officeDocument/2006/relationships/tags" Target="../tags/tag844.xml"/><Relationship Id="rId945" Type="http://schemas.openxmlformats.org/officeDocument/2006/relationships/tags" Target="../tags/tag1051.xml"/><Relationship Id="rId74" Type="http://schemas.openxmlformats.org/officeDocument/2006/relationships/tags" Target="../tags/tag180.xml"/><Relationship Id="rId377" Type="http://schemas.openxmlformats.org/officeDocument/2006/relationships/tags" Target="../tags/tag483.xml"/><Relationship Id="rId500" Type="http://schemas.openxmlformats.org/officeDocument/2006/relationships/tags" Target="../tags/tag606.xml"/><Relationship Id="rId584" Type="http://schemas.openxmlformats.org/officeDocument/2006/relationships/tags" Target="../tags/tag690.xml"/><Relationship Id="rId805" Type="http://schemas.openxmlformats.org/officeDocument/2006/relationships/tags" Target="../tags/tag911.xml"/><Relationship Id="rId5" Type="http://schemas.openxmlformats.org/officeDocument/2006/relationships/tags" Target="../tags/tag111.xml"/><Relationship Id="rId237" Type="http://schemas.openxmlformats.org/officeDocument/2006/relationships/tags" Target="../tags/tag343.xml"/><Relationship Id="rId791" Type="http://schemas.openxmlformats.org/officeDocument/2006/relationships/tags" Target="../tags/tag897.xml"/><Relationship Id="rId889" Type="http://schemas.openxmlformats.org/officeDocument/2006/relationships/tags" Target="../tags/tag995.xml"/><Relationship Id="rId444" Type="http://schemas.openxmlformats.org/officeDocument/2006/relationships/tags" Target="../tags/tag550.xml"/><Relationship Id="rId651" Type="http://schemas.openxmlformats.org/officeDocument/2006/relationships/tags" Target="../tags/tag757.xml"/><Relationship Id="rId749" Type="http://schemas.openxmlformats.org/officeDocument/2006/relationships/tags" Target="../tags/tag855.xml"/><Relationship Id="rId290" Type="http://schemas.openxmlformats.org/officeDocument/2006/relationships/tags" Target="../tags/tag396.xml"/><Relationship Id="rId304" Type="http://schemas.openxmlformats.org/officeDocument/2006/relationships/tags" Target="../tags/tag410.xml"/><Relationship Id="rId388" Type="http://schemas.openxmlformats.org/officeDocument/2006/relationships/tags" Target="../tags/tag494.xml"/><Relationship Id="rId511" Type="http://schemas.openxmlformats.org/officeDocument/2006/relationships/tags" Target="../tags/tag617.xml"/><Relationship Id="rId609" Type="http://schemas.openxmlformats.org/officeDocument/2006/relationships/tags" Target="../tags/tag715.xml"/><Relationship Id="rId956" Type="http://schemas.openxmlformats.org/officeDocument/2006/relationships/tags" Target="../tags/tag1062.xml"/><Relationship Id="rId85" Type="http://schemas.openxmlformats.org/officeDocument/2006/relationships/tags" Target="../tags/tag191.xml"/><Relationship Id="rId150" Type="http://schemas.openxmlformats.org/officeDocument/2006/relationships/tags" Target="../tags/tag256.xml"/><Relationship Id="rId595" Type="http://schemas.openxmlformats.org/officeDocument/2006/relationships/tags" Target="../tags/tag701.xml"/><Relationship Id="rId816" Type="http://schemas.openxmlformats.org/officeDocument/2006/relationships/tags" Target="../tags/tag922.xml"/><Relationship Id="rId1001" Type="http://schemas.openxmlformats.org/officeDocument/2006/relationships/tags" Target="../tags/tag1107.xml"/><Relationship Id="rId248" Type="http://schemas.openxmlformats.org/officeDocument/2006/relationships/tags" Target="../tags/tag354.xml"/><Relationship Id="rId455" Type="http://schemas.openxmlformats.org/officeDocument/2006/relationships/tags" Target="../tags/tag561.xml"/><Relationship Id="rId662" Type="http://schemas.openxmlformats.org/officeDocument/2006/relationships/tags" Target="../tags/tag768.xml"/><Relationship Id="rId12" Type="http://schemas.openxmlformats.org/officeDocument/2006/relationships/tags" Target="../tags/tag118.xml"/><Relationship Id="rId108" Type="http://schemas.openxmlformats.org/officeDocument/2006/relationships/tags" Target="../tags/tag214.xml"/><Relationship Id="rId315" Type="http://schemas.openxmlformats.org/officeDocument/2006/relationships/tags" Target="../tags/tag421.xml"/><Relationship Id="rId522" Type="http://schemas.openxmlformats.org/officeDocument/2006/relationships/tags" Target="../tags/tag628.xml"/><Relationship Id="rId967" Type="http://schemas.openxmlformats.org/officeDocument/2006/relationships/tags" Target="../tags/tag1073.xml"/><Relationship Id="rId96" Type="http://schemas.openxmlformats.org/officeDocument/2006/relationships/tags" Target="../tags/tag202.xml"/><Relationship Id="rId161" Type="http://schemas.openxmlformats.org/officeDocument/2006/relationships/tags" Target="../tags/tag267.xml"/><Relationship Id="rId399" Type="http://schemas.openxmlformats.org/officeDocument/2006/relationships/tags" Target="../tags/tag505.xml"/><Relationship Id="rId827" Type="http://schemas.openxmlformats.org/officeDocument/2006/relationships/tags" Target="../tags/tag933.xml"/><Relationship Id="rId1012" Type="http://schemas.openxmlformats.org/officeDocument/2006/relationships/tags" Target="../tags/tag1118.xml"/><Relationship Id="rId259" Type="http://schemas.openxmlformats.org/officeDocument/2006/relationships/tags" Target="../tags/tag365.xml"/><Relationship Id="rId466" Type="http://schemas.openxmlformats.org/officeDocument/2006/relationships/tags" Target="../tags/tag572.xml"/><Relationship Id="rId673" Type="http://schemas.openxmlformats.org/officeDocument/2006/relationships/tags" Target="../tags/tag779.xml"/><Relationship Id="rId880" Type="http://schemas.openxmlformats.org/officeDocument/2006/relationships/tags" Target="../tags/tag986.xml"/><Relationship Id="rId23" Type="http://schemas.openxmlformats.org/officeDocument/2006/relationships/tags" Target="../tags/tag129.xml"/><Relationship Id="rId119" Type="http://schemas.openxmlformats.org/officeDocument/2006/relationships/tags" Target="../tags/tag225.xml"/><Relationship Id="rId326" Type="http://schemas.openxmlformats.org/officeDocument/2006/relationships/tags" Target="../tags/tag432.xml"/><Relationship Id="rId533" Type="http://schemas.openxmlformats.org/officeDocument/2006/relationships/tags" Target="../tags/tag639.xml"/><Relationship Id="rId978" Type="http://schemas.openxmlformats.org/officeDocument/2006/relationships/tags" Target="../tags/tag1084.xml"/><Relationship Id="rId740" Type="http://schemas.openxmlformats.org/officeDocument/2006/relationships/tags" Target="../tags/tag846.xml"/><Relationship Id="rId838" Type="http://schemas.openxmlformats.org/officeDocument/2006/relationships/tags" Target="../tags/tag944.xml"/><Relationship Id="rId1023" Type="http://schemas.openxmlformats.org/officeDocument/2006/relationships/tags" Target="../tags/tag1129.xml"/><Relationship Id="rId172" Type="http://schemas.openxmlformats.org/officeDocument/2006/relationships/tags" Target="../tags/tag278.xml"/><Relationship Id="rId477" Type="http://schemas.openxmlformats.org/officeDocument/2006/relationships/tags" Target="../tags/tag583.xml"/><Relationship Id="rId600" Type="http://schemas.openxmlformats.org/officeDocument/2006/relationships/tags" Target="../tags/tag706.xml"/><Relationship Id="rId684" Type="http://schemas.openxmlformats.org/officeDocument/2006/relationships/tags" Target="../tags/tag790.xml"/><Relationship Id="rId337" Type="http://schemas.openxmlformats.org/officeDocument/2006/relationships/tags" Target="../tags/tag443.xml"/><Relationship Id="rId891" Type="http://schemas.openxmlformats.org/officeDocument/2006/relationships/tags" Target="../tags/tag997.xml"/><Relationship Id="rId905" Type="http://schemas.openxmlformats.org/officeDocument/2006/relationships/tags" Target="../tags/tag1011.xml"/><Relationship Id="rId989" Type="http://schemas.openxmlformats.org/officeDocument/2006/relationships/tags" Target="../tags/tag1095.xml"/><Relationship Id="rId34" Type="http://schemas.openxmlformats.org/officeDocument/2006/relationships/tags" Target="../tags/tag140.xml"/><Relationship Id="rId544" Type="http://schemas.openxmlformats.org/officeDocument/2006/relationships/tags" Target="../tags/tag650.xml"/><Relationship Id="rId751" Type="http://schemas.openxmlformats.org/officeDocument/2006/relationships/tags" Target="../tags/tag857.xml"/><Relationship Id="rId849" Type="http://schemas.openxmlformats.org/officeDocument/2006/relationships/tags" Target="../tags/tag955.xml"/><Relationship Id="rId183" Type="http://schemas.openxmlformats.org/officeDocument/2006/relationships/tags" Target="../tags/tag289.xml"/><Relationship Id="rId390" Type="http://schemas.openxmlformats.org/officeDocument/2006/relationships/tags" Target="../tags/tag496.xml"/><Relationship Id="rId404" Type="http://schemas.openxmlformats.org/officeDocument/2006/relationships/tags" Target="../tags/tag510.xml"/><Relationship Id="rId611" Type="http://schemas.openxmlformats.org/officeDocument/2006/relationships/tags" Target="../tags/tag717.xml"/><Relationship Id="rId1034" Type="http://schemas.openxmlformats.org/officeDocument/2006/relationships/tags" Target="../tags/tag1140.xml"/><Relationship Id="rId250" Type="http://schemas.openxmlformats.org/officeDocument/2006/relationships/tags" Target="../tags/tag356.xml"/><Relationship Id="rId488" Type="http://schemas.openxmlformats.org/officeDocument/2006/relationships/tags" Target="../tags/tag594.xml"/><Relationship Id="rId695" Type="http://schemas.openxmlformats.org/officeDocument/2006/relationships/tags" Target="../tags/tag801.xml"/><Relationship Id="rId709" Type="http://schemas.openxmlformats.org/officeDocument/2006/relationships/tags" Target="../tags/tag815.xml"/><Relationship Id="rId916" Type="http://schemas.openxmlformats.org/officeDocument/2006/relationships/tags" Target="../tags/tag1022.xml"/><Relationship Id="rId45" Type="http://schemas.openxmlformats.org/officeDocument/2006/relationships/tags" Target="../tags/tag151.xml"/><Relationship Id="rId110" Type="http://schemas.openxmlformats.org/officeDocument/2006/relationships/tags" Target="../tags/tag216.xml"/><Relationship Id="rId348" Type="http://schemas.openxmlformats.org/officeDocument/2006/relationships/tags" Target="../tags/tag454.xml"/><Relationship Id="rId555" Type="http://schemas.openxmlformats.org/officeDocument/2006/relationships/tags" Target="../tags/tag661.xml"/><Relationship Id="rId762" Type="http://schemas.openxmlformats.org/officeDocument/2006/relationships/tags" Target="../tags/tag868.xml"/><Relationship Id="rId194" Type="http://schemas.openxmlformats.org/officeDocument/2006/relationships/tags" Target="../tags/tag300.xml"/><Relationship Id="rId208" Type="http://schemas.openxmlformats.org/officeDocument/2006/relationships/tags" Target="../tags/tag314.xml"/><Relationship Id="rId415" Type="http://schemas.openxmlformats.org/officeDocument/2006/relationships/tags" Target="../tags/tag521.xml"/><Relationship Id="rId622" Type="http://schemas.openxmlformats.org/officeDocument/2006/relationships/tags" Target="../tags/tag728.xml"/><Relationship Id="rId1045" Type="http://schemas.openxmlformats.org/officeDocument/2006/relationships/tags" Target="../tags/tag1151.xml"/><Relationship Id="rId261" Type="http://schemas.openxmlformats.org/officeDocument/2006/relationships/tags" Target="../tags/tag367.xml"/><Relationship Id="rId499" Type="http://schemas.openxmlformats.org/officeDocument/2006/relationships/tags" Target="../tags/tag605.xml"/><Relationship Id="rId927" Type="http://schemas.openxmlformats.org/officeDocument/2006/relationships/tags" Target="../tags/tag1033.xml"/><Relationship Id="rId56" Type="http://schemas.openxmlformats.org/officeDocument/2006/relationships/tags" Target="../tags/tag162.xml"/><Relationship Id="rId359" Type="http://schemas.openxmlformats.org/officeDocument/2006/relationships/tags" Target="../tags/tag465.xml"/><Relationship Id="rId566" Type="http://schemas.openxmlformats.org/officeDocument/2006/relationships/tags" Target="../tags/tag672.xml"/><Relationship Id="rId773" Type="http://schemas.openxmlformats.org/officeDocument/2006/relationships/tags" Target="../tags/tag879.xml"/><Relationship Id="rId121" Type="http://schemas.openxmlformats.org/officeDocument/2006/relationships/tags" Target="../tags/tag227.xml"/><Relationship Id="rId219" Type="http://schemas.openxmlformats.org/officeDocument/2006/relationships/tags" Target="../tags/tag325.xml"/><Relationship Id="rId426" Type="http://schemas.openxmlformats.org/officeDocument/2006/relationships/tags" Target="../tags/tag532.xml"/><Relationship Id="rId633" Type="http://schemas.openxmlformats.org/officeDocument/2006/relationships/tags" Target="../tags/tag739.xml"/><Relationship Id="rId980" Type="http://schemas.openxmlformats.org/officeDocument/2006/relationships/tags" Target="../tags/tag1086.xml"/><Relationship Id="rId840" Type="http://schemas.openxmlformats.org/officeDocument/2006/relationships/tags" Target="../tags/tag946.xml"/><Relationship Id="rId938" Type="http://schemas.openxmlformats.org/officeDocument/2006/relationships/tags" Target="../tags/tag1044.xml"/><Relationship Id="rId67" Type="http://schemas.openxmlformats.org/officeDocument/2006/relationships/tags" Target="../tags/tag173.xml"/><Relationship Id="rId272" Type="http://schemas.openxmlformats.org/officeDocument/2006/relationships/tags" Target="../tags/tag378.xml"/><Relationship Id="rId577" Type="http://schemas.openxmlformats.org/officeDocument/2006/relationships/tags" Target="../tags/tag683.xml"/><Relationship Id="rId700" Type="http://schemas.openxmlformats.org/officeDocument/2006/relationships/tags" Target="../tags/tag806.xml"/><Relationship Id="rId132" Type="http://schemas.openxmlformats.org/officeDocument/2006/relationships/tags" Target="../tags/tag238.xml"/><Relationship Id="rId784" Type="http://schemas.openxmlformats.org/officeDocument/2006/relationships/tags" Target="../tags/tag890.xml"/><Relationship Id="rId991" Type="http://schemas.openxmlformats.org/officeDocument/2006/relationships/tags" Target="../tags/tag1097.xml"/><Relationship Id="rId437" Type="http://schemas.openxmlformats.org/officeDocument/2006/relationships/tags" Target="../tags/tag543.xml"/><Relationship Id="rId644" Type="http://schemas.openxmlformats.org/officeDocument/2006/relationships/tags" Target="../tags/tag750.xml"/><Relationship Id="rId851" Type="http://schemas.openxmlformats.org/officeDocument/2006/relationships/tags" Target="../tags/tag957.xml"/><Relationship Id="rId283" Type="http://schemas.openxmlformats.org/officeDocument/2006/relationships/tags" Target="../tags/tag389.xml"/><Relationship Id="rId490" Type="http://schemas.openxmlformats.org/officeDocument/2006/relationships/tags" Target="../tags/tag596.xml"/><Relationship Id="rId504" Type="http://schemas.openxmlformats.org/officeDocument/2006/relationships/tags" Target="../tags/tag610.xml"/><Relationship Id="rId711" Type="http://schemas.openxmlformats.org/officeDocument/2006/relationships/tags" Target="../tags/tag817.xml"/><Relationship Id="rId949" Type="http://schemas.openxmlformats.org/officeDocument/2006/relationships/tags" Target="../tags/tag1055.xml"/><Relationship Id="rId78" Type="http://schemas.openxmlformats.org/officeDocument/2006/relationships/tags" Target="../tags/tag184.xml"/><Relationship Id="rId143" Type="http://schemas.openxmlformats.org/officeDocument/2006/relationships/tags" Target="../tags/tag249.xml"/><Relationship Id="rId350" Type="http://schemas.openxmlformats.org/officeDocument/2006/relationships/tags" Target="../tags/tag456.xml"/><Relationship Id="rId588" Type="http://schemas.openxmlformats.org/officeDocument/2006/relationships/tags" Target="../tags/tag694.xml"/><Relationship Id="rId795" Type="http://schemas.openxmlformats.org/officeDocument/2006/relationships/tags" Target="../tags/tag901.xml"/><Relationship Id="rId809" Type="http://schemas.openxmlformats.org/officeDocument/2006/relationships/tags" Target="../tags/tag915.xml"/><Relationship Id="rId9" Type="http://schemas.openxmlformats.org/officeDocument/2006/relationships/tags" Target="../tags/tag115.xml"/><Relationship Id="rId210" Type="http://schemas.openxmlformats.org/officeDocument/2006/relationships/tags" Target="../tags/tag316.xml"/><Relationship Id="rId448" Type="http://schemas.openxmlformats.org/officeDocument/2006/relationships/tags" Target="../tags/tag554.xml"/><Relationship Id="rId655" Type="http://schemas.openxmlformats.org/officeDocument/2006/relationships/tags" Target="../tags/tag761.xml"/><Relationship Id="rId862" Type="http://schemas.openxmlformats.org/officeDocument/2006/relationships/tags" Target="../tags/tag968.xml"/><Relationship Id="rId294" Type="http://schemas.openxmlformats.org/officeDocument/2006/relationships/tags" Target="../tags/tag400.xml"/><Relationship Id="rId308" Type="http://schemas.openxmlformats.org/officeDocument/2006/relationships/tags" Target="../tags/tag414.xml"/><Relationship Id="rId515" Type="http://schemas.openxmlformats.org/officeDocument/2006/relationships/tags" Target="../tags/tag621.xml"/><Relationship Id="rId722" Type="http://schemas.openxmlformats.org/officeDocument/2006/relationships/tags" Target="../tags/tag828.xml"/><Relationship Id="rId89" Type="http://schemas.openxmlformats.org/officeDocument/2006/relationships/tags" Target="../tags/tag195.xml"/><Relationship Id="rId154" Type="http://schemas.openxmlformats.org/officeDocument/2006/relationships/tags" Target="../tags/tag260.xml"/><Relationship Id="rId361" Type="http://schemas.openxmlformats.org/officeDocument/2006/relationships/tags" Target="../tags/tag467.xml"/><Relationship Id="rId599" Type="http://schemas.openxmlformats.org/officeDocument/2006/relationships/tags" Target="../tags/tag705.xml"/><Relationship Id="rId1005" Type="http://schemas.openxmlformats.org/officeDocument/2006/relationships/tags" Target="../tags/tag1111.xml"/><Relationship Id="rId459" Type="http://schemas.openxmlformats.org/officeDocument/2006/relationships/tags" Target="../tags/tag565.xml"/><Relationship Id="rId666" Type="http://schemas.openxmlformats.org/officeDocument/2006/relationships/tags" Target="../tags/tag772.xml"/><Relationship Id="rId873" Type="http://schemas.openxmlformats.org/officeDocument/2006/relationships/tags" Target="../tags/tag979.xml"/><Relationship Id="rId16" Type="http://schemas.openxmlformats.org/officeDocument/2006/relationships/tags" Target="../tags/tag122.xml"/><Relationship Id="rId221" Type="http://schemas.openxmlformats.org/officeDocument/2006/relationships/tags" Target="../tags/tag327.xml"/><Relationship Id="rId319" Type="http://schemas.openxmlformats.org/officeDocument/2006/relationships/tags" Target="../tags/tag425.xml"/><Relationship Id="rId526" Type="http://schemas.openxmlformats.org/officeDocument/2006/relationships/tags" Target="../tags/tag632.xml"/><Relationship Id="rId733" Type="http://schemas.openxmlformats.org/officeDocument/2006/relationships/tags" Target="../tags/tag839.xml"/><Relationship Id="rId940" Type="http://schemas.openxmlformats.org/officeDocument/2006/relationships/tags" Target="../tags/tag1046.xml"/><Relationship Id="rId1016" Type="http://schemas.openxmlformats.org/officeDocument/2006/relationships/tags" Target="../tags/tag1122.xml"/><Relationship Id="rId165" Type="http://schemas.openxmlformats.org/officeDocument/2006/relationships/tags" Target="../tags/tag271.xml"/><Relationship Id="rId372" Type="http://schemas.openxmlformats.org/officeDocument/2006/relationships/tags" Target="../tags/tag478.xml"/><Relationship Id="rId677" Type="http://schemas.openxmlformats.org/officeDocument/2006/relationships/tags" Target="../tags/tag783.xml"/><Relationship Id="rId800" Type="http://schemas.openxmlformats.org/officeDocument/2006/relationships/tags" Target="../tags/tag906.xml"/><Relationship Id="rId232" Type="http://schemas.openxmlformats.org/officeDocument/2006/relationships/tags" Target="../tags/tag338.xml"/><Relationship Id="rId884" Type="http://schemas.openxmlformats.org/officeDocument/2006/relationships/tags" Target="../tags/tag990.xml"/><Relationship Id="rId27" Type="http://schemas.openxmlformats.org/officeDocument/2006/relationships/tags" Target="../tags/tag133.xml"/><Relationship Id="rId537" Type="http://schemas.openxmlformats.org/officeDocument/2006/relationships/tags" Target="../tags/tag643.xml"/><Relationship Id="rId744" Type="http://schemas.openxmlformats.org/officeDocument/2006/relationships/tags" Target="../tags/tag850.xml"/><Relationship Id="rId951" Type="http://schemas.openxmlformats.org/officeDocument/2006/relationships/tags" Target="../tags/tag1057.xml"/><Relationship Id="rId80" Type="http://schemas.openxmlformats.org/officeDocument/2006/relationships/tags" Target="../tags/tag186.xml"/><Relationship Id="rId176" Type="http://schemas.openxmlformats.org/officeDocument/2006/relationships/tags" Target="../tags/tag282.xml"/><Relationship Id="rId383" Type="http://schemas.openxmlformats.org/officeDocument/2006/relationships/tags" Target="../tags/tag489.xml"/><Relationship Id="rId590" Type="http://schemas.openxmlformats.org/officeDocument/2006/relationships/tags" Target="../tags/tag696.xml"/><Relationship Id="rId604" Type="http://schemas.openxmlformats.org/officeDocument/2006/relationships/tags" Target="../tags/tag710.xml"/><Relationship Id="rId811" Type="http://schemas.openxmlformats.org/officeDocument/2006/relationships/tags" Target="../tags/tag917.xml"/><Relationship Id="rId1027" Type="http://schemas.openxmlformats.org/officeDocument/2006/relationships/tags" Target="../tags/tag1133.xml"/><Relationship Id="rId243" Type="http://schemas.openxmlformats.org/officeDocument/2006/relationships/tags" Target="../tags/tag349.xml"/><Relationship Id="rId450" Type="http://schemas.openxmlformats.org/officeDocument/2006/relationships/tags" Target="../tags/tag556.xml"/><Relationship Id="rId688" Type="http://schemas.openxmlformats.org/officeDocument/2006/relationships/tags" Target="../tags/tag794.xml"/><Relationship Id="rId895" Type="http://schemas.openxmlformats.org/officeDocument/2006/relationships/tags" Target="../tags/tag1001.xml"/><Relationship Id="rId909" Type="http://schemas.openxmlformats.org/officeDocument/2006/relationships/tags" Target="../tags/tag1015.xml"/><Relationship Id="rId38" Type="http://schemas.openxmlformats.org/officeDocument/2006/relationships/tags" Target="../tags/tag144.xml"/><Relationship Id="rId103" Type="http://schemas.openxmlformats.org/officeDocument/2006/relationships/tags" Target="../tags/tag209.xml"/><Relationship Id="rId310" Type="http://schemas.openxmlformats.org/officeDocument/2006/relationships/tags" Target="../tags/tag416.xml"/><Relationship Id="rId548" Type="http://schemas.openxmlformats.org/officeDocument/2006/relationships/tags" Target="../tags/tag654.xml"/><Relationship Id="rId755" Type="http://schemas.openxmlformats.org/officeDocument/2006/relationships/tags" Target="../tags/tag861.xml"/><Relationship Id="rId962" Type="http://schemas.openxmlformats.org/officeDocument/2006/relationships/tags" Target="../tags/tag1068.xml"/><Relationship Id="rId91" Type="http://schemas.openxmlformats.org/officeDocument/2006/relationships/tags" Target="../tags/tag197.xml"/><Relationship Id="rId187" Type="http://schemas.openxmlformats.org/officeDocument/2006/relationships/tags" Target="../tags/tag293.xml"/><Relationship Id="rId394" Type="http://schemas.openxmlformats.org/officeDocument/2006/relationships/tags" Target="../tags/tag500.xml"/><Relationship Id="rId408" Type="http://schemas.openxmlformats.org/officeDocument/2006/relationships/tags" Target="../tags/tag514.xml"/><Relationship Id="rId615" Type="http://schemas.openxmlformats.org/officeDocument/2006/relationships/tags" Target="../tags/tag721.xml"/><Relationship Id="rId822" Type="http://schemas.openxmlformats.org/officeDocument/2006/relationships/tags" Target="../tags/tag928.xml"/><Relationship Id="rId1038" Type="http://schemas.openxmlformats.org/officeDocument/2006/relationships/tags" Target="../tags/tag1144.xml"/><Relationship Id="rId254" Type="http://schemas.openxmlformats.org/officeDocument/2006/relationships/tags" Target="../tags/tag360.xml"/><Relationship Id="rId699" Type="http://schemas.openxmlformats.org/officeDocument/2006/relationships/tags" Target="../tags/tag805.xml"/><Relationship Id="rId49" Type="http://schemas.openxmlformats.org/officeDocument/2006/relationships/tags" Target="../tags/tag155.xml"/><Relationship Id="rId114" Type="http://schemas.openxmlformats.org/officeDocument/2006/relationships/tags" Target="../tags/tag220.xml"/><Relationship Id="rId461" Type="http://schemas.openxmlformats.org/officeDocument/2006/relationships/tags" Target="../tags/tag567.xml"/><Relationship Id="rId559" Type="http://schemas.openxmlformats.org/officeDocument/2006/relationships/tags" Target="../tags/tag665.xml"/><Relationship Id="rId766" Type="http://schemas.openxmlformats.org/officeDocument/2006/relationships/tags" Target="../tags/tag872.xml"/><Relationship Id="rId198" Type="http://schemas.openxmlformats.org/officeDocument/2006/relationships/tags" Target="../tags/tag304.xml"/><Relationship Id="rId321" Type="http://schemas.openxmlformats.org/officeDocument/2006/relationships/tags" Target="../tags/tag427.xml"/><Relationship Id="rId419" Type="http://schemas.openxmlformats.org/officeDocument/2006/relationships/tags" Target="../tags/tag525.xml"/><Relationship Id="rId626" Type="http://schemas.openxmlformats.org/officeDocument/2006/relationships/tags" Target="../tags/tag732.xml"/><Relationship Id="rId973" Type="http://schemas.openxmlformats.org/officeDocument/2006/relationships/tags" Target="../tags/tag1079.xml"/><Relationship Id="rId1049" Type="http://schemas.openxmlformats.org/officeDocument/2006/relationships/tags" Target="../tags/tag1155.xml"/><Relationship Id="rId833" Type="http://schemas.openxmlformats.org/officeDocument/2006/relationships/tags" Target="../tags/tag939.xml"/><Relationship Id="rId265" Type="http://schemas.openxmlformats.org/officeDocument/2006/relationships/tags" Target="../tags/tag371.xml"/><Relationship Id="rId472" Type="http://schemas.openxmlformats.org/officeDocument/2006/relationships/tags" Target="../tags/tag578.xml"/><Relationship Id="rId900" Type="http://schemas.openxmlformats.org/officeDocument/2006/relationships/tags" Target="../tags/tag1006.xml"/><Relationship Id="rId125" Type="http://schemas.openxmlformats.org/officeDocument/2006/relationships/tags" Target="../tags/tag231.xml"/><Relationship Id="rId332" Type="http://schemas.openxmlformats.org/officeDocument/2006/relationships/tags" Target="../tags/tag438.xml"/><Relationship Id="rId777" Type="http://schemas.openxmlformats.org/officeDocument/2006/relationships/tags" Target="../tags/tag883.xml"/><Relationship Id="rId984" Type="http://schemas.openxmlformats.org/officeDocument/2006/relationships/tags" Target="../tags/tag1090.xml"/><Relationship Id="rId637" Type="http://schemas.openxmlformats.org/officeDocument/2006/relationships/tags" Target="../tags/tag743.xml"/><Relationship Id="rId844" Type="http://schemas.openxmlformats.org/officeDocument/2006/relationships/tags" Target="../tags/tag950.xml"/><Relationship Id="rId276" Type="http://schemas.openxmlformats.org/officeDocument/2006/relationships/tags" Target="../tags/tag382.xml"/><Relationship Id="rId483" Type="http://schemas.openxmlformats.org/officeDocument/2006/relationships/tags" Target="../tags/tag589.xml"/><Relationship Id="rId690" Type="http://schemas.openxmlformats.org/officeDocument/2006/relationships/tags" Target="../tags/tag796.xml"/><Relationship Id="rId704" Type="http://schemas.openxmlformats.org/officeDocument/2006/relationships/tags" Target="../tags/tag810.xml"/><Relationship Id="rId911" Type="http://schemas.openxmlformats.org/officeDocument/2006/relationships/tags" Target="../tags/tag1017.xml"/><Relationship Id="rId40" Type="http://schemas.openxmlformats.org/officeDocument/2006/relationships/tags" Target="../tags/tag146.xml"/><Relationship Id="rId136" Type="http://schemas.openxmlformats.org/officeDocument/2006/relationships/tags" Target="../tags/tag242.xml"/><Relationship Id="rId343" Type="http://schemas.openxmlformats.org/officeDocument/2006/relationships/tags" Target="../tags/tag449.xml"/><Relationship Id="rId550" Type="http://schemas.openxmlformats.org/officeDocument/2006/relationships/tags" Target="../tags/tag656.xml"/><Relationship Id="rId788" Type="http://schemas.openxmlformats.org/officeDocument/2006/relationships/tags" Target="../tags/tag894.xml"/><Relationship Id="rId995" Type="http://schemas.openxmlformats.org/officeDocument/2006/relationships/tags" Target="../tags/tag1101.xml"/><Relationship Id="rId203" Type="http://schemas.openxmlformats.org/officeDocument/2006/relationships/tags" Target="../tags/tag309.xml"/><Relationship Id="rId648" Type="http://schemas.openxmlformats.org/officeDocument/2006/relationships/tags" Target="../tags/tag754.xml"/><Relationship Id="rId855" Type="http://schemas.openxmlformats.org/officeDocument/2006/relationships/tags" Target="../tags/tag961.xml"/><Relationship Id="rId1040" Type="http://schemas.openxmlformats.org/officeDocument/2006/relationships/tags" Target="../tags/tag1146.xml"/><Relationship Id="rId287" Type="http://schemas.openxmlformats.org/officeDocument/2006/relationships/tags" Target="../tags/tag393.xml"/><Relationship Id="rId410" Type="http://schemas.openxmlformats.org/officeDocument/2006/relationships/tags" Target="../tags/tag516.xml"/><Relationship Id="rId494" Type="http://schemas.openxmlformats.org/officeDocument/2006/relationships/tags" Target="../tags/tag600.xml"/><Relationship Id="rId508" Type="http://schemas.openxmlformats.org/officeDocument/2006/relationships/tags" Target="../tags/tag614.xml"/><Relationship Id="rId715" Type="http://schemas.openxmlformats.org/officeDocument/2006/relationships/tags" Target="../tags/tag821.xml"/><Relationship Id="rId922" Type="http://schemas.openxmlformats.org/officeDocument/2006/relationships/tags" Target="../tags/tag1028.xml"/><Relationship Id="rId147" Type="http://schemas.openxmlformats.org/officeDocument/2006/relationships/tags" Target="../tags/tag253.xml"/><Relationship Id="rId354" Type="http://schemas.openxmlformats.org/officeDocument/2006/relationships/tags" Target="../tags/tag460.xml"/><Relationship Id="rId799" Type="http://schemas.openxmlformats.org/officeDocument/2006/relationships/tags" Target="../tags/tag905.xml"/><Relationship Id="rId51" Type="http://schemas.openxmlformats.org/officeDocument/2006/relationships/tags" Target="../tags/tag157.xml"/><Relationship Id="rId561" Type="http://schemas.openxmlformats.org/officeDocument/2006/relationships/tags" Target="../tags/tag667.xml"/><Relationship Id="rId659" Type="http://schemas.openxmlformats.org/officeDocument/2006/relationships/tags" Target="../tags/tag765.xml"/><Relationship Id="rId866" Type="http://schemas.openxmlformats.org/officeDocument/2006/relationships/tags" Target="../tags/tag972.xml"/><Relationship Id="rId214" Type="http://schemas.openxmlformats.org/officeDocument/2006/relationships/tags" Target="../tags/tag320.xml"/><Relationship Id="rId298" Type="http://schemas.openxmlformats.org/officeDocument/2006/relationships/tags" Target="../tags/tag404.xml"/><Relationship Id="rId421" Type="http://schemas.openxmlformats.org/officeDocument/2006/relationships/tags" Target="../tags/tag527.xml"/><Relationship Id="rId519" Type="http://schemas.openxmlformats.org/officeDocument/2006/relationships/tags" Target="../tags/tag625.xml"/><Relationship Id="rId1051" Type="http://schemas.openxmlformats.org/officeDocument/2006/relationships/slideLayout" Target="../slideLayouts/slideLayout2.xml"/><Relationship Id="rId158" Type="http://schemas.openxmlformats.org/officeDocument/2006/relationships/tags" Target="../tags/tag264.xml"/><Relationship Id="rId726" Type="http://schemas.openxmlformats.org/officeDocument/2006/relationships/tags" Target="../tags/tag832.xml"/><Relationship Id="rId933" Type="http://schemas.openxmlformats.org/officeDocument/2006/relationships/tags" Target="../tags/tag1039.xml"/><Relationship Id="rId1009" Type="http://schemas.openxmlformats.org/officeDocument/2006/relationships/tags" Target="../tags/tag1115.xml"/><Relationship Id="rId62" Type="http://schemas.openxmlformats.org/officeDocument/2006/relationships/tags" Target="../tags/tag168.xml"/><Relationship Id="rId365" Type="http://schemas.openxmlformats.org/officeDocument/2006/relationships/tags" Target="../tags/tag471.xml"/><Relationship Id="rId572" Type="http://schemas.openxmlformats.org/officeDocument/2006/relationships/tags" Target="../tags/tag678.xml"/><Relationship Id="rId225" Type="http://schemas.openxmlformats.org/officeDocument/2006/relationships/tags" Target="../tags/tag331.xml"/><Relationship Id="rId432" Type="http://schemas.openxmlformats.org/officeDocument/2006/relationships/tags" Target="../tags/tag538.xml"/><Relationship Id="rId877" Type="http://schemas.openxmlformats.org/officeDocument/2006/relationships/tags" Target="../tags/tag983.xml"/><Relationship Id="rId737" Type="http://schemas.openxmlformats.org/officeDocument/2006/relationships/tags" Target="../tags/tag843.xml"/><Relationship Id="rId944" Type="http://schemas.openxmlformats.org/officeDocument/2006/relationships/tags" Target="../tags/tag1050.xml"/><Relationship Id="rId73" Type="http://schemas.openxmlformats.org/officeDocument/2006/relationships/tags" Target="../tags/tag179.xml"/><Relationship Id="rId169" Type="http://schemas.openxmlformats.org/officeDocument/2006/relationships/tags" Target="../tags/tag275.xml"/><Relationship Id="rId376" Type="http://schemas.openxmlformats.org/officeDocument/2006/relationships/tags" Target="../tags/tag482.xml"/><Relationship Id="rId583" Type="http://schemas.openxmlformats.org/officeDocument/2006/relationships/tags" Target="../tags/tag689.xml"/><Relationship Id="rId790" Type="http://schemas.openxmlformats.org/officeDocument/2006/relationships/tags" Target="../tags/tag896.xml"/><Relationship Id="rId804" Type="http://schemas.openxmlformats.org/officeDocument/2006/relationships/tags" Target="../tags/tag910.xml"/><Relationship Id="rId4" Type="http://schemas.openxmlformats.org/officeDocument/2006/relationships/tags" Target="../tags/tag110.xml"/><Relationship Id="rId236" Type="http://schemas.openxmlformats.org/officeDocument/2006/relationships/tags" Target="../tags/tag342.xml"/><Relationship Id="rId443" Type="http://schemas.openxmlformats.org/officeDocument/2006/relationships/tags" Target="../tags/tag549.xml"/><Relationship Id="rId650" Type="http://schemas.openxmlformats.org/officeDocument/2006/relationships/tags" Target="../tags/tag756.xml"/><Relationship Id="rId888" Type="http://schemas.openxmlformats.org/officeDocument/2006/relationships/tags" Target="../tags/tag994.xml"/><Relationship Id="rId303" Type="http://schemas.openxmlformats.org/officeDocument/2006/relationships/tags" Target="../tags/tag409.xml"/><Relationship Id="rId748" Type="http://schemas.openxmlformats.org/officeDocument/2006/relationships/tags" Target="../tags/tag854.xml"/><Relationship Id="rId955" Type="http://schemas.openxmlformats.org/officeDocument/2006/relationships/tags" Target="../tags/tag1061.xml"/><Relationship Id="rId84" Type="http://schemas.openxmlformats.org/officeDocument/2006/relationships/tags" Target="../tags/tag190.xml"/><Relationship Id="rId387" Type="http://schemas.openxmlformats.org/officeDocument/2006/relationships/tags" Target="../tags/tag493.xml"/><Relationship Id="rId510" Type="http://schemas.openxmlformats.org/officeDocument/2006/relationships/tags" Target="../tags/tag616.xml"/><Relationship Id="rId594" Type="http://schemas.openxmlformats.org/officeDocument/2006/relationships/tags" Target="../tags/tag700.xml"/><Relationship Id="rId608" Type="http://schemas.openxmlformats.org/officeDocument/2006/relationships/tags" Target="../tags/tag714.xml"/><Relationship Id="rId815" Type="http://schemas.openxmlformats.org/officeDocument/2006/relationships/tags" Target="../tags/tag921.xml"/><Relationship Id="rId247" Type="http://schemas.openxmlformats.org/officeDocument/2006/relationships/tags" Target="../tags/tag353.xml"/><Relationship Id="rId899" Type="http://schemas.openxmlformats.org/officeDocument/2006/relationships/tags" Target="../tags/tag1005.xml"/><Relationship Id="rId1000" Type="http://schemas.openxmlformats.org/officeDocument/2006/relationships/tags" Target="../tags/tag1106.xml"/><Relationship Id="rId107" Type="http://schemas.openxmlformats.org/officeDocument/2006/relationships/tags" Target="../tags/tag213.xml"/><Relationship Id="rId454" Type="http://schemas.openxmlformats.org/officeDocument/2006/relationships/tags" Target="../tags/tag560.xml"/><Relationship Id="rId661" Type="http://schemas.openxmlformats.org/officeDocument/2006/relationships/tags" Target="../tags/tag767.xml"/><Relationship Id="rId759" Type="http://schemas.openxmlformats.org/officeDocument/2006/relationships/tags" Target="../tags/tag865.xml"/><Relationship Id="rId966" Type="http://schemas.openxmlformats.org/officeDocument/2006/relationships/tags" Target="../tags/tag1072.xml"/><Relationship Id="rId11" Type="http://schemas.openxmlformats.org/officeDocument/2006/relationships/tags" Target="../tags/tag117.xml"/><Relationship Id="rId314" Type="http://schemas.openxmlformats.org/officeDocument/2006/relationships/tags" Target="../tags/tag420.xml"/><Relationship Id="rId398" Type="http://schemas.openxmlformats.org/officeDocument/2006/relationships/tags" Target="../tags/tag504.xml"/><Relationship Id="rId521" Type="http://schemas.openxmlformats.org/officeDocument/2006/relationships/tags" Target="../tags/tag627.xml"/><Relationship Id="rId619" Type="http://schemas.openxmlformats.org/officeDocument/2006/relationships/tags" Target="../tags/tag725.xml"/><Relationship Id="rId95" Type="http://schemas.openxmlformats.org/officeDocument/2006/relationships/tags" Target="../tags/tag201.xml"/><Relationship Id="rId160" Type="http://schemas.openxmlformats.org/officeDocument/2006/relationships/tags" Target="../tags/tag266.xml"/><Relationship Id="rId826" Type="http://schemas.openxmlformats.org/officeDocument/2006/relationships/tags" Target="../tags/tag932.xml"/><Relationship Id="rId1011" Type="http://schemas.openxmlformats.org/officeDocument/2006/relationships/tags" Target="../tags/tag1117.xml"/><Relationship Id="rId258" Type="http://schemas.openxmlformats.org/officeDocument/2006/relationships/tags" Target="../tags/tag364.xml"/><Relationship Id="rId465" Type="http://schemas.openxmlformats.org/officeDocument/2006/relationships/tags" Target="../tags/tag571.xml"/><Relationship Id="rId672" Type="http://schemas.openxmlformats.org/officeDocument/2006/relationships/tags" Target="../tags/tag778.xml"/><Relationship Id="rId22" Type="http://schemas.openxmlformats.org/officeDocument/2006/relationships/tags" Target="../tags/tag128.xml"/><Relationship Id="rId118" Type="http://schemas.openxmlformats.org/officeDocument/2006/relationships/tags" Target="../tags/tag224.xml"/><Relationship Id="rId325" Type="http://schemas.openxmlformats.org/officeDocument/2006/relationships/tags" Target="../tags/tag431.xml"/><Relationship Id="rId532" Type="http://schemas.openxmlformats.org/officeDocument/2006/relationships/tags" Target="../tags/tag638.xml"/><Relationship Id="rId977" Type="http://schemas.openxmlformats.org/officeDocument/2006/relationships/tags" Target="../tags/tag1083.xml"/><Relationship Id="rId171" Type="http://schemas.openxmlformats.org/officeDocument/2006/relationships/tags" Target="../tags/tag277.xml"/><Relationship Id="rId837" Type="http://schemas.openxmlformats.org/officeDocument/2006/relationships/tags" Target="../tags/tag943.xml"/><Relationship Id="rId1022" Type="http://schemas.openxmlformats.org/officeDocument/2006/relationships/tags" Target="../tags/tag1128.xml"/><Relationship Id="rId269" Type="http://schemas.openxmlformats.org/officeDocument/2006/relationships/tags" Target="../tags/tag375.xml"/><Relationship Id="rId476" Type="http://schemas.openxmlformats.org/officeDocument/2006/relationships/tags" Target="../tags/tag582.xml"/><Relationship Id="rId683" Type="http://schemas.openxmlformats.org/officeDocument/2006/relationships/tags" Target="../tags/tag789.xml"/><Relationship Id="rId890" Type="http://schemas.openxmlformats.org/officeDocument/2006/relationships/tags" Target="../tags/tag996.xml"/><Relationship Id="rId904" Type="http://schemas.openxmlformats.org/officeDocument/2006/relationships/tags" Target="../tags/tag1010.xml"/><Relationship Id="rId33" Type="http://schemas.openxmlformats.org/officeDocument/2006/relationships/tags" Target="../tags/tag139.xml"/><Relationship Id="rId129" Type="http://schemas.openxmlformats.org/officeDocument/2006/relationships/tags" Target="../tags/tag235.xml"/><Relationship Id="rId336" Type="http://schemas.openxmlformats.org/officeDocument/2006/relationships/tags" Target="../tags/tag442.xml"/><Relationship Id="rId543" Type="http://schemas.openxmlformats.org/officeDocument/2006/relationships/tags" Target="../tags/tag649.xml"/><Relationship Id="rId988" Type="http://schemas.openxmlformats.org/officeDocument/2006/relationships/tags" Target="../tags/tag1094.xml"/><Relationship Id="rId182" Type="http://schemas.openxmlformats.org/officeDocument/2006/relationships/tags" Target="../tags/tag288.xml"/><Relationship Id="rId403" Type="http://schemas.openxmlformats.org/officeDocument/2006/relationships/tags" Target="../tags/tag509.xml"/><Relationship Id="rId750" Type="http://schemas.openxmlformats.org/officeDocument/2006/relationships/tags" Target="../tags/tag856.xml"/><Relationship Id="rId848" Type="http://schemas.openxmlformats.org/officeDocument/2006/relationships/tags" Target="../tags/tag954.xml"/><Relationship Id="rId1033" Type="http://schemas.openxmlformats.org/officeDocument/2006/relationships/tags" Target="../tags/tag1139.xml"/><Relationship Id="rId487" Type="http://schemas.openxmlformats.org/officeDocument/2006/relationships/tags" Target="../tags/tag593.xml"/><Relationship Id="rId610" Type="http://schemas.openxmlformats.org/officeDocument/2006/relationships/tags" Target="../tags/tag716.xml"/><Relationship Id="rId694" Type="http://schemas.openxmlformats.org/officeDocument/2006/relationships/tags" Target="../tags/tag800.xml"/><Relationship Id="rId708" Type="http://schemas.openxmlformats.org/officeDocument/2006/relationships/tags" Target="../tags/tag814.xml"/><Relationship Id="rId915" Type="http://schemas.openxmlformats.org/officeDocument/2006/relationships/tags" Target="../tags/tag1021.xml"/><Relationship Id="rId347" Type="http://schemas.openxmlformats.org/officeDocument/2006/relationships/tags" Target="../tags/tag453.xml"/><Relationship Id="rId999" Type="http://schemas.openxmlformats.org/officeDocument/2006/relationships/tags" Target="../tags/tag1105.xml"/><Relationship Id="rId44" Type="http://schemas.openxmlformats.org/officeDocument/2006/relationships/tags" Target="../tags/tag150.xml"/><Relationship Id="rId554" Type="http://schemas.openxmlformats.org/officeDocument/2006/relationships/tags" Target="../tags/tag660.xml"/><Relationship Id="rId761" Type="http://schemas.openxmlformats.org/officeDocument/2006/relationships/tags" Target="../tags/tag867.xml"/><Relationship Id="rId859" Type="http://schemas.openxmlformats.org/officeDocument/2006/relationships/tags" Target="../tags/tag965.xml"/><Relationship Id="rId193" Type="http://schemas.openxmlformats.org/officeDocument/2006/relationships/tags" Target="../tags/tag299.xml"/><Relationship Id="rId207" Type="http://schemas.openxmlformats.org/officeDocument/2006/relationships/tags" Target="../tags/tag313.xml"/><Relationship Id="rId414" Type="http://schemas.openxmlformats.org/officeDocument/2006/relationships/tags" Target="../tags/tag520.xml"/><Relationship Id="rId498" Type="http://schemas.openxmlformats.org/officeDocument/2006/relationships/tags" Target="../tags/tag604.xml"/><Relationship Id="rId621" Type="http://schemas.openxmlformats.org/officeDocument/2006/relationships/tags" Target="../tags/tag727.xml"/><Relationship Id="rId1044" Type="http://schemas.openxmlformats.org/officeDocument/2006/relationships/tags" Target="../tags/tag1150.xml"/><Relationship Id="rId260" Type="http://schemas.openxmlformats.org/officeDocument/2006/relationships/tags" Target="../tags/tag366.xml"/><Relationship Id="rId719" Type="http://schemas.openxmlformats.org/officeDocument/2006/relationships/tags" Target="../tags/tag825.xml"/><Relationship Id="rId926" Type="http://schemas.openxmlformats.org/officeDocument/2006/relationships/tags" Target="../tags/tag1032.xml"/><Relationship Id="rId55" Type="http://schemas.openxmlformats.org/officeDocument/2006/relationships/tags" Target="../tags/tag161.xml"/><Relationship Id="rId120" Type="http://schemas.openxmlformats.org/officeDocument/2006/relationships/tags" Target="../tags/tag226.xml"/><Relationship Id="rId358" Type="http://schemas.openxmlformats.org/officeDocument/2006/relationships/tags" Target="../tags/tag464.xml"/><Relationship Id="rId565" Type="http://schemas.openxmlformats.org/officeDocument/2006/relationships/tags" Target="../tags/tag671.xml"/><Relationship Id="rId772" Type="http://schemas.openxmlformats.org/officeDocument/2006/relationships/tags" Target="../tags/tag878.xml"/><Relationship Id="rId218" Type="http://schemas.openxmlformats.org/officeDocument/2006/relationships/tags" Target="../tags/tag324.xml"/><Relationship Id="rId425" Type="http://schemas.openxmlformats.org/officeDocument/2006/relationships/tags" Target="../tags/tag531.xml"/><Relationship Id="rId632" Type="http://schemas.openxmlformats.org/officeDocument/2006/relationships/tags" Target="../tags/tag738.xml"/><Relationship Id="rId271" Type="http://schemas.openxmlformats.org/officeDocument/2006/relationships/tags" Target="../tags/tag377.xml"/><Relationship Id="rId937" Type="http://schemas.openxmlformats.org/officeDocument/2006/relationships/tags" Target="../tags/tag1043.xml"/><Relationship Id="rId66" Type="http://schemas.openxmlformats.org/officeDocument/2006/relationships/tags" Target="../tags/tag172.xml"/><Relationship Id="rId131" Type="http://schemas.openxmlformats.org/officeDocument/2006/relationships/tags" Target="../tags/tag237.xml"/><Relationship Id="rId369" Type="http://schemas.openxmlformats.org/officeDocument/2006/relationships/tags" Target="../tags/tag475.xml"/><Relationship Id="rId576" Type="http://schemas.openxmlformats.org/officeDocument/2006/relationships/tags" Target="../tags/tag682.xml"/><Relationship Id="rId783" Type="http://schemas.openxmlformats.org/officeDocument/2006/relationships/tags" Target="../tags/tag889.xml"/><Relationship Id="rId990" Type="http://schemas.openxmlformats.org/officeDocument/2006/relationships/tags" Target="../tags/tag1096.xml"/><Relationship Id="rId229" Type="http://schemas.openxmlformats.org/officeDocument/2006/relationships/tags" Target="../tags/tag335.xml"/><Relationship Id="rId436" Type="http://schemas.openxmlformats.org/officeDocument/2006/relationships/tags" Target="../tags/tag542.xml"/><Relationship Id="rId643" Type="http://schemas.openxmlformats.org/officeDocument/2006/relationships/tags" Target="../tags/tag749.xml"/><Relationship Id="rId850" Type="http://schemas.openxmlformats.org/officeDocument/2006/relationships/tags" Target="../tags/tag956.xml"/><Relationship Id="rId948" Type="http://schemas.openxmlformats.org/officeDocument/2006/relationships/tags" Target="../tags/tag1054.xml"/><Relationship Id="rId77" Type="http://schemas.openxmlformats.org/officeDocument/2006/relationships/tags" Target="../tags/tag183.xml"/><Relationship Id="rId282" Type="http://schemas.openxmlformats.org/officeDocument/2006/relationships/tags" Target="../tags/tag388.xml"/><Relationship Id="rId503" Type="http://schemas.openxmlformats.org/officeDocument/2006/relationships/tags" Target="../tags/tag609.xml"/><Relationship Id="rId587" Type="http://schemas.openxmlformats.org/officeDocument/2006/relationships/tags" Target="../tags/tag693.xml"/><Relationship Id="rId710" Type="http://schemas.openxmlformats.org/officeDocument/2006/relationships/tags" Target="../tags/tag816.xml"/><Relationship Id="rId808" Type="http://schemas.openxmlformats.org/officeDocument/2006/relationships/tags" Target="../tags/tag914.xml"/><Relationship Id="rId8" Type="http://schemas.openxmlformats.org/officeDocument/2006/relationships/tags" Target="../tags/tag114.xml"/><Relationship Id="rId142" Type="http://schemas.openxmlformats.org/officeDocument/2006/relationships/tags" Target="../tags/tag248.xml"/><Relationship Id="rId447" Type="http://schemas.openxmlformats.org/officeDocument/2006/relationships/tags" Target="../tags/tag553.xml"/><Relationship Id="rId794" Type="http://schemas.openxmlformats.org/officeDocument/2006/relationships/tags" Target="../tags/tag900.xml"/><Relationship Id="rId654" Type="http://schemas.openxmlformats.org/officeDocument/2006/relationships/tags" Target="../tags/tag760.xml"/><Relationship Id="rId861" Type="http://schemas.openxmlformats.org/officeDocument/2006/relationships/tags" Target="../tags/tag967.xml"/><Relationship Id="rId959" Type="http://schemas.openxmlformats.org/officeDocument/2006/relationships/tags" Target="../tags/tag1065.xml"/><Relationship Id="rId293" Type="http://schemas.openxmlformats.org/officeDocument/2006/relationships/tags" Target="../tags/tag399.xml"/><Relationship Id="rId307" Type="http://schemas.openxmlformats.org/officeDocument/2006/relationships/tags" Target="../tags/tag413.xml"/><Relationship Id="rId514" Type="http://schemas.openxmlformats.org/officeDocument/2006/relationships/tags" Target="../tags/tag620.xml"/><Relationship Id="rId721" Type="http://schemas.openxmlformats.org/officeDocument/2006/relationships/tags" Target="../tags/tag827.xml"/><Relationship Id="rId88" Type="http://schemas.openxmlformats.org/officeDocument/2006/relationships/tags" Target="../tags/tag194.xml"/><Relationship Id="rId153" Type="http://schemas.openxmlformats.org/officeDocument/2006/relationships/tags" Target="../tags/tag259.xml"/><Relationship Id="rId360" Type="http://schemas.openxmlformats.org/officeDocument/2006/relationships/tags" Target="../tags/tag466.xml"/><Relationship Id="rId598" Type="http://schemas.openxmlformats.org/officeDocument/2006/relationships/tags" Target="../tags/tag704.xml"/><Relationship Id="rId819" Type="http://schemas.openxmlformats.org/officeDocument/2006/relationships/tags" Target="../tags/tag925.xml"/><Relationship Id="rId1004" Type="http://schemas.openxmlformats.org/officeDocument/2006/relationships/tags" Target="../tags/tag1110.xml"/><Relationship Id="rId220" Type="http://schemas.openxmlformats.org/officeDocument/2006/relationships/tags" Target="../tags/tag326.xml"/><Relationship Id="rId458" Type="http://schemas.openxmlformats.org/officeDocument/2006/relationships/tags" Target="../tags/tag564.xml"/><Relationship Id="rId665" Type="http://schemas.openxmlformats.org/officeDocument/2006/relationships/tags" Target="../tags/tag771.xml"/><Relationship Id="rId872" Type="http://schemas.openxmlformats.org/officeDocument/2006/relationships/tags" Target="../tags/tag978.xml"/><Relationship Id="rId15" Type="http://schemas.openxmlformats.org/officeDocument/2006/relationships/tags" Target="../tags/tag121.xml"/><Relationship Id="rId318" Type="http://schemas.openxmlformats.org/officeDocument/2006/relationships/tags" Target="../tags/tag424.xml"/><Relationship Id="rId525" Type="http://schemas.openxmlformats.org/officeDocument/2006/relationships/tags" Target="../tags/tag631.xml"/><Relationship Id="rId732" Type="http://schemas.openxmlformats.org/officeDocument/2006/relationships/tags" Target="../tags/tag838.xml"/><Relationship Id="rId99" Type="http://schemas.openxmlformats.org/officeDocument/2006/relationships/tags" Target="../tags/tag205.xml"/><Relationship Id="rId164" Type="http://schemas.openxmlformats.org/officeDocument/2006/relationships/tags" Target="../tags/tag270.xml"/><Relationship Id="rId371" Type="http://schemas.openxmlformats.org/officeDocument/2006/relationships/tags" Target="../tags/tag477.xml"/><Relationship Id="rId1015" Type="http://schemas.openxmlformats.org/officeDocument/2006/relationships/tags" Target="../tags/tag1121.xml"/><Relationship Id="rId469" Type="http://schemas.openxmlformats.org/officeDocument/2006/relationships/tags" Target="../tags/tag575.xml"/><Relationship Id="rId676" Type="http://schemas.openxmlformats.org/officeDocument/2006/relationships/tags" Target="../tags/tag782.xml"/><Relationship Id="rId883" Type="http://schemas.openxmlformats.org/officeDocument/2006/relationships/tags" Target="../tags/tag989.xml"/><Relationship Id="rId26" Type="http://schemas.openxmlformats.org/officeDocument/2006/relationships/tags" Target="../tags/tag132.xml"/><Relationship Id="rId231" Type="http://schemas.openxmlformats.org/officeDocument/2006/relationships/tags" Target="../tags/tag337.xml"/><Relationship Id="rId329" Type="http://schemas.openxmlformats.org/officeDocument/2006/relationships/tags" Target="../tags/tag435.xml"/><Relationship Id="rId536" Type="http://schemas.openxmlformats.org/officeDocument/2006/relationships/tags" Target="../tags/tag642.xml"/><Relationship Id="rId175" Type="http://schemas.openxmlformats.org/officeDocument/2006/relationships/tags" Target="../tags/tag281.xml"/><Relationship Id="rId743" Type="http://schemas.openxmlformats.org/officeDocument/2006/relationships/tags" Target="../tags/tag849.xml"/><Relationship Id="rId950" Type="http://schemas.openxmlformats.org/officeDocument/2006/relationships/tags" Target="../tags/tag1056.xml"/><Relationship Id="rId1026" Type="http://schemas.openxmlformats.org/officeDocument/2006/relationships/tags" Target="../tags/tag1132.xml"/><Relationship Id="rId382" Type="http://schemas.openxmlformats.org/officeDocument/2006/relationships/tags" Target="../tags/tag488.xml"/><Relationship Id="rId603" Type="http://schemas.openxmlformats.org/officeDocument/2006/relationships/tags" Target="../tags/tag709.xml"/><Relationship Id="rId687" Type="http://schemas.openxmlformats.org/officeDocument/2006/relationships/tags" Target="../tags/tag793.xml"/><Relationship Id="rId810" Type="http://schemas.openxmlformats.org/officeDocument/2006/relationships/tags" Target="../tags/tag916.xml"/><Relationship Id="rId908" Type="http://schemas.openxmlformats.org/officeDocument/2006/relationships/tags" Target="../tags/tag1014.xml"/><Relationship Id="rId242" Type="http://schemas.openxmlformats.org/officeDocument/2006/relationships/tags" Target="../tags/tag348.xml"/><Relationship Id="rId894" Type="http://schemas.openxmlformats.org/officeDocument/2006/relationships/tags" Target="../tags/tag1000.xml"/><Relationship Id="rId37" Type="http://schemas.openxmlformats.org/officeDocument/2006/relationships/tags" Target="../tags/tag143.xml"/><Relationship Id="rId102" Type="http://schemas.openxmlformats.org/officeDocument/2006/relationships/tags" Target="../tags/tag208.xml"/><Relationship Id="rId547" Type="http://schemas.openxmlformats.org/officeDocument/2006/relationships/tags" Target="../tags/tag653.xml"/><Relationship Id="rId754" Type="http://schemas.openxmlformats.org/officeDocument/2006/relationships/tags" Target="../tags/tag860.xml"/><Relationship Id="rId961" Type="http://schemas.openxmlformats.org/officeDocument/2006/relationships/tags" Target="../tags/tag1067.xml"/><Relationship Id="rId90" Type="http://schemas.openxmlformats.org/officeDocument/2006/relationships/tags" Target="../tags/tag196.xml"/><Relationship Id="rId186" Type="http://schemas.openxmlformats.org/officeDocument/2006/relationships/tags" Target="../tags/tag292.xml"/><Relationship Id="rId393" Type="http://schemas.openxmlformats.org/officeDocument/2006/relationships/tags" Target="../tags/tag499.xml"/><Relationship Id="rId407" Type="http://schemas.openxmlformats.org/officeDocument/2006/relationships/tags" Target="../tags/tag513.xml"/><Relationship Id="rId614" Type="http://schemas.openxmlformats.org/officeDocument/2006/relationships/tags" Target="../tags/tag720.xml"/><Relationship Id="rId821" Type="http://schemas.openxmlformats.org/officeDocument/2006/relationships/tags" Target="../tags/tag927.xml"/><Relationship Id="rId1037" Type="http://schemas.openxmlformats.org/officeDocument/2006/relationships/tags" Target="../tags/tag1143.xml"/><Relationship Id="rId253" Type="http://schemas.openxmlformats.org/officeDocument/2006/relationships/tags" Target="../tags/tag359.xml"/><Relationship Id="rId460" Type="http://schemas.openxmlformats.org/officeDocument/2006/relationships/tags" Target="../tags/tag566.xml"/><Relationship Id="rId698" Type="http://schemas.openxmlformats.org/officeDocument/2006/relationships/tags" Target="../tags/tag804.xml"/><Relationship Id="rId919" Type="http://schemas.openxmlformats.org/officeDocument/2006/relationships/tags" Target="../tags/tag1025.xml"/><Relationship Id="rId48" Type="http://schemas.openxmlformats.org/officeDocument/2006/relationships/tags" Target="../tags/tag154.xml"/><Relationship Id="rId113" Type="http://schemas.openxmlformats.org/officeDocument/2006/relationships/tags" Target="../tags/tag219.xml"/><Relationship Id="rId320" Type="http://schemas.openxmlformats.org/officeDocument/2006/relationships/tags" Target="../tags/tag426.xml"/><Relationship Id="rId558" Type="http://schemas.openxmlformats.org/officeDocument/2006/relationships/tags" Target="../tags/tag664.xml"/><Relationship Id="rId765" Type="http://schemas.openxmlformats.org/officeDocument/2006/relationships/tags" Target="../tags/tag871.xml"/><Relationship Id="rId972" Type="http://schemas.openxmlformats.org/officeDocument/2006/relationships/tags" Target="../tags/tag1078.xml"/><Relationship Id="rId197" Type="http://schemas.openxmlformats.org/officeDocument/2006/relationships/tags" Target="../tags/tag303.xml"/><Relationship Id="rId418" Type="http://schemas.openxmlformats.org/officeDocument/2006/relationships/tags" Target="../tags/tag524.xml"/><Relationship Id="rId625" Type="http://schemas.openxmlformats.org/officeDocument/2006/relationships/tags" Target="../tags/tag731.xml"/><Relationship Id="rId832" Type="http://schemas.openxmlformats.org/officeDocument/2006/relationships/tags" Target="../tags/tag938.xml"/><Relationship Id="rId1048" Type="http://schemas.openxmlformats.org/officeDocument/2006/relationships/tags" Target="../tags/tag1154.xml"/><Relationship Id="rId264" Type="http://schemas.openxmlformats.org/officeDocument/2006/relationships/tags" Target="../tags/tag370.xml"/><Relationship Id="rId471" Type="http://schemas.openxmlformats.org/officeDocument/2006/relationships/tags" Target="../tags/tag577.xml"/><Relationship Id="rId59" Type="http://schemas.openxmlformats.org/officeDocument/2006/relationships/tags" Target="../tags/tag165.xml"/><Relationship Id="rId124" Type="http://schemas.openxmlformats.org/officeDocument/2006/relationships/tags" Target="../tags/tag230.xml"/><Relationship Id="rId569" Type="http://schemas.openxmlformats.org/officeDocument/2006/relationships/tags" Target="../tags/tag675.xml"/><Relationship Id="rId776" Type="http://schemas.openxmlformats.org/officeDocument/2006/relationships/tags" Target="../tags/tag882.xml"/><Relationship Id="rId983" Type="http://schemas.openxmlformats.org/officeDocument/2006/relationships/tags" Target="../tags/tag1089.xml"/><Relationship Id="rId331" Type="http://schemas.openxmlformats.org/officeDocument/2006/relationships/tags" Target="../tags/tag437.xml"/><Relationship Id="rId429" Type="http://schemas.openxmlformats.org/officeDocument/2006/relationships/tags" Target="../tags/tag535.xml"/><Relationship Id="rId636" Type="http://schemas.openxmlformats.org/officeDocument/2006/relationships/tags" Target="../tags/tag742.xml"/><Relationship Id="rId843" Type="http://schemas.openxmlformats.org/officeDocument/2006/relationships/tags" Target="../tags/tag949.xml"/><Relationship Id="rId275" Type="http://schemas.openxmlformats.org/officeDocument/2006/relationships/tags" Target="../tags/tag381.xml"/><Relationship Id="rId482" Type="http://schemas.openxmlformats.org/officeDocument/2006/relationships/tags" Target="../tags/tag588.xml"/><Relationship Id="rId703" Type="http://schemas.openxmlformats.org/officeDocument/2006/relationships/tags" Target="../tags/tag809.xml"/><Relationship Id="rId910" Type="http://schemas.openxmlformats.org/officeDocument/2006/relationships/tags" Target="../tags/tag1016.xml"/><Relationship Id="rId135" Type="http://schemas.openxmlformats.org/officeDocument/2006/relationships/tags" Target="../tags/tag241.xml"/><Relationship Id="rId342" Type="http://schemas.openxmlformats.org/officeDocument/2006/relationships/tags" Target="../tags/tag448.xml"/><Relationship Id="rId787" Type="http://schemas.openxmlformats.org/officeDocument/2006/relationships/tags" Target="../tags/tag893.xml"/><Relationship Id="rId994" Type="http://schemas.openxmlformats.org/officeDocument/2006/relationships/tags" Target="../tags/tag1100.xml"/><Relationship Id="rId202" Type="http://schemas.openxmlformats.org/officeDocument/2006/relationships/tags" Target="../tags/tag308.xml"/><Relationship Id="rId647" Type="http://schemas.openxmlformats.org/officeDocument/2006/relationships/tags" Target="../tags/tag753.xml"/><Relationship Id="rId854" Type="http://schemas.openxmlformats.org/officeDocument/2006/relationships/tags" Target="../tags/tag960.xml"/><Relationship Id="rId286" Type="http://schemas.openxmlformats.org/officeDocument/2006/relationships/tags" Target="../tags/tag392.xml"/><Relationship Id="rId493" Type="http://schemas.openxmlformats.org/officeDocument/2006/relationships/tags" Target="../tags/tag599.xml"/><Relationship Id="rId507" Type="http://schemas.openxmlformats.org/officeDocument/2006/relationships/tags" Target="../tags/tag613.xml"/><Relationship Id="rId714" Type="http://schemas.openxmlformats.org/officeDocument/2006/relationships/tags" Target="../tags/tag820.xml"/><Relationship Id="rId921" Type="http://schemas.openxmlformats.org/officeDocument/2006/relationships/tags" Target="../tags/tag1027.xml"/><Relationship Id="rId50" Type="http://schemas.openxmlformats.org/officeDocument/2006/relationships/tags" Target="../tags/tag156.xml"/><Relationship Id="rId146" Type="http://schemas.openxmlformats.org/officeDocument/2006/relationships/tags" Target="../tags/tag252.xml"/><Relationship Id="rId353" Type="http://schemas.openxmlformats.org/officeDocument/2006/relationships/tags" Target="../tags/tag459.xml"/><Relationship Id="rId560" Type="http://schemas.openxmlformats.org/officeDocument/2006/relationships/tags" Target="../tags/tag666.xml"/><Relationship Id="rId798" Type="http://schemas.openxmlformats.org/officeDocument/2006/relationships/tags" Target="../tags/tag904.xml"/><Relationship Id="rId213" Type="http://schemas.openxmlformats.org/officeDocument/2006/relationships/tags" Target="../tags/tag319.xml"/><Relationship Id="rId420" Type="http://schemas.openxmlformats.org/officeDocument/2006/relationships/tags" Target="../tags/tag526.xml"/><Relationship Id="rId658" Type="http://schemas.openxmlformats.org/officeDocument/2006/relationships/tags" Target="../tags/tag764.xml"/><Relationship Id="rId865" Type="http://schemas.openxmlformats.org/officeDocument/2006/relationships/tags" Target="../tags/tag971.xml"/><Relationship Id="rId1050" Type="http://schemas.openxmlformats.org/officeDocument/2006/relationships/tags" Target="../tags/tag1156.xml"/><Relationship Id="rId297" Type="http://schemas.openxmlformats.org/officeDocument/2006/relationships/tags" Target="../tags/tag403.xml"/><Relationship Id="rId518" Type="http://schemas.openxmlformats.org/officeDocument/2006/relationships/tags" Target="../tags/tag624.xml"/><Relationship Id="rId725" Type="http://schemas.openxmlformats.org/officeDocument/2006/relationships/tags" Target="../tags/tag831.xml"/><Relationship Id="rId932" Type="http://schemas.openxmlformats.org/officeDocument/2006/relationships/tags" Target="../tags/tag1038.xml"/><Relationship Id="rId157" Type="http://schemas.openxmlformats.org/officeDocument/2006/relationships/tags" Target="../tags/tag263.xml"/><Relationship Id="rId364" Type="http://schemas.openxmlformats.org/officeDocument/2006/relationships/tags" Target="../tags/tag470.xml"/><Relationship Id="rId1008" Type="http://schemas.openxmlformats.org/officeDocument/2006/relationships/tags" Target="../tags/tag1114.xml"/><Relationship Id="rId61" Type="http://schemas.openxmlformats.org/officeDocument/2006/relationships/tags" Target="../tags/tag167.xml"/><Relationship Id="rId571" Type="http://schemas.openxmlformats.org/officeDocument/2006/relationships/tags" Target="../tags/tag677.xml"/><Relationship Id="rId669" Type="http://schemas.openxmlformats.org/officeDocument/2006/relationships/tags" Target="../tags/tag775.xml"/><Relationship Id="rId876" Type="http://schemas.openxmlformats.org/officeDocument/2006/relationships/tags" Target="../tags/tag982.xml"/><Relationship Id="rId19" Type="http://schemas.openxmlformats.org/officeDocument/2006/relationships/tags" Target="../tags/tag125.xml"/><Relationship Id="rId224" Type="http://schemas.openxmlformats.org/officeDocument/2006/relationships/tags" Target="../tags/tag330.xml"/><Relationship Id="rId431" Type="http://schemas.openxmlformats.org/officeDocument/2006/relationships/tags" Target="../tags/tag537.xml"/><Relationship Id="rId529" Type="http://schemas.openxmlformats.org/officeDocument/2006/relationships/tags" Target="../tags/tag635.xml"/><Relationship Id="rId736" Type="http://schemas.openxmlformats.org/officeDocument/2006/relationships/tags" Target="../tags/tag842.xml"/><Relationship Id="rId168" Type="http://schemas.openxmlformats.org/officeDocument/2006/relationships/tags" Target="../tags/tag274.xml"/><Relationship Id="rId943" Type="http://schemas.openxmlformats.org/officeDocument/2006/relationships/tags" Target="../tags/tag1049.xml"/><Relationship Id="rId1019" Type="http://schemas.openxmlformats.org/officeDocument/2006/relationships/tags" Target="../tags/tag1125.xml"/><Relationship Id="rId72" Type="http://schemas.openxmlformats.org/officeDocument/2006/relationships/tags" Target="../tags/tag178.xml"/><Relationship Id="rId375" Type="http://schemas.openxmlformats.org/officeDocument/2006/relationships/tags" Target="../tags/tag481.xml"/><Relationship Id="rId582" Type="http://schemas.openxmlformats.org/officeDocument/2006/relationships/tags" Target="../tags/tag688.xml"/><Relationship Id="rId803" Type="http://schemas.openxmlformats.org/officeDocument/2006/relationships/tags" Target="../tags/tag909.xml"/><Relationship Id="rId3" Type="http://schemas.openxmlformats.org/officeDocument/2006/relationships/tags" Target="../tags/tag109.xml"/><Relationship Id="rId235" Type="http://schemas.openxmlformats.org/officeDocument/2006/relationships/tags" Target="../tags/tag341.xml"/><Relationship Id="rId442" Type="http://schemas.openxmlformats.org/officeDocument/2006/relationships/tags" Target="../tags/tag548.xml"/><Relationship Id="rId887" Type="http://schemas.openxmlformats.org/officeDocument/2006/relationships/tags" Target="../tags/tag993.xml"/><Relationship Id="rId302" Type="http://schemas.openxmlformats.org/officeDocument/2006/relationships/tags" Target="../tags/tag408.xml"/><Relationship Id="rId747" Type="http://schemas.openxmlformats.org/officeDocument/2006/relationships/tags" Target="../tags/tag853.xml"/><Relationship Id="rId954" Type="http://schemas.openxmlformats.org/officeDocument/2006/relationships/tags" Target="../tags/tag1060.xml"/><Relationship Id="rId83" Type="http://schemas.openxmlformats.org/officeDocument/2006/relationships/tags" Target="../tags/tag189.xml"/><Relationship Id="rId179" Type="http://schemas.openxmlformats.org/officeDocument/2006/relationships/tags" Target="../tags/tag285.xml"/><Relationship Id="rId386" Type="http://schemas.openxmlformats.org/officeDocument/2006/relationships/tags" Target="../tags/tag492.xml"/><Relationship Id="rId593" Type="http://schemas.openxmlformats.org/officeDocument/2006/relationships/tags" Target="../tags/tag699.xml"/><Relationship Id="rId607" Type="http://schemas.openxmlformats.org/officeDocument/2006/relationships/tags" Target="../tags/tag713.xml"/><Relationship Id="rId814" Type="http://schemas.openxmlformats.org/officeDocument/2006/relationships/tags" Target="../tags/tag920.xml"/><Relationship Id="rId246" Type="http://schemas.openxmlformats.org/officeDocument/2006/relationships/tags" Target="../tags/tag352.xml"/><Relationship Id="rId453" Type="http://schemas.openxmlformats.org/officeDocument/2006/relationships/tags" Target="../tags/tag559.xml"/><Relationship Id="rId660" Type="http://schemas.openxmlformats.org/officeDocument/2006/relationships/tags" Target="../tags/tag766.xml"/><Relationship Id="rId898" Type="http://schemas.openxmlformats.org/officeDocument/2006/relationships/tags" Target="../tags/tag1004.xml"/><Relationship Id="rId106" Type="http://schemas.openxmlformats.org/officeDocument/2006/relationships/tags" Target="../tags/tag212.xml"/><Relationship Id="rId313" Type="http://schemas.openxmlformats.org/officeDocument/2006/relationships/tags" Target="../tags/tag419.xml"/><Relationship Id="rId758" Type="http://schemas.openxmlformats.org/officeDocument/2006/relationships/tags" Target="../tags/tag864.xml"/><Relationship Id="rId965" Type="http://schemas.openxmlformats.org/officeDocument/2006/relationships/tags" Target="../tags/tag1071.xml"/><Relationship Id="rId10" Type="http://schemas.openxmlformats.org/officeDocument/2006/relationships/tags" Target="../tags/tag116.xml"/><Relationship Id="rId94" Type="http://schemas.openxmlformats.org/officeDocument/2006/relationships/tags" Target="../tags/tag200.xml"/><Relationship Id="rId397" Type="http://schemas.openxmlformats.org/officeDocument/2006/relationships/tags" Target="../tags/tag503.xml"/><Relationship Id="rId520" Type="http://schemas.openxmlformats.org/officeDocument/2006/relationships/tags" Target="../tags/tag626.xml"/><Relationship Id="rId618" Type="http://schemas.openxmlformats.org/officeDocument/2006/relationships/tags" Target="../tags/tag724.xml"/><Relationship Id="rId825" Type="http://schemas.openxmlformats.org/officeDocument/2006/relationships/tags" Target="../tags/tag931.xml"/><Relationship Id="rId257" Type="http://schemas.openxmlformats.org/officeDocument/2006/relationships/tags" Target="../tags/tag363.xml"/><Relationship Id="rId464" Type="http://schemas.openxmlformats.org/officeDocument/2006/relationships/tags" Target="../tags/tag570.xml"/><Relationship Id="rId1010" Type="http://schemas.openxmlformats.org/officeDocument/2006/relationships/tags" Target="../tags/tag1116.xml"/><Relationship Id="rId117" Type="http://schemas.openxmlformats.org/officeDocument/2006/relationships/tags" Target="../tags/tag223.xml"/><Relationship Id="rId671" Type="http://schemas.openxmlformats.org/officeDocument/2006/relationships/tags" Target="../tags/tag777.xml"/><Relationship Id="rId769" Type="http://schemas.openxmlformats.org/officeDocument/2006/relationships/tags" Target="../tags/tag875.xml"/><Relationship Id="rId976" Type="http://schemas.openxmlformats.org/officeDocument/2006/relationships/tags" Target="../tags/tag1082.xml"/><Relationship Id="rId324" Type="http://schemas.openxmlformats.org/officeDocument/2006/relationships/tags" Target="../tags/tag430.xml"/><Relationship Id="rId531" Type="http://schemas.openxmlformats.org/officeDocument/2006/relationships/tags" Target="../tags/tag637.xml"/><Relationship Id="rId629" Type="http://schemas.openxmlformats.org/officeDocument/2006/relationships/tags" Target="../tags/tag735.xml"/><Relationship Id="rId836" Type="http://schemas.openxmlformats.org/officeDocument/2006/relationships/tags" Target="../tags/tag942.xml"/><Relationship Id="rId1021" Type="http://schemas.openxmlformats.org/officeDocument/2006/relationships/tags" Target="../tags/tag1127.xml"/><Relationship Id="rId903" Type="http://schemas.openxmlformats.org/officeDocument/2006/relationships/tags" Target="../tags/tag1009.xml"/><Relationship Id="rId32" Type="http://schemas.openxmlformats.org/officeDocument/2006/relationships/tags" Target="../tags/tag138.xml"/><Relationship Id="rId181" Type="http://schemas.openxmlformats.org/officeDocument/2006/relationships/tags" Target="../tags/tag287.xml"/><Relationship Id="rId279" Type="http://schemas.openxmlformats.org/officeDocument/2006/relationships/tags" Target="../tags/tag385.xml"/><Relationship Id="rId486" Type="http://schemas.openxmlformats.org/officeDocument/2006/relationships/tags" Target="../tags/tag592.xml"/><Relationship Id="rId693" Type="http://schemas.openxmlformats.org/officeDocument/2006/relationships/tags" Target="../tags/tag799.xml"/><Relationship Id="rId139" Type="http://schemas.openxmlformats.org/officeDocument/2006/relationships/tags" Target="../tags/tag245.xml"/><Relationship Id="rId346" Type="http://schemas.openxmlformats.org/officeDocument/2006/relationships/tags" Target="../tags/tag452.xml"/><Relationship Id="rId553" Type="http://schemas.openxmlformats.org/officeDocument/2006/relationships/tags" Target="../tags/tag659.xml"/><Relationship Id="rId760" Type="http://schemas.openxmlformats.org/officeDocument/2006/relationships/tags" Target="../tags/tag866.xml"/><Relationship Id="rId998" Type="http://schemas.openxmlformats.org/officeDocument/2006/relationships/tags" Target="../tags/tag110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8.xml"/><Relationship Id="rId1" Type="http://schemas.openxmlformats.org/officeDocument/2006/relationships/tags" Target="../tags/tag1157.xml"/><Relationship Id="rId5" Type="http://schemas.openxmlformats.org/officeDocument/2006/relationships/image" Target="../media/image1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1"/>
            </p:custDataLst>
          </p:nvPr>
        </p:nvSpPr>
        <p:spPr>
          <a:xfrm>
            <a:off x="970702" y="1680774"/>
            <a:ext cx="10542537" cy="336354"/>
          </a:xfrm>
        </p:spPr>
        <p:txBody>
          <a:bodyPr/>
          <a:lstStyle/>
          <a:p>
            <a:r>
              <a:rPr lang="en-US" dirty="0"/>
              <a:t>Kiln Monitoring Solutions</a:t>
            </a:r>
            <a:endParaRPr lang="de-DE" dirty="0"/>
          </a:p>
        </p:txBody>
      </p:sp>
      <p:pic>
        <p:nvPicPr>
          <p:cNvPr id="3" name="Picture 2" descr="A picture containing factory, outdoor, light, city&#10;&#10;Description automatically generated">
            <a:extLst>
              <a:ext uri="{FF2B5EF4-FFF2-40B4-BE49-F238E27FC236}">
                <a16:creationId xmlns:a16="http://schemas.microsoft.com/office/drawing/2014/main" id="{B1A4AD0B-5529-4AAB-BA58-8E1FA584B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285" y="2340750"/>
            <a:ext cx="6119430" cy="3545440"/>
          </a:xfrm>
          <a:prstGeom prst="rect">
            <a:avLst/>
          </a:prstGeom>
        </p:spPr>
      </p:pic>
    </p:spTree>
    <p:extLst>
      <p:ext uri="{BB962C8B-B14F-4D97-AF65-F5344CB8AC3E}">
        <p14:creationId xmlns:p14="http://schemas.microsoft.com/office/powerpoint/2010/main" val="192782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179797C-6EC0-426A-A146-D1AE43D3CAE2}"/>
              </a:ext>
            </a:extLst>
          </p:cNvPr>
          <p:cNvSpPr>
            <a:spLocks noGrp="1"/>
          </p:cNvSpPr>
          <p:nvPr>
            <p:ph type="title"/>
            <p:custDataLst>
              <p:tags r:id="rId1"/>
            </p:custDataLst>
          </p:nvPr>
        </p:nvSpPr>
        <p:spPr>
          <a:xfrm>
            <a:off x="966673" y="652936"/>
            <a:ext cx="7804432" cy="336354"/>
          </a:xfrm>
        </p:spPr>
        <p:txBody>
          <a:bodyPr/>
          <a:lstStyle/>
          <a:p>
            <a:r>
              <a:rPr lang="de-DE" dirty="0"/>
              <a:t>Position Indicator</a:t>
            </a:r>
            <a:endParaRPr lang="en-US" dirty="0"/>
          </a:p>
        </p:txBody>
      </p:sp>
      <p:sp>
        <p:nvSpPr>
          <p:cNvPr id="11" name="Inhaltsplatzhalter 2">
            <a:extLst>
              <a:ext uri="{FF2B5EF4-FFF2-40B4-BE49-F238E27FC236}">
                <a16:creationId xmlns:a16="http://schemas.microsoft.com/office/drawing/2014/main" id="{3770FFDC-7C78-4C1E-B338-B0BC8B16805F}"/>
              </a:ext>
            </a:extLst>
          </p:cNvPr>
          <p:cNvSpPr txBox="1">
            <a:spLocks/>
          </p:cNvSpPr>
          <p:nvPr>
            <p:custDataLst>
              <p:tags r:id="rId2"/>
            </p:custDataLst>
          </p:nvPr>
        </p:nvSpPr>
        <p:spPr>
          <a:xfrm>
            <a:off x="966673" y="1800028"/>
            <a:ext cx="3751262" cy="4519614"/>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Synchronizes Thermal Imaging &amp; Kiln Rotation</a:t>
            </a:r>
          </a:p>
          <a:p>
            <a:pPr fontAlgn="auto"/>
            <a:r>
              <a:rPr lang="en-US" dirty="0"/>
              <a:t>Resistant to high temperatures (230°C/466°F)</a:t>
            </a:r>
          </a:p>
          <a:p>
            <a:pPr fontAlgn="auto"/>
            <a:endParaRPr lang="en-US" dirty="0"/>
          </a:p>
        </p:txBody>
      </p:sp>
      <p:pic>
        <p:nvPicPr>
          <p:cNvPr id="13" name="Picture 10" descr="Dsc00071">
            <a:extLst>
              <a:ext uri="{FF2B5EF4-FFF2-40B4-BE49-F238E27FC236}">
                <a16:creationId xmlns:a16="http://schemas.microsoft.com/office/drawing/2014/main" id="{B061C60D-67E3-4CB7-91B8-16B14545D2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0337" y="1451861"/>
            <a:ext cx="2870924" cy="20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100_2689">
            <a:extLst>
              <a:ext uri="{FF2B5EF4-FFF2-40B4-BE49-F238E27FC236}">
                <a16:creationId xmlns:a16="http://schemas.microsoft.com/office/drawing/2014/main" id="{0F10F4B3-BF83-46AB-B055-A18F0C4E0D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0337" y="3978375"/>
            <a:ext cx="2880000" cy="215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Position Indicator Kopie">
            <a:extLst>
              <a:ext uri="{FF2B5EF4-FFF2-40B4-BE49-F238E27FC236}">
                <a16:creationId xmlns:a16="http://schemas.microsoft.com/office/drawing/2014/main" id="{8DE2BE0A-3F13-424C-A63B-9287FACD7D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4335" t="15918" b="33231"/>
          <a:stretch>
            <a:fillRect/>
          </a:stretch>
        </p:blipFill>
        <p:spPr bwMode="auto">
          <a:xfrm>
            <a:off x="2894333" y="3978375"/>
            <a:ext cx="2862704" cy="150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2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System Connection Box</a:t>
            </a:r>
          </a:p>
        </p:txBody>
      </p:sp>
      <p:pic>
        <p:nvPicPr>
          <p:cNvPr id="62" name="Picture 22">
            <a:extLst>
              <a:ext uri="{FF2B5EF4-FFF2-40B4-BE49-F238E27FC236}">
                <a16:creationId xmlns:a16="http://schemas.microsoft.com/office/drawing/2014/main" id="{FE4F3F3B-E219-4876-9155-D2CD01DCE8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0515" y="1740786"/>
            <a:ext cx="3884114"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2E8CB0B0-1955-48A8-965D-BFC3557E86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3150" y="4786451"/>
            <a:ext cx="1219933" cy="138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Inhaltsplatzhalter 3">
            <a:extLst>
              <a:ext uri="{FF2B5EF4-FFF2-40B4-BE49-F238E27FC236}">
                <a16:creationId xmlns:a16="http://schemas.microsoft.com/office/drawing/2014/main" id="{F8224DC7-7CEC-4A0D-B66D-FCC4CEAA8A03}"/>
              </a:ext>
            </a:extLst>
          </p:cNvPr>
          <p:cNvSpPr txBox="1">
            <a:spLocks/>
          </p:cNvSpPr>
          <p:nvPr>
            <p:custDataLst>
              <p:tags r:id="rId2"/>
            </p:custDataLst>
          </p:nvPr>
        </p:nvSpPr>
        <p:spPr>
          <a:xfrm>
            <a:off x="966673" y="1653997"/>
            <a:ext cx="4745970" cy="4519614"/>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Field mounted cabinet</a:t>
            </a:r>
          </a:p>
          <a:p>
            <a:pPr fontAlgn="auto"/>
            <a:r>
              <a:rPr lang="en-US"/>
              <a:t>Modular design for field additions or replacements</a:t>
            </a:r>
          </a:p>
          <a:p>
            <a:pPr fontAlgn="auto"/>
            <a:r>
              <a:rPr lang="en-US"/>
              <a:t>Converts Ethernet to fiber-optic communications</a:t>
            </a:r>
          </a:p>
          <a:p>
            <a:pPr fontAlgn="auto"/>
            <a:r>
              <a:rPr lang="en-US"/>
              <a:t>Serial/Ethernet converter to support accessories</a:t>
            </a:r>
          </a:p>
          <a:p>
            <a:pPr fontAlgn="auto"/>
            <a:r>
              <a:rPr lang="en-US"/>
              <a:t>Optional heater for ambient temperatures down to -20°C/-4°F</a:t>
            </a:r>
            <a:endParaRPr lang="en-US" dirty="0"/>
          </a:p>
        </p:txBody>
      </p:sp>
    </p:spTree>
    <p:extLst>
      <p:ext uri="{BB962C8B-B14F-4D97-AF65-F5344CB8AC3E}">
        <p14:creationId xmlns:p14="http://schemas.microsoft.com/office/powerpoint/2010/main" val="162632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942A4-4A40-42CE-B2F4-9EED05B50E0F}"/>
              </a:ext>
            </a:extLst>
          </p:cNvPr>
          <p:cNvSpPr>
            <a:spLocks noGrp="1"/>
          </p:cNvSpPr>
          <p:nvPr>
            <p:ph type="title"/>
            <p:custDataLst>
              <p:tags r:id="rId1"/>
            </p:custDataLst>
          </p:nvPr>
        </p:nvSpPr>
        <p:spPr>
          <a:xfrm>
            <a:off x="966673" y="652936"/>
            <a:ext cx="7804432" cy="336354"/>
          </a:xfrm>
        </p:spPr>
        <p:txBody>
          <a:bodyPr/>
          <a:lstStyle/>
          <a:p>
            <a:r>
              <a:rPr lang="de-DE" dirty="0"/>
              <a:t>Fan Control – Hardware Outputs</a:t>
            </a:r>
            <a:endParaRPr lang="en-US" dirty="0"/>
          </a:p>
        </p:txBody>
      </p:sp>
      <p:sp>
        <p:nvSpPr>
          <p:cNvPr id="5" name="Inhaltsplatzhalter 2">
            <a:extLst>
              <a:ext uri="{FF2B5EF4-FFF2-40B4-BE49-F238E27FC236}">
                <a16:creationId xmlns:a16="http://schemas.microsoft.com/office/drawing/2014/main" id="{D55017DC-80F2-4FB6-B196-6A5C2FC06CBC}"/>
              </a:ext>
            </a:extLst>
          </p:cNvPr>
          <p:cNvSpPr txBox="1">
            <a:spLocks/>
          </p:cNvSpPr>
          <p:nvPr>
            <p:custDataLst>
              <p:tags r:id="rId2"/>
            </p:custDataLst>
          </p:nvPr>
        </p:nvSpPr>
        <p:spPr>
          <a:xfrm>
            <a:off x="966673" y="1428749"/>
            <a:ext cx="4795952" cy="4519614"/>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Assists in preventing kiln shell deformation with active cooling via multiple fans</a:t>
            </a:r>
          </a:p>
          <a:p>
            <a:pPr fontAlgn="auto"/>
            <a:r>
              <a:rPr lang="en-US" dirty="0"/>
              <a:t>Software controlled turn on/off for up to 48 fans</a:t>
            </a:r>
          </a:p>
          <a:p>
            <a:pPr fontAlgn="auto"/>
            <a:r>
              <a:rPr lang="en-US" dirty="0"/>
              <a:t>Digital output module type:</a:t>
            </a:r>
          </a:p>
          <a:p>
            <a:pPr lvl="1" fontAlgn="auto"/>
            <a:r>
              <a:rPr lang="en-US" dirty="0"/>
              <a:t>16 channels per card</a:t>
            </a:r>
          </a:p>
          <a:p>
            <a:pPr lvl="1" fontAlgn="auto"/>
            <a:r>
              <a:rPr lang="en-US" dirty="0"/>
              <a:t>2 channels per card, relay NO</a:t>
            </a:r>
          </a:p>
          <a:p>
            <a:pPr fontAlgn="auto"/>
            <a:r>
              <a:rPr lang="en-US" dirty="0"/>
              <a:t>Additional cards can be added later</a:t>
            </a:r>
          </a:p>
          <a:p>
            <a:pPr fontAlgn="auto"/>
            <a:r>
              <a:rPr lang="en-US" dirty="0"/>
              <a:t>Digital input </a:t>
            </a:r>
          </a:p>
          <a:p>
            <a:pPr fontAlgn="auto"/>
            <a:r>
              <a:rPr lang="en-US" dirty="0"/>
              <a:t>Analog output</a:t>
            </a:r>
          </a:p>
          <a:p>
            <a:pPr fontAlgn="auto"/>
            <a:endParaRPr lang="en-US" dirty="0"/>
          </a:p>
        </p:txBody>
      </p:sp>
      <p:pic>
        <p:nvPicPr>
          <p:cNvPr id="4" name="Picture 3">
            <a:extLst>
              <a:ext uri="{FF2B5EF4-FFF2-40B4-BE49-F238E27FC236}">
                <a16:creationId xmlns:a16="http://schemas.microsoft.com/office/drawing/2014/main" id="{BBEABD20-AF77-41DA-9D2B-7D05ADBA74C8}"/>
              </a:ext>
            </a:extLst>
          </p:cNvPr>
          <p:cNvPicPr>
            <a:picLocks noChangeAspect="1"/>
          </p:cNvPicPr>
          <p:nvPr/>
        </p:nvPicPr>
        <p:blipFill>
          <a:blip r:embed="rId5"/>
          <a:stretch>
            <a:fillRect/>
          </a:stretch>
        </p:blipFill>
        <p:spPr>
          <a:xfrm>
            <a:off x="6966945" y="1505207"/>
            <a:ext cx="4141452" cy="4366698"/>
          </a:xfrm>
          <a:prstGeom prst="rect">
            <a:avLst/>
          </a:prstGeom>
        </p:spPr>
      </p:pic>
    </p:spTree>
    <p:extLst>
      <p:ext uri="{BB962C8B-B14F-4D97-AF65-F5344CB8AC3E}">
        <p14:creationId xmlns:p14="http://schemas.microsoft.com/office/powerpoint/2010/main" val="3470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EA02-B418-4C41-A76A-9BBFCDD54648}"/>
              </a:ext>
            </a:extLst>
          </p:cNvPr>
          <p:cNvSpPr>
            <a:spLocks noGrp="1"/>
          </p:cNvSpPr>
          <p:nvPr>
            <p:ph type="title"/>
            <p:custDataLst>
              <p:tags r:id="rId1"/>
            </p:custDataLst>
          </p:nvPr>
        </p:nvSpPr>
        <p:spPr>
          <a:xfrm>
            <a:off x="966673" y="652936"/>
            <a:ext cx="7804432" cy="336354"/>
          </a:xfrm>
        </p:spPr>
        <p:txBody>
          <a:bodyPr/>
          <a:lstStyle/>
          <a:p>
            <a:r>
              <a:rPr lang="de-DE" dirty="0"/>
              <a:t>Fiber-Optic Communication Box</a:t>
            </a:r>
            <a:endParaRPr lang="en-US" dirty="0"/>
          </a:p>
        </p:txBody>
      </p:sp>
      <p:sp>
        <p:nvSpPr>
          <p:cNvPr id="24" name="Inhaltsplatzhalter 3">
            <a:extLst>
              <a:ext uri="{FF2B5EF4-FFF2-40B4-BE49-F238E27FC236}">
                <a16:creationId xmlns:a16="http://schemas.microsoft.com/office/drawing/2014/main" id="{3FB994DE-659B-46C3-9A0B-33BCF71CF5CC}"/>
              </a:ext>
            </a:extLst>
          </p:cNvPr>
          <p:cNvSpPr txBox="1">
            <a:spLocks/>
          </p:cNvSpPr>
          <p:nvPr>
            <p:custDataLst>
              <p:tags r:id="rId2"/>
            </p:custDataLst>
          </p:nvPr>
        </p:nvSpPr>
        <p:spPr>
          <a:xfrm>
            <a:off x="966673" y="1460663"/>
            <a:ext cx="4670556" cy="4519614"/>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Field mounted cabinet</a:t>
            </a:r>
          </a:p>
          <a:p>
            <a:pPr fontAlgn="auto"/>
            <a:r>
              <a:rPr lang="en-US"/>
              <a:t>Modular design for field additions or replacements</a:t>
            </a:r>
          </a:p>
          <a:p>
            <a:pPr fontAlgn="auto"/>
            <a:r>
              <a:rPr lang="en-US"/>
              <a:t>Converts Ethernet to fiber-optic communications</a:t>
            </a:r>
          </a:p>
          <a:p>
            <a:pPr fontAlgn="auto"/>
            <a:r>
              <a:rPr lang="en-US"/>
              <a:t>Serial/Ethernet converter to support accessories</a:t>
            </a:r>
          </a:p>
          <a:p>
            <a:pPr fontAlgn="auto"/>
            <a:r>
              <a:rPr lang="en-US"/>
              <a:t>Optional heater for ambient temperatures down to -20°C/-4°F</a:t>
            </a:r>
            <a:endParaRPr lang="en-US" dirty="0"/>
          </a:p>
        </p:txBody>
      </p:sp>
      <p:pic>
        <p:nvPicPr>
          <p:cNvPr id="19" name="Picture 18">
            <a:extLst>
              <a:ext uri="{FF2B5EF4-FFF2-40B4-BE49-F238E27FC236}">
                <a16:creationId xmlns:a16="http://schemas.microsoft.com/office/drawing/2014/main" id="{4EC60630-2AEE-40A4-B6D0-7DF2A4929381}"/>
              </a:ext>
            </a:extLst>
          </p:cNvPr>
          <p:cNvPicPr>
            <a:picLocks noChangeAspect="1"/>
          </p:cNvPicPr>
          <p:nvPr/>
        </p:nvPicPr>
        <p:blipFill>
          <a:blip r:embed="rId5"/>
          <a:stretch>
            <a:fillRect/>
          </a:stretch>
        </p:blipFill>
        <p:spPr>
          <a:xfrm>
            <a:off x="8208371" y="1667833"/>
            <a:ext cx="3089852" cy="2526408"/>
          </a:xfrm>
          <a:prstGeom prst="rect">
            <a:avLst/>
          </a:prstGeom>
        </p:spPr>
      </p:pic>
      <p:pic>
        <p:nvPicPr>
          <p:cNvPr id="26" name="Picture 2">
            <a:extLst>
              <a:ext uri="{FF2B5EF4-FFF2-40B4-BE49-F238E27FC236}">
                <a16:creationId xmlns:a16="http://schemas.microsoft.com/office/drawing/2014/main" id="{FC604F37-4364-4FD3-BCC2-DAD6019EF6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8290" y="4498986"/>
            <a:ext cx="1219933" cy="138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3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7">
            <a:extLst>
              <a:ext uri="{FF2B5EF4-FFF2-40B4-BE49-F238E27FC236}">
                <a16:creationId xmlns:a16="http://schemas.microsoft.com/office/drawing/2014/main" id="{6FB983B8-1060-4957-ACE3-79A6E2423EBA}"/>
              </a:ext>
            </a:extLst>
          </p:cNvPr>
          <p:cNvSpPr txBox="1">
            <a:spLocks/>
          </p:cNvSpPr>
          <p:nvPr>
            <p:custDataLst>
              <p:tags r:id="rId1"/>
            </p:custDataLst>
          </p:nvPr>
        </p:nvSpPr>
        <p:spPr>
          <a:xfrm>
            <a:off x="966673" y="1743074"/>
            <a:ext cx="5001600" cy="4557713"/>
          </a:xfrm>
          <a:prstGeom prst="rect">
            <a:avLst/>
          </a:prstGeom>
        </p:spPr>
        <p:txBody>
          <a:bodyPr vert="horz" lIns="91440" tIns="45720" rIns="91440" bIns="45720" rtlCol="0">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80000" fontAlgn="auto">
              <a:spcAft>
                <a:spcPts val="600"/>
              </a:spcAft>
            </a:pPr>
            <a:r>
              <a:rPr lang="de-DE" dirty="0"/>
              <a:t>Hardware:</a:t>
            </a:r>
          </a:p>
          <a:p>
            <a:pPr lvl="1" indent="-180000" fontAlgn="auto">
              <a:spcAft>
                <a:spcPts val="600"/>
              </a:spcAft>
            </a:pPr>
            <a:r>
              <a:rPr lang="de-DE" sz="1600" dirty="0"/>
              <a:t>Tire Slip Monitoring TSM</a:t>
            </a:r>
          </a:p>
          <a:p>
            <a:pPr lvl="1" indent="-180000" fontAlgn="auto">
              <a:spcAft>
                <a:spcPts val="600"/>
              </a:spcAft>
            </a:pPr>
            <a:r>
              <a:rPr lang="de-DE" sz="1600" dirty="0"/>
              <a:t>Burning Zone Monitoring</a:t>
            </a:r>
          </a:p>
          <a:p>
            <a:pPr lvl="1" indent="-180000" fontAlgn="auto">
              <a:spcAft>
                <a:spcPts val="600"/>
              </a:spcAft>
            </a:pPr>
            <a:r>
              <a:rPr lang="de-DE" sz="1600" dirty="0"/>
              <a:t>Shadow Monitoring</a:t>
            </a:r>
          </a:p>
          <a:p>
            <a:pPr lvl="1" indent="-180000" fontAlgn="auto">
              <a:spcAft>
                <a:spcPts val="600"/>
              </a:spcAft>
            </a:pPr>
            <a:r>
              <a:rPr lang="de-DE" sz="1600" dirty="0"/>
              <a:t>Fan Control</a:t>
            </a:r>
          </a:p>
          <a:p>
            <a:pPr marL="271462" lvl="1" indent="-180000" fontAlgn="auto">
              <a:spcAft>
                <a:spcPts val="600"/>
              </a:spcAft>
              <a:buNone/>
            </a:pPr>
            <a:endParaRPr lang="de-DE" sz="1600" dirty="0"/>
          </a:p>
          <a:p>
            <a:pPr indent="-180000" fontAlgn="auto">
              <a:spcAft>
                <a:spcPts val="600"/>
              </a:spcAft>
            </a:pPr>
            <a:r>
              <a:rPr lang="de-DE" dirty="0"/>
              <a:t>Software</a:t>
            </a:r>
          </a:p>
          <a:p>
            <a:pPr lvl="1" indent="-180000" fontAlgn="auto">
              <a:spcAft>
                <a:spcPts val="600"/>
              </a:spcAft>
            </a:pPr>
            <a:r>
              <a:rPr lang="de-DE" sz="1600" dirty="0"/>
              <a:t>Refractory Management</a:t>
            </a:r>
          </a:p>
          <a:p>
            <a:pPr lvl="1" indent="-180000" fontAlgn="auto">
              <a:spcAft>
                <a:spcPts val="600"/>
              </a:spcAft>
            </a:pPr>
            <a:r>
              <a:rPr lang="de-DE" sz="1600" dirty="0"/>
              <a:t>3D Real Time View</a:t>
            </a:r>
          </a:p>
          <a:p>
            <a:pPr indent="-180000" fontAlgn="auto">
              <a:spcAft>
                <a:spcPts val="600"/>
              </a:spcAft>
            </a:pPr>
            <a:endParaRPr lang="de-DE" dirty="0"/>
          </a:p>
        </p:txBody>
      </p:sp>
      <p:sp>
        <p:nvSpPr>
          <p:cNvPr id="4" name="Title 3">
            <a:extLst>
              <a:ext uri="{FF2B5EF4-FFF2-40B4-BE49-F238E27FC236}">
                <a16:creationId xmlns:a16="http://schemas.microsoft.com/office/drawing/2014/main" id="{2B230478-0CE6-4B9E-A764-7AACBAE1C1E1}"/>
              </a:ext>
            </a:extLst>
          </p:cNvPr>
          <p:cNvSpPr>
            <a:spLocks noGrp="1"/>
          </p:cNvSpPr>
          <p:nvPr>
            <p:ph type="title"/>
            <p:custDataLst>
              <p:tags r:id="rId2"/>
            </p:custDataLst>
          </p:nvPr>
        </p:nvSpPr>
        <p:spPr>
          <a:xfrm>
            <a:off x="966673" y="652936"/>
            <a:ext cx="7804432" cy="336354"/>
          </a:xfrm>
        </p:spPr>
        <p:txBody>
          <a:bodyPr vert="horz" lIns="91440" tIns="45720" rIns="91440" bIns="45720" rtlCol="0" anchor="ctr">
            <a:noAutofit/>
          </a:bodyPr>
          <a:lstStyle/>
          <a:p>
            <a:pPr>
              <a:lnSpc>
                <a:spcPct val="90000"/>
              </a:lnSpc>
            </a:pPr>
            <a:r>
              <a:rPr lang="de-DE" dirty="0"/>
              <a:t>Accessories</a:t>
            </a:r>
          </a:p>
        </p:txBody>
      </p:sp>
      <p:pic>
        <p:nvPicPr>
          <p:cNvPr id="3" name="Picture 2">
            <a:extLst>
              <a:ext uri="{FF2B5EF4-FFF2-40B4-BE49-F238E27FC236}">
                <a16:creationId xmlns:a16="http://schemas.microsoft.com/office/drawing/2014/main" id="{C442AE39-8E1A-4D02-9211-903305B03EBE}"/>
              </a:ext>
            </a:extLst>
          </p:cNvPr>
          <p:cNvPicPr>
            <a:picLocks noChangeAspect="1"/>
          </p:cNvPicPr>
          <p:nvPr/>
        </p:nvPicPr>
        <p:blipFill rotWithShape="1">
          <a:blip r:embed="rId5">
            <a:extLst>
              <a:ext uri="{28A0092B-C50C-407E-A947-70E740481C1C}">
                <a14:useLocalDpi xmlns:a14="http://schemas.microsoft.com/office/drawing/2010/main" val="0"/>
              </a:ext>
            </a:extLst>
          </a:blip>
          <a:srcRect l="12776" r="13972" b="-1"/>
          <a:stretch/>
        </p:blipFill>
        <p:spPr>
          <a:xfrm>
            <a:off x="6674711" y="1743074"/>
            <a:ext cx="5001600" cy="4557713"/>
          </a:xfrm>
          <a:prstGeom prst="rect">
            <a:avLst/>
          </a:prstGeom>
          <a:noFill/>
        </p:spPr>
      </p:pic>
    </p:spTree>
    <p:extLst>
      <p:ext uri="{BB962C8B-B14F-4D97-AF65-F5344CB8AC3E}">
        <p14:creationId xmlns:p14="http://schemas.microsoft.com/office/powerpoint/2010/main" val="36143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942A4-4A40-42CE-B2F4-9EED05B50E0F}"/>
              </a:ext>
            </a:extLst>
          </p:cNvPr>
          <p:cNvSpPr>
            <a:spLocks noGrp="1"/>
          </p:cNvSpPr>
          <p:nvPr>
            <p:ph type="title"/>
            <p:custDataLst>
              <p:tags r:id="rId1"/>
            </p:custDataLst>
          </p:nvPr>
        </p:nvSpPr>
        <p:spPr>
          <a:xfrm>
            <a:off x="966673" y="652936"/>
            <a:ext cx="7804432" cy="336354"/>
          </a:xfrm>
        </p:spPr>
        <p:txBody>
          <a:bodyPr/>
          <a:lstStyle/>
          <a:p>
            <a:r>
              <a:rPr lang="de-DE" dirty="0"/>
              <a:t>Tire Slip Monitoring</a:t>
            </a:r>
            <a:endParaRPr lang="en-US" dirty="0"/>
          </a:p>
        </p:txBody>
      </p:sp>
      <p:sp>
        <p:nvSpPr>
          <p:cNvPr id="9" name="Inhaltsplatzhalter 1">
            <a:extLst>
              <a:ext uri="{FF2B5EF4-FFF2-40B4-BE49-F238E27FC236}">
                <a16:creationId xmlns:a16="http://schemas.microsoft.com/office/drawing/2014/main" id="{A9060126-E356-4C53-9166-3BBB0A68D1BE}"/>
              </a:ext>
            </a:extLst>
          </p:cNvPr>
          <p:cNvSpPr txBox="1">
            <a:spLocks/>
          </p:cNvSpPr>
          <p:nvPr>
            <p:custDataLst>
              <p:tags r:id="rId2"/>
            </p:custDataLst>
          </p:nvPr>
        </p:nvSpPr>
        <p:spPr>
          <a:xfrm>
            <a:off x="966673" y="1488943"/>
            <a:ext cx="4769356" cy="4519614"/>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Monitor “creep” of the kiln and prevents mechanical damage to refractory</a:t>
            </a:r>
          </a:p>
          <a:p>
            <a:pPr fontAlgn="auto"/>
            <a:r>
              <a:rPr lang="en-US" dirty="0"/>
              <a:t>Measures the offset in rotation between the kiln shell and each tire</a:t>
            </a:r>
          </a:p>
          <a:p>
            <a:pPr fontAlgn="auto"/>
            <a:r>
              <a:rPr lang="en-US" dirty="0"/>
              <a:t>Delivery: TSM controller and</a:t>
            </a:r>
            <a:br>
              <a:rPr lang="en-US" dirty="0"/>
            </a:br>
            <a:r>
              <a:rPr lang="en-US" dirty="0"/>
              <a:t>3 position indicators </a:t>
            </a:r>
          </a:p>
          <a:p>
            <a:pPr fontAlgn="auto"/>
            <a:r>
              <a:rPr lang="en-US" dirty="0"/>
              <a:t>Maximum 6 tires in total</a:t>
            </a:r>
          </a:p>
          <a:p>
            <a:pPr fontAlgn="auto"/>
            <a:r>
              <a:rPr lang="en-US" dirty="0"/>
              <a:t>TSM data viewable directly from CS software screens with multiple choices for data presentation</a:t>
            </a:r>
          </a:p>
          <a:p>
            <a:pPr fontAlgn="auto"/>
            <a:endParaRPr lang="en-US" dirty="0"/>
          </a:p>
          <a:p>
            <a:pPr fontAlgn="auto"/>
            <a:endParaRPr lang="en-US" dirty="0"/>
          </a:p>
        </p:txBody>
      </p:sp>
      <p:pic>
        <p:nvPicPr>
          <p:cNvPr id="12" name="Picture 2">
            <a:extLst>
              <a:ext uri="{FF2B5EF4-FFF2-40B4-BE49-F238E27FC236}">
                <a16:creationId xmlns:a16="http://schemas.microsoft.com/office/drawing/2014/main" id="{76DDA4CB-FA1B-4B53-B308-E474AFFC7E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953"/>
          <a:stretch/>
        </p:blipFill>
        <p:spPr bwMode="auto">
          <a:xfrm>
            <a:off x="7487210" y="1385249"/>
            <a:ext cx="2728004" cy="170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D:\Systemdaten\Applications\Cement\Cimenterie National_Libanon\Dsc00072.jpg">
            <a:extLst>
              <a:ext uri="{FF2B5EF4-FFF2-40B4-BE49-F238E27FC236}">
                <a16:creationId xmlns:a16="http://schemas.microsoft.com/office/drawing/2014/main" id="{D9FB17E7-4D10-41D0-9091-021C72CC74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7898" y="4528213"/>
            <a:ext cx="2464591" cy="18484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Position Indicator Kopie">
            <a:extLst>
              <a:ext uri="{FF2B5EF4-FFF2-40B4-BE49-F238E27FC236}">
                <a16:creationId xmlns:a16="http://schemas.microsoft.com/office/drawing/2014/main" id="{6971426D-751B-4E97-8425-09250906E2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335" t="15918" r="18543" b="33231"/>
          <a:stretch/>
        </p:blipFill>
        <p:spPr bwMode="auto">
          <a:xfrm>
            <a:off x="9750178" y="2855626"/>
            <a:ext cx="991371" cy="7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080B736-86C3-4A86-9955-D6CF47DD6B02}"/>
              </a:ext>
            </a:extLst>
          </p:cNvPr>
          <p:cNvPicPr>
            <a:picLocks noChangeAspect="1"/>
          </p:cNvPicPr>
          <p:nvPr/>
        </p:nvPicPr>
        <p:blipFill>
          <a:blip r:embed="rId8"/>
          <a:stretch>
            <a:fillRect/>
          </a:stretch>
        </p:blipFill>
        <p:spPr>
          <a:xfrm>
            <a:off x="9418107" y="4527779"/>
            <a:ext cx="2614899" cy="1848878"/>
          </a:xfrm>
          <a:prstGeom prst="rect">
            <a:avLst/>
          </a:prstGeom>
        </p:spPr>
      </p:pic>
      <p:pic>
        <p:nvPicPr>
          <p:cNvPr id="6" name="Picture 5">
            <a:extLst>
              <a:ext uri="{FF2B5EF4-FFF2-40B4-BE49-F238E27FC236}">
                <a16:creationId xmlns:a16="http://schemas.microsoft.com/office/drawing/2014/main" id="{8C52B415-F730-4960-A48F-295354D16C6D}"/>
              </a:ext>
            </a:extLst>
          </p:cNvPr>
          <p:cNvPicPr>
            <a:picLocks noChangeAspect="1"/>
          </p:cNvPicPr>
          <p:nvPr/>
        </p:nvPicPr>
        <p:blipFill>
          <a:blip r:embed="rId9"/>
          <a:stretch>
            <a:fillRect/>
          </a:stretch>
        </p:blipFill>
        <p:spPr>
          <a:xfrm>
            <a:off x="6944573" y="3583463"/>
            <a:ext cx="3270641" cy="1555549"/>
          </a:xfrm>
          <a:prstGeom prst="rect">
            <a:avLst/>
          </a:prstGeom>
        </p:spPr>
      </p:pic>
    </p:spTree>
    <p:extLst>
      <p:ext uri="{BB962C8B-B14F-4D97-AF65-F5344CB8AC3E}">
        <p14:creationId xmlns:p14="http://schemas.microsoft.com/office/powerpoint/2010/main" val="26994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942A4-4A40-42CE-B2F4-9EED05B50E0F}"/>
              </a:ext>
            </a:extLst>
          </p:cNvPr>
          <p:cNvSpPr>
            <a:spLocks noGrp="1"/>
          </p:cNvSpPr>
          <p:nvPr>
            <p:ph type="title"/>
            <p:custDataLst>
              <p:tags r:id="rId1"/>
            </p:custDataLst>
          </p:nvPr>
        </p:nvSpPr>
        <p:spPr>
          <a:xfrm>
            <a:off x="966673" y="652936"/>
            <a:ext cx="7804432" cy="336354"/>
          </a:xfrm>
        </p:spPr>
        <p:txBody>
          <a:bodyPr/>
          <a:lstStyle/>
          <a:p>
            <a:r>
              <a:rPr lang="de-DE" dirty="0"/>
              <a:t>Shadow Monitoring</a:t>
            </a:r>
            <a:endParaRPr lang="en-US" dirty="0"/>
          </a:p>
        </p:txBody>
      </p:sp>
      <p:sp>
        <p:nvSpPr>
          <p:cNvPr id="12" name="Inhaltsplatzhalter 2">
            <a:extLst>
              <a:ext uri="{FF2B5EF4-FFF2-40B4-BE49-F238E27FC236}">
                <a16:creationId xmlns:a16="http://schemas.microsoft.com/office/drawing/2014/main" id="{168619CC-19F9-4AA6-B048-EF36553A6B2E}"/>
              </a:ext>
            </a:extLst>
          </p:cNvPr>
          <p:cNvSpPr txBox="1">
            <a:spLocks/>
          </p:cNvSpPr>
          <p:nvPr>
            <p:custDataLst>
              <p:tags r:id="rId2"/>
            </p:custDataLst>
          </p:nvPr>
        </p:nvSpPr>
        <p:spPr>
          <a:xfrm>
            <a:off x="966672" y="1526650"/>
            <a:ext cx="4805477" cy="4519614"/>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Monitors shadows created by kiln tires and other immoveable objects </a:t>
            </a:r>
          </a:p>
          <a:p>
            <a:pPr fontAlgn="auto"/>
            <a:r>
              <a:rPr lang="en-US" dirty="0"/>
              <a:t>Thermal data is incorporated with </a:t>
            </a:r>
            <a:r>
              <a:rPr lang="en-US" dirty="0" err="1"/>
              <a:t>linescanner</a:t>
            </a:r>
            <a:r>
              <a:rPr lang="en-US" dirty="0"/>
              <a:t> data into one seamless thermogram </a:t>
            </a:r>
          </a:p>
          <a:p>
            <a:pPr fontAlgn="auto"/>
            <a:r>
              <a:rPr lang="en-US" dirty="0"/>
              <a:t>Standard package consists of:</a:t>
            </a:r>
            <a:br>
              <a:rPr lang="en-US" dirty="0"/>
            </a:br>
            <a:r>
              <a:rPr lang="en-US" dirty="0"/>
              <a:t>IR sensor, air purge, adjustable mounting bracket, connection box</a:t>
            </a:r>
          </a:p>
          <a:p>
            <a:pPr fontAlgn="auto"/>
            <a:r>
              <a:rPr lang="en-US" dirty="0"/>
              <a:t>Multi-drop up to several sensors to monitor multiple shadows</a:t>
            </a:r>
          </a:p>
        </p:txBody>
      </p:sp>
      <p:pic>
        <p:nvPicPr>
          <p:cNvPr id="14" name="Picture 2">
            <a:extLst>
              <a:ext uri="{FF2B5EF4-FFF2-40B4-BE49-F238E27FC236}">
                <a16:creationId xmlns:a16="http://schemas.microsoft.com/office/drawing/2014/main" id="{9BF88DC2-58EC-4379-9500-F818077A87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2673" b="834"/>
          <a:stretch/>
        </p:blipFill>
        <p:spPr bwMode="auto">
          <a:xfrm>
            <a:off x="7531216" y="1526650"/>
            <a:ext cx="2881513" cy="311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942A4-4A40-42CE-B2F4-9EED05B50E0F}"/>
              </a:ext>
            </a:extLst>
          </p:cNvPr>
          <p:cNvSpPr>
            <a:spLocks noGrp="1"/>
          </p:cNvSpPr>
          <p:nvPr>
            <p:ph type="title"/>
            <p:custDataLst>
              <p:tags r:id="rId1"/>
            </p:custDataLst>
          </p:nvPr>
        </p:nvSpPr>
        <p:spPr>
          <a:xfrm>
            <a:off x="966673" y="652936"/>
            <a:ext cx="7804432" cy="336354"/>
          </a:xfrm>
        </p:spPr>
        <p:txBody>
          <a:bodyPr/>
          <a:lstStyle/>
          <a:p>
            <a:r>
              <a:rPr lang="de-DE" dirty="0"/>
              <a:t>CS400 – New Launch : Nov 2021</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4163E8C9-7CC1-43B9-898A-72B751875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650" y="1183964"/>
            <a:ext cx="9773056" cy="5209920"/>
          </a:xfrm>
          <a:prstGeom prst="rect">
            <a:avLst/>
          </a:prstGeom>
        </p:spPr>
      </p:pic>
    </p:spTree>
    <p:extLst>
      <p:ext uri="{BB962C8B-B14F-4D97-AF65-F5344CB8AC3E}">
        <p14:creationId xmlns:p14="http://schemas.microsoft.com/office/powerpoint/2010/main" val="64531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148D5790-0244-44DF-820C-57638E5B4C4B}"/>
              </a:ext>
            </a:extLst>
          </p:cNvPr>
          <p:cNvSpPr>
            <a:spLocks noGrp="1"/>
          </p:cNvSpPr>
          <p:nvPr>
            <p:ph type="title"/>
            <p:custDataLst>
              <p:tags r:id="rId1"/>
            </p:custDataLst>
          </p:nvPr>
        </p:nvSpPr>
        <p:spPr>
          <a:xfrm>
            <a:off x="966673" y="652936"/>
            <a:ext cx="7804432" cy="336354"/>
          </a:xfrm>
        </p:spPr>
        <p:txBody>
          <a:bodyPr/>
          <a:lstStyle/>
          <a:p>
            <a:r>
              <a:rPr lang="en-US"/>
              <a:t>Software</a:t>
            </a:r>
          </a:p>
        </p:txBody>
      </p:sp>
      <p:sp>
        <p:nvSpPr>
          <p:cNvPr id="25" name="Text Placeholder 24">
            <a:extLst>
              <a:ext uri="{FF2B5EF4-FFF2-40B4-BE49-F238E27FC236}">
                <a16:creationId xmlns:a16="http://schemas.microsoft.com/office/drawing/2014/main" id="{9DC9A75C-55BC-43A8-8FD8-242491C0AFA4}"/>
              </a:ext>
            </a:extLst>
          </p:cNvPr>
          <p:cNvSpPr>
            <a:spLocks noGrp="1"/>
          </p:cNvSpPr>
          <p:nvPr>
            <p:ph type="body" sz="quarter" idx="16"/>
            <p:custDataLst>
              <p:tags r:id="rId2"/>
            </p:custDataLst>
          </p:nvPr>
        </p:nvSpPr>
        <p:spPr>
          <a:xfrm>
            <a:off x="966673" y="1182530"/>
            <a:ext cx="10536573" cy="346874"/>
          </a:xfrm>
        </p:spPr>
        <p:txBody>
          <a:bodyPr/>
          <a:lstStyle/>
          <a:p>
            <a:r>
              <a:rPr lang="en-US" dirty="0"/>
              <a:t>CS400 Standard and Advanced</a:t>
            </a:r>
          </a:p>
        </p:txBody>
      </p:sp>
      <p:pic>
        <p:nvPicPr>
          <p:cNvPr id="17" name="Picture 3" descr="D:\Systemdaten\Marketing\Webinar\CS210 Neunauge\Scanner 4 times.jpg">
            <a:extLst>
              <a:ext uri="{FF2B5EF4-FFF2-40B4-BE49-F238E27FC236}">
                <a16:creationId xmlns:a16="http://schemas.microsoft.com/office/drawing/2014/main" id="{777F2B0C-E9E4-48B2-B1D4-AD02550A5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731" y="4566510"/>
            <a:ext cx="1422141" cy="16385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CE5A9AF-AACF-41A4-AA04-76DCB3025973}"/>
              </a:ext>
            </a:extLst>
          </p:cNvPr>
          <p:cNvSpPr txBox="1"/>
          <p:nvPr/>
        </p:nvSpPr>
        <p:spPr>
          <a:xfrm>
            <a:off x="2069731" y="1763213"/>
            <a:ext cx="3241875" cy="915557"/>
          </a:xfrm>
          <a:prstGeom prst="roundRect">
            <a:avLst/>
          </a:prstGeom>
        </p:spPr>
        <p:style>
          <a:lnRef idx="1">
            <a:schemeClr val="accent4"/>
          </a:lnRef>
          <a:fillRef idx="2">
            <a:schemeClr val="accent4"/>
          </a:fillRef>
          <a:effectRef idx="1">
            <a:schemeClr val="accent4"/>
          </a:effectRef>
          <a:fontRef idx="minor">
            <a:schemeClr val="dk1"/>
          </a:fontRef>
        </p:style>
        <p:txBody>
          <a:bodyPr vert="horz" wrap="square" lIns="0" tIns="0" rIns="0" bIns="0" rtlCol="0" anchor="ctr" anchorCtr="0">
            <a:noAutofit/>
          </a:bodyPr>
          <a:lstStyle/>
          <a:p>
            <a:pPr>
              <a:lnSpc>
                <a:spcPct val="120000"/>
              </a:lnSpc>
              <a:buClr>
                <a:schemeClr val="accent1"/>
              </a:buClr>
            </a:pPr>
            <a:r>
              <a:rPr lang="en-US" sz="2400" dirty="0">
                <a:latin typeface="+mn-lt"/>
              </a:rPr>
              <a:t>CS400 Standard</a:t>
            </a:r>
            <a:endParaRPr lang="en-US" sz="1600" dirty="0">
              <a:latin typeface="+mn-lt"/>
            </a:endParaRPr>
          </a:p>
        </p:txBody>
      </p:sp>
      <p:sp>
        <p:nvSpPr>
          <p:cNvPr id="21" name="TextBox 20">
            <a:extLst>
              <a:ext uri="{FF2B5EF4-FFF2-40B4-BE49-F238E27FC236}">
                <a16:creationId xmlns:a16="http://schemas.microsoft.com/office/drawing/2014/main" id="{27C09E72-0EE8-4D1F-9F38-94B93B7E364D}"/>
              </a:ext>
            </a:extLst>
          </p:cNvPr>
          <p:cNvSpPr txBox="1"/>
          <p:nvPr/>
        </p:nvSpPr>
        <p:spPr>
          <a:xfrm>
            <a:off x="2072746" y="2844955"/>
            <a:ext cx="1571609" cy="1555370"/>
          </a:xfrm>
          <a:prstGeom prst="roundRect">
            <a:avLst/>
          </a:prstGeom>
        </p:spPr>
        <p:style>
          <a:lnRef idx="1">
            <a:schemeClr val="accent4"/>
          </a:lnRef>
          <a:fillRef idx="2">
            <a:schemeClr val="accent4"/>
          </a:fillRef>
          <a:effectRef idx="1">
            <a:schemeClr val="accent4"/>
          </a:effectRef>
          <a:fontRef idx="minor">
            <a:schemeClr val="dk1"/>
          </a:fontRef>
        </p:style>
        <p:txBody>
          <a:bodyPr vert="horz" wrap="square" lIns="0" tIns="0" rIns="0" bIns="0" rtlCol="0" anchor="ctr" anchorCtr="0">
            <a:noAutofit/>
          </a:bodyPr>
          <a:lstStyle/>
          <a:p>
            <a:pPr>
              <a:lnSpc>
                <a:spcPct val="120000"/>
              </a:lnSpc>
              <a:buClr>
                <a:schemeClr val="accent1"/>
              </a:buClr>
            </a:pPr>
            <a:r>
              <a:rPr lang="en-US" sz="1600" dirty="0" err="1"/>
              <a:t>Mutliple</a:t>
            </a:r>
            <a:r>
              <a:rPr lang="en-US" sz="1600" dirty="0"/>
              <a:t> Scanner</a:t>
            </a:r>
          </a:p>
          <a:p>
            <a:pPr>
              <a:lnSpc>
                <a:spcPct val="120000"/>
              </a:lnSpc>
              <a:buClr>
                <a:schemeClr val="accent1"/>
              </a:buClr>
            </a:pPr>
            <a:r>
              <a:rPr lang="en-US" sz="1600" dirty="0"/>
              <a:t>Support</a:t>
            </a:r>
          </a:p>
          <a:p>
            <a:pPr>
              <a:lnSpc>
                <a:spcPct val="120000"/>
              </a:lnSpc>
              <a:buClr>
                <a:schemeClr val="accent1"/>
              </a:buClr>
            </a:pPr>
            <a:r>
              <a:rPr lang="en-US" sz="1600" dirty="0"/>
              <a:t>(Standard)</a:t>
            </a:r>
          </a:p>
        </p:txBody>
      </p:sp>
      <p:sp>
        <p:nvSpPr>
          <p:cNvPr id="22" name="TextBox 21">
            <a:extLst>
              <a:ext uri="{FF2B5EF4-FFF2-40B4-BE49-F238E27FC236}">
                <a16:creationId xmlns:a16="http://schemas.microsoft.com/office/drawing/2014/main" id="{DD4FFFA3-2790-4AF3-9604-7A40FAC1CADA}"/>
              </a:ext>
            </a:extLst>
          </p:cNvPr>
          <p:cNvSpPr txBox="1"/>
          <p:nvPr/>
        </p:nvSpPr>
        <p:spPr>
          <a:xfrm>
            <a:off x="3739997" y="2844955"/>
            <a:ext cx="1571609" cy="1555370"/>
          </a:xfrm>
          <a:prstGeom prst="roundRect">
            <a:avLst/>
          </a:prstGeom>
        </p:spPr>
        <p:style>
          <a:lnRef idx="1">
            <a:schemeClr val="accent4"/>
          </a:lnRef>
          <a:fillRef idx="2">
            <a:schemeClr val="accent4"/>
          </a:fillRef>
          <a:effectRef idx="1">
            <a:schemeClr val="accent4"/>
          </a:effectRef>
          <a:fontRef idx="minor">
            <a:schemeClr val="dk1"/>
          </a:fontRef>
        </p:style>
        <p:txBody>
          <a:bodyPr vert="horz" wrap="square" lIns="0" tIns="0" rIns="0" bIns="0" rtlCol="0" anchor="ctr" anchorCtr="0">
            <a:noAutofit/>
          </a:bodyPr>
          <a:lstStyle/>
          <a:p>
            <a:pPr>
              <a:lnSpc>
                <a:spcPct val="120000"/>
              </a:lnSpc>
              <a:buClr>
                <a:schemeClr val="accent1"/>
              </a:buClr>
            </a:pPr>
            <a:r>
              <a:rPr lang="en-US" sz="1600" dirty="0"/>
              <a:t>3D Real</a:t>
            </a:r>
          </a:p>
          <a:p>
            <a:pPr>
              <a:lnSpc>
                <a:spcPct val="120000"/>
              </a:lnSpc>
              <a:buClr>
                <a:schemeClr val="accent1"/>
              </a:buClr>
            </a:pPr>
            <a:r>
              <a:rPr lang="en-US" sz="1600" dirty="0"/>
              <a:t>Time View</a:t>
            </a:r>
          </a:p>
          <a:p>
            <a:pPr>
              <a:lnSpc>
                <a:spcPct val="120000"/>
              </a:lnSpc>
              <a:buClr>
                <a:schemeClr val="accent1"/>
              </a:buClr>
            </a:pPr>
            <a:r>
              <a:rPr lang="en-US" sz="1600" dirty="0"/>
              <a:t>(Standard)</a:t>
            </a:r>
          </a:p>
        </p:txBody>
      </p:sp>
      <p:sp>
        <p:nvSpPr>
          <p:cNvPr id="9" name="Content Placeholder 2">
            <a:extLst>
              <a:ext uri="{FF2B5EF4-FFF2-40B4-BE49-F238E27FC236}">
                <a16:creationId xmlns:a16="http://schemas.microsoft.com/office/drawing/2014/main" id="{E6AA9B40-3DA2-442C-868F-298B4A57C606}"/>
              </a:ext>
            </a:extLst>
          </p:cNvPr>
          <p:cNvSpPr>
            <a:spLocks noGrp="1"/>
          </p:cNvSpPr>
          <p:nvPr>
            <p:ph idx="1"/>
          </p:nvPr>
        </p:nvSpPr>
        <p:spPr>
          <a:xfrm>
            <a:off x="5942405" y="1529404"/>
            <a:ext cx="5515449" cy="4413752"/>
          </a:xfrm>
        </p:spPr>
        <p:txBody>
          <a:bodyPr>
            <a:normAutofit fontScale="85000" lnSpcReduction="20000"/>
          </a:bodyPr>
          <a:lstStyle/>
          <a:p>
            <a:r>
              <a:rPr lang="en-GB" dirty="0"/>
              <a:t>CS400 Advanced includes:</a:t>
            </a:r>
          </a:p>
          <a:p>
            <a:endParaRPr lang="en-GB" dirty="0"/>
          </a:p>
          <a:p>
            <a:pPr lvl="1"/>
            <a:r>
              <a:rPr lang="en-GB" dirty="0"/>
              <a:t>Multiple kiln connectivity</a:t>
            </a:r>
          </a:p>
          <a:p>
            <a:pPr lvl="2"/>
            <a:r>
              <a:rPr lang="en-GB" dirty="0"/>
              <a:t>Monitor more than one kiln at the same facility using a single license – Reduce system cost.</a:t>
            </a:r>
          </a:p>
          <a:p>
            <a:pPr lvl="2"/>
            <a:endParaRPr lang="en-GB" dirty="0"/>
          </a:p>
          <a:p>
            <a:pPr lvl="1"/>
            <a:r>
              <a:rPr lang="en-GB" dirty="0"/>
              <a:t>Refractory Management (RFM)</a:t>
            </a:r>
          </a:p>
          <a:p>
            <a:pPr lvl="2"/>
            <a:r>
              <a:rPr lang="en-GB" dirty="0"/>
              <a:t>refractory management system – calculated using refractory properties and external temperature data.</a:t>
            </a:r>
          </a:p>
          <a:p>
            <a:pPr lvl="2"/>
            <a:endParaRPr lang="en-GB" dirty="0"/>
          </a:p>
          <a:p>
            <a:pPr lvl="1"/>
            <a:r>
              <a:rPr lang="en-GB" dirty="0"/>
              <a:t>Polar chart (Coating thickness)</a:t>
            </a:r>
          </a:p>
          <a:p>
            <a:pPr lvl="2"/>
            <a:r>
              <a:rPr lang="en-GB" dirty="0"/>
              <a:t>Multiple polar chart visualizations options –feature allowing operator to understand coating thickness in every area of the kiln.</a:t>
            </a:r>
          </a:p>
          <a:p>
            <a:pPr lvl="2"/>
            <a:endParaRPr lang="en-GB" dirty="0"/>
          </a:p>
          <a:p>
            <a:pPr lvl="1"/>
            <a:r>
              <a:rPr lang="en-GB" dirty="0"/>
              <a:t>Envelope profile</a:t>
            </a:r>
          </a:p>
          <a:p>
            <a:pPr lvl="2"/>
            <a:r>
              <a:rPr lang="en-GB" dirty="0"/>
              <a:t>Visualization showing min/max temperature along kiln length – Effective tool for operator hand over.</a:t>
            </a:r>
          </a:p>
          <a:p>
            <a:pPr lvl="1"/>
            <a:endParaRPr lang="en-GB" dirty="0"/>
          </a:p>
          <a:p>
            <a:pPr lvl="1"/>
            <a:endParaRPr lang="en-US" dirty="0"/>
          </a:p>
        </p:txBody>
      </p:sp>
      <p:pic>
        <p:nvPicPr>
          <p:cNvPr id="3" name="Picture 2">
            <a:extLst>
              <a:ext uri="{FF2B5EF4-FFF2-40B4-BE49-F238E27FC236}">
                <a16:creationId xmlns:a16="http://schemas.microsoft.com/office/drawing/2014/main" id="{64D2D572-9047-4B4C-A9F1-143E4D9AF5FE}"/>
              </a:ext>
            </a:extLst>
          </p:cNvPr>
          <p:cNvPicPr>
            <a:picLocks noChangeAspect="1"/>
          </p:cNvPicPr>
          <p:nvPr/>
        </p:nvPicPr>
        <p:blipFill rotWithShape="1">
          <a:blip r:embed="rId6"/>
          <a:srcRect l="14951" r="5632"/>
          <a:stretch/>
        </p:blipFill>
        <p:spPr>
          <a:xfrm>
            <a:off x="3739997" y="4917621"/>
            <a:ext cx="1842438" cy="936332"/>
          </a:xfrm>
          <a:prstGeom prst="rect">
            <a:avLst/>
          </a:prstGeom>
        </p:spPr>
      </p:pic>
    </p:spTree>
    <p:extLst>
      <p:ext uri="{BB962C8B-B14F-4D97-AF65-F5344CB8AC3E}">
        <p14:creationId xmlns:p14="http://schemas.microsoft.com/office/powerpoint/2010/main" val="345233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with medium confidence">
            <a:extLst>
              <a:ext uri="{FF2B5EF4-FFF2-40B4-BE49-F238E27FC236}">
                <a16:creationId xmlns:a16="http://schemas.microsoft.com/office/drawing/2014/main" id="{AD97F479-7386-494B-9CC5-8585AA6A0A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8260" y="1529404"/>
            <a:ext cx="7384428" cy="4012104"/>
          </a:xfrm>
          <a:prstGeom prst="rect">
            <a:avLst/>
          </a:prstGeom>
        </p:spPr>
      </p:pic>
      <p:sp>
        <p:nvSpPr>
          <p:cNvPr id="23" name="Title 22">
            <a:extLst>
              <a:ext uri="{FF2B5EF4-FFF2-40B4-BE49-F238E27FC236}">
                <a16:creationId xmlns:a16="http://schemas.microsoft.com/office/drawing/2014/main" id="{148D5790-0244-44DF-820C-57638E5B4C4B}"/>
              </a:ext>
            </a:extLst>
          </p:cNvPr>
          <p:cNvSpPr>
            <a:spLocks noGrp="1"/>
          </p:cNvSpPr>
          <p:nvPr>
            <p:ph type="title"/>
            <p:custDataLst>
              <p:tags r:id="rId1"/>
            </p:custDataLst>
          </p:nvPr>
        </p:nvSpPr>
        <p:spPr>
          <a:xfrm>
            <a:off x="966673" y="652936"/>
            <a:ext cx="7804432" cy="336354"/>
          </a:xfrm>
        </p:spPr>
        <p:txBody>
          <a:bodyPr/>
          <a:lstStyle/>
          <a:p>
            <a:r>
              <a:rPr lang="en-US"/>
              <a:t>Software</a:t>
            </a:r>
          </a:p>
        </p:txBody>
      </p:sp>
      <p:sp>
        <p:nvSpPr>
          <p:cNvPr id="25" name="Text Placeholder 24">
            <a:extLst>
              <a:ext uri="{FF2B5EF4-FFF2-40B4-BE49-F238E27FC236}">
                <a16:creationId xmlns:a16="http://schemas.microsoft.com/office/drawing/2014/main" id="{9DC9A75C-55BC-43A8-8FD8-242491C0AFA4}"/>
              </a:ext>
            </a:extLst>
          </p:cNvPr>
          <p:cNvSpPr>
            <a:spLocks noGrp="1"/>
          </p:cNvSpPr>
          <p:nvPr>
            <p:ph type="body" sz="quarter" idx="16"/>
            <p:custDataLst>
              <p:tags r:id="rId2"/>
            </p:custDataLst>
          </p:nvPr>
        </p:nvSpPr>
        <p:spPr>
          <a:xfrm>
            <a:off x="966673" y="1182530"/>
            <a:ext cx="10536573" cy="346874"/>
          </a:xfrm>
        </p:spPr>
        <p:txBody>
          <a:bodyPr/>
          <a:lstStyle/>
          <a:p>
            <a:r>
              <a:rPr lang="en-US" dirty="0"/>
              <a:t>Main Screen</a:t>
            </a:r>
          </a:p>
        </p:txBody>
      </p:sp>
      <p:sp>
        <p:nvSpPr>
          <p:cNvPr id="22" name="AutoShape 1056">
            <a:extLst>
              <a:ext uri="{FF2B5EF4-FFF2-40B4-BE49-F238E27FC236}">
                <a16:creationId xmlns:a16="http://schemas.microsoft.com/office/drawing/2014/main" id="{D49C29D6-4024-4C60-952A-A68F83E129A2}"/>
              </a:ext>
            </a:extLst>
          </p:cNvPr>
          <p:cNvSpPr>
            <a:spLocks noChangeArrowheads="1"/>
          </p:cNvSpPr>
          <p:nvPr>
            <p:custDataLst>
              <p:tags r:id="rId3"/>
            </p:custDataLst>
          </p:nvPr>
        </p:nvSpPr>
        <p:spPr bwMode="auto">
          <a:xfrm>
            <a:off x="9530143" y="2041865"/>
            <a:ext cx="1167193" cy="540000"/>
          </a:xfrm>
          <a:prstGeom prst="wedgeEllipseCallout">
            <a:avLst>
              <a:gd name="adj1" fmla="val -171741"/>
              <a:gd name="adj2" fmla="val 82820"/>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US" sz="1200" dirty="0">
                <a:solidFill>
                  <a:srgbClr val="000000"/>
                </a:solidFill>
                <a:latin typeface="Arial Narrow" pitchFamily="34" charset="0"/>
              </a:rPr>
              <a:t>Temperature thermogram</a:t>
            </a:r>
          </a:p>
        </p:txBody>
      </p:sp>
      <p:sp>
        <p:nvSpPr>
          <p:cNvPr id="27" name="AutoShape 1056">
            <a:extLst>
              <a:ext uri="{FF2B5EF4-FFF2-40B4-BE49-F238E27FC236}">
                <a16:creationId xmlns:a16="http://schemas.microsoft.com/office/drawing/2014/main" id="{C0C158E2-967B-446C-AB95-E299AC277FC4}"/>
              </a:ext>
            </a:extLst>
          </p:cNvPr>
          <p:cNvSpPr>
            <a:spLocks noChangeArrowheads="1"/>
          </p:cNvSpPr>
          <p:nvPr>
            <p:custDataLst>
              <p:tags r:id="rId4"/>
            </p:custDataLst>
          </p:nvPr>
        </p:nvSpPr>
        <p:spPr bwMode="auto">
          <a:xfrm>
            <a:off x="9038580" y="4276075"/>
            <a:ext cx="1167193" cy="540000"/>
          </a:xfrm>
          <a:prstGeom prst="wedgeEllipseCallout">
            <a:avLst>
              <a:gd name="adj1" fmla="val -171741"/>
              <a:gd name="adj2" fmla="val 82820"/>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US" sz="1200" dirty="0">
                <a:solidFill>
                  <a:srgbClr val="000000"/>
                </a:solidFill>
                <a:latin typeface="Arial Narrow" pitchFamily="34" charset="0"/>
              </a:rPr>
              <a:t>Temperature line graph</a:t>
            </a:r>
          </a:p>
        </p:txBody>
      </p:sp>
      <p:sp>
        <p:nvSpPr>
          <p:cNvPr id="29" name="Rechteck 3">
            <a:extLst>
              <a:ext uri="{FF2B5EF4-FFF2-40B4-BE49-F238E27FC236}">
                <a16:creationId xmlns:a16="http://schemas.microsoft.com/office/drawing/2014/main" id="{E6247CE4-3138-4734-A59E-7DE759794A18}"/>
              </a:ext>
            </a:extLst>
          </p:cNvPr>
          <p:cNvSpPr/>
          <p:nvPr>
            <p:custDataLst>
              <p:tags r:id="rId5"/>
            </p:custDataLst>
          </p:nvPr>
        </p:nvSpPr>
        <p:spPr>
          <a:xfrm>
            <a:off x="2869694" y="5581948"/>
            <a:ext cx="6071612" cy="830997"/>
          </a:xfrm>
          <a:prstGeom prst="rect">
            <a:avLst/>
          </a:prstGeom>
        </p:spPr>
        <p:txBody>
          <a:bodyPr wrap="square">
            <a:spAutoFit/>
          </a:bodyPr>
          <a:lstStyle/>
          <a:p>
            <a:pPr>
              <a:lnSpc>
                <a:spcPct val="150000"/>
              </a:lnSpc>
            </a:pPr>
            <a:r>
              <a:rPr lang="en-US" sz="1600" dirty="0">
                <a:latin typeface="+mn-lt"/>
              </a:rPr>
              <a:t>One screen shows temperature data and all needed</a:t>
            </a:r>
            <a:br>
              <a:rPr lang="en-US" sz="1600" dirty="0">
                <a:latin typeface="+mn-lt"/>
              </a:rPr>
            </a:br>
            <a:r>
              <a:rPr lang="en-US" sz="1600" dirty="0">
                <a:latin typeface="+mn-lt"/>
              </a:rPr>
              <a:t>information to monitor kiln and CS210 system condition.</a:t>
            </a:r>
          </a:p>
        </p:txBody>
      </p:sp>
      <p:sp>
        <p:nvSpPr>
          <p:cNvPr id="30" name="AutoShape 1056">
            <a:extLst>
              <a:ext uri="{FF2B5EF4-FFF2-40B4-BE49-F238E27FC236}">
                <a16:creationId xmlns:a16="http://schemas.microsoft.com/office/drawing/2014/main" id="{1C7D8ACA-3A51-4194-8B61-ED80717BB6A6}"/>
              </a:ext>
            </a:extLst>
          </p:cNvPr>
          <p:cNvSpPr>
            <a:spLocks noChangeArrowheads="1"/>
          </p:cNvSpPr>
          <p:nvPr>
            <p:custDataLst>
              <p:tags r:id="rId6"/>
            </p:custDataLst>
          </p:nvPr>
        </p:nvSpPr>
        <p:spPr bwMode="auto">
          <a:xfrm>
            <a:off x="911067" y="3110649"/>
            <a:ext cx="1167193" cy="540000"/>
          </a:xfrm>
          <a:prstGeom prst="wedgeEllipseCallout">
            <a:avLst>
              <a:gd name="adj1" fmla="val 175948"/>
              <a:gd name="adj2" fmla="val 78478"/>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US" sz="1200" dirty="0">
                <a:solidFill>
                  <a:srgbClr val="000000"/>
                </a:solidFill>
                <a:latin typeface="Arial Narrow" pitchFamily="34" charset="0"/>
              </a:rPr>
              <a:t>Refractory zones</a:t>
            </a:r>
          </a:p>
        </p:txBody>
      </p:sp>
      <p:sp>
        <p:nvSpPr>
          <p:cNvPr id="15" name="AutoShape 1056">
            <a:extLst>
              <a:ext uri="{FF2B5EF4-FFF2-40B4-BE49-F238E27FC236}">
                <a16:creationId xmlns:a16="http://schemas.microsoft.com/office/drawing/2014/main" id="{51B9B4AD-EA16-49F7-AC6E-2E24C61B4868}"/>
              </a:ext>
            </a:extLst>
          </p:cNvPr>
          <p:cNvSpPr>
            <a:spLocks noChangeArrowheads="1"/>
          </p:cNvSpPr>
          <p:nvPr>
            <p:custDataLst>
              <p:tags r:id="rId7"/>
            </p:custDataLst>
          </p:nvPr>
        </p:nvSpPr>
        <p:spPr bwMode="auto">
          <a:xfrm>
            <a:off x="10546613" y="2980036"/>
            <a:ext cx="1167193" cy="540000"/>
          </a:xfrm>
          <a:prstGeom prst="wedgeEllipseCallout">
            <a:avLst>
              <a:gd name="adj1" fmla="val -171741"/>
              <a:gd name="adj2" fmla="val 82820"/>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GB" sz="1200" dirty="0">
                <a:solidFill>
                  <a:srgbClr val="000000"/>
                </a:solidFill>
                <a:latin typeface="Arial Narrow" pitchFamily="34" charset="0"/>
              </a:rPr>
              <a:t>Alarm status</a:t>
            </a:r>
            <a:endParaRPr lang="en-US" sz="1200" dirty="0">
              <a:solidFill>
                <a:srgbClr val="000000"/>
              </a:solidFill>
              <a:latin typeface="Arial Narrow" pitchFamily="34" charset="0"/>
            </a:endParaRPr>
          </a:p>
        </p:txBody>
      </p:sp>
      <p:sp>
        <p:nvSpPr>
          <p:cNvPr id="16" name="AutoShape 1056">
            <a:extLst>
              <a:ext uri="{FF2B5EF4-FFF2-40B4-BE49-F238E27FC236}">
                <a16:creationId xmlns:a16="http://schemas.microsoft.com/office/drawing/2014/main" id="{92B9577E-B3CE-4145-8F5B-B20F00B15B23}"/>
              </a:ext>
            </a:extLst>
          </p:cNvPr>
          <p:cNvSpPr>
            <a:spLocks noChangeArrowheads="1"/>
          </p:cNvSpPr>
          <p:nvPr>
            <p:custDataLst>
              <p:tags r:id="rId8"/>
            </p:custDataLst>
          </p:nvPr>
        </p:nvSpPr>
        <p:spPr bwMode="auto">
          <a:xfrm>
            <a:off x="10629881" y="4430668"/>
            <a:ext cx="1167193" cy="540000"/>
          </a:xfrm>
          <a:prstGeom prst="wedgeEllipseCallout">
            <a:avLst>
              <a:gd name="adj1" fmla="val -171741"/>
              <a:gd name="adj2" fmla="val 82820"/>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GB" sz="1200" dirty="0">
                <a:solidFill>
                  <a:srgbClr val="000000"/>
                </a:solidFill>
                <a:latin typeface="Arial Narrow" pitchFamily="34" charset="0"/>
              </a:rPr>
              <a:t>Polar chart</a:t>
            </a:r>
            <a:endParaRPr lang="en-US" sz="1200" dirty="0">
              <a:solidFill>
                <a:srgbClr val="000000"/>
              </a:solidFill>
              <a:latin typeface="Arial Narrow" pitchFamily="34" charset="0"/>
            </a:endParaRPr>
          </a:p>
        </p:txBody>
      </p:sp>
      <p:sp>
        <p:nvSpPr>
          <p:cNvPr id="24" name="AutoShape 1056">
            <a:extLst>
              <a:ext uri="{FF2B5EF4-FFF2-40B4-BE49-F238E27FC236}">
                <a16:creationId xmlns:a16="http://schemas.microsoft.com/office/drawing/2014/main" id="{8715E717-E8C9-4BE0-913E-DCFD24D89B7F}"/>
              </a:ext>
            </a:extLst>
          </p:cNvPr>
          <p:cNvSpPr>
            <a:spLocks noChangeArrowheads="1"/>
          </p:cNvSpPr>
          <p:nvPr>
            <p:custDataLst>
              <p:tags r:id="rId9"/>
            </p:custDataLst>
          </p:nvPr>
        </p:nvSpPr>
        <p:spPr bwMode="auto">
          <a:xfrm>
            <a:off x="1005211" y="2027422"/>
            <a:ext cx="1167193" cy="540000"/>
          </a:xfrm>
          <a:prstGeom prst="wedgeEllipseCallout">
            <a:avLst>
              <a:gd name="adj1" fmla="val 344300"/>
              <a:gd name="adj2" fmla="val 53258"/>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nchor="ctr" anchorCtr="0"/>
          <a:lstStyle/>
          <a:p>
            <a:r>
              <a:rPr lang="en-GB" sz="1200" dirty="0">
                <a:solidFill>
                  <a:srgbClr val="000000"/>
                </a:solidFill>
                <a:latin typeface="Arial Narrow" pitchFamily="34" charset="0"/>
              </a:rPr>
              <a:t>A</a:t>
            </a:r>
            <a:r>
              <a:rPr lang="en-US" sz="1200" dirty="0">
                <a:solidFill>
                  <a:srgbClr val="000000"/>
                </a:solidFill>
                <a:latin typeface="Arial Narrow" pitchFamily="34" charset="0"/>
              </a:rPr>
              <a:t>rea </a:t>
            </a:r>
            <a:r>
              <a:rPr lang="en-US" sz="1200">
                <a:solidFill>
                  <a:srgbClr val="000000"/>
                </a:solidFill>
                <a:latin typeface="Arial Narrow" pitchFamily="34" charset="0"/>
              </a:rPr>
              <a:t>of interest</a:t>
            </a:r>
            <a:endParaRPr lang="en-US" sz="1200" dirty="0">
              <a:solidFill>
                <a:srgbClr val="000000"/>
              </a:solidFill>
              <a:latin typeface="Arial Narrow" pitchFamily="34" charset="0"/>
            </a:endParaRPr>
          </a:p>
        </p:txBody>
      </p:sp>
    </p:spTree>
    <p:extLst>
      <p:ext uri="{BB962C8B-B14F-4D97-AF65-F5344CB8AC3E}">
        <p14:creationId xmlns:p14="http://schemas.microsoft.com/office/powerpoint/2010/main" val="11815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8843-361E-4BCC-B840-C3266D1BE1C0}"/>
              </a:ext>
            </a:extLst>
          </p:cNvPr>
          <p:cNvSpPr>
            <a:spLocks noGrp="1"/>
          </p:cNvSpPr>
          <p:nvPr>
            <p:ph type="title"/>
          </p:nvPr>
        </p:nvSpPr>
        <p:spPr>
          <a:xfrm>
            <a:off x="799895" y="0"/>
            <a:ext cx="8602894" cy="1064294"/>
          </a:xfrm>
        </p:spPr>
        <p:txBody>
          <a:bodyPr/>
          <a:lstStyle/>
          <a:p>
            <a:r>
              <a:rPr lang="en-US" dirty="0"/>
              <a:t>INTRODUCTION</a:t>
            </a:r>
          </a:p>
        </p:txBody>
      </p:sp>
      <p:sp>
        <p:nvSpPr>
          <p:cNvPr id="4" name="Slide Number Placeholder 3">
            <a:extLst>
              <a:ext uri="{FF2B5EF4-FFF2-40B4-BE49-F238E27FC236}">
                <a16:creationId xmlns:a16="http://schemas.microsoft.com/office/drawing/2014/main" id="{DEED2962-938F-4AF0-BA77-EEA79EAB2447}"/>
              </a:ext>
            </a:extLst>
          </p:cNvPr>
          <p:cNvSpPr>
            <a:spLocks noGrp="1"/>
          </p:cNvSpPr>
          <p:nvPr>
            <p:ph type="sldNum" sz="quarter" idx="12"/>
          </p:nvPr>
        </p:nvSpPr>
        <p:spPr/>
        <p:txBody>
          <a:bodyPr/>
          <a:lstStyle/>
          <a:p>
            <a:r>
              <a:rPr lang="en-US" dirty="0"/>
              <a:t>   2</a:t>
            </a:r>
          </a:p>
        </p:txBody>
      </p:sp>
      <p:sp>
        <p:nvSpPr>
          <p:cNvPr id="8" name="TextBox 7">
            <a:extLst>
              <a:ext uri="{FF2B5EF4-FFF2-40B4-BE49-F238E27FC236}">
                <a16:creationId xmlns:a16="http://schemas.microsoft.com/office/drawing/2014/main" id="{C688C701-6F19-41CD-8D7E-6E0A19E562FB}"/>
              </a:ext>
            </a:extLst>
          </p:cNvPr>
          <p:cNvSpPr txBox="1"/>
          <p:nvPr/>
        </p:nvSpPr>
        <p:spPr>
          <a:xfrm>
            <a:off x="725467" y="1405677"/>
            <a:ext cx="10270583" cy="1754326"/>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Fluke Process Instruments designs, manufactures and markets a complete line of infrared temperature measurement and profiling solutions for industrial, maintenance, and quality control applications. Distributed worldwide under the Raytek, Ircon, and Datapaq brands, the products reflect the combined experience of over 150 years in manufacturing the world’s finest temperature measurement tools and devices.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descr="Logo, company name&#10;&#10;Description automatically generated">
            <a:extLst>
              <a:ext uri="{FF2B5EF4-FFF2-40B4-BE49-F238E27FC236}">
                <a16:creationId xmlns:a16="http://schemas.microsoft.com/office/drawing/2014/main" id="{316BA97C-6488-4927-9C55-5AAB61780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40" y="4873480"/>
            <a:ext cx="8863968" cy="1477328"/>
          </a:xfrm>
          <a:prstGeom prst="rect">
            <a:avLst/>
          </a:prstGeom>
        </p:spPr>
      </p:pic>
      <p:pic>
        <p:nvPicPr>
          <p:cNvPr id="9" name="Picture 8" descr="Text&#10;&#10;Description automatically generated">
            <a:extLst>
              <a:ext uri="{FF2B5EF4-FFF2-40B4-BE49-F238E27FC236}">
                <a16:creationId xmlns:a16="http://schemas.microsoft.com/office/drawing/2014/main" id="{22CA1654-5684-4243-8731-BABA16BD7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522" y="3076512"/>
            <a:ext cx="3834956" cy="1796968"/>
          </a:xfrm>
          <a:prstGeom prst="rect">
            <a:avLst/>
          </a:prstGeom>
        </p:spPr>
      </p:pic>
    </p:spTree>
    <p:extLst>
      <p:ext uri="{BB962C8B-B14F-4D97-AF65-F5344CB8AC3E}">
        <p14:creationId xmlns:p14="http://schemas.microsoft.com/office/powerpoint/2010/main" val="175227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942A4-4A40-42CE-B2F4-9EED05B50E0F}"/>
              </a:ext>
            </a:extLst>
          </p:cNvPr>
          <p:cNvSpPr>
            <a:spLocks noGrp="1"/>
          </p:cNvSpPr>
          <p:nvPr>
            <p:ph type="title"/>
            <p:custDataLst>
              <p:tags r:id="rId1"/>
            </p:custDataLst>
          </p:nvPr>
        </p:nvSpPr>
        <p:spPr>
          <a:xfrm>
            <a:off x="853552" y="631596"/>
            <a:ext cx="8469558" cy="414255"/>
          </a:xfrm>
        </p:spPr>
        <p:txBody>
          <a:bodyPr/>
          <a:lstStyle/>
          <a:p>
            <a:r>
              <a:rPr lang="de-DE" dirty="0"/>
              <a:t>CS400 Key features and improvements</a:t>
            </a:r>
            <a:endParaRPr lang="en-US" dirty="0"/>
          </a:p>
        </p:txBody>
      </p:sp>
      <p:sp>
        <p:nvSpPr>
          <p:cNvPr id="15" name="Inhaltsplatzhalter 6">
            <a:extLst>
              <a:ext uri="{FF2B5EF4-FFF2-40B4-BE49-F238E27FC236}">
                <a16:creationId xmlns:a16="http://schemas.microsoft.com/office/drawing/2014/main" id="{B197C6F4-8695-417A-AF89-434FA954B442}"/>
              </a:ext>
            </a:extLst>
          </p:cNvPr>
          <p:cNvSpPr txBox="1">
            <a:spLocks/>
          </p:cNvSpPr>
          <p:nvPr>
            <p:custDataLst>
              <p:tags r:id="rId2"/>
            </p:custDataLst>
          </p:nvPr>
        </p:nvSpPr>
        <p:spPr>
          <a:xfrm>
            <a:off x="160255" y="1187253"/>
            <a:ext cx="11871489" cy="541151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Clr>
                <a:schemeClr val="accent3"/>
              </a:buClr>
              <a:buFontTx/>
              <a:buNone/>
              <a:defRPr sz="1800" b="1"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Coating, thickness and brick thickens – Polar chart</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Envelope Profile over the complete kiln including alarm functionality</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Multiple Kiln Support</a:t>
            </a:r>
          </a:p>
          <a:p>
            <a:pPr marL="342900" lvl="0" indent="-342900" algn="l">
              <a:spcAft>
                <a:spcPts val="600"/>
              </a:spcAft>
              <a:buFont typeface="Wingdings" panose="05000000000000000000" pitchFamily="2" charset="2"/>
              <a:buChar char=""/>
            </a:pPr>
            <a:r>
              <a:rPr lang="en-US" sz="1600" b="0" dirty="0">
                <a:ea typeface="Times New Roman" panose="02020603050405020304" pitchFamily="18" charset="0"/>
              </a:rPr>
              <a:t>No more SQL Database like in CS210 and History can be stored on network.</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Ability </a:t>
            </a:r>
            <a:r>
              <a:rPr lang="en-US" sz="1600" b="0" dirty="0">
                <a:ea typeface="Times New Roman" panose="02020603050405020304" pitchFamily="18" charset="0"/>
              </a:rPr>
              <a:t>of Short Term, Mid Term (New) and Long Term (more flexible)</a:t>
            </a:r>
            <a:endParaRPr lang="en-US" sz="1600" b="0" dirty="0">
              <a:effectLst/>
              <a:ea typeface="Times New Roman" panose="02020603050405020304" pitchFamily="18" charset="0"/>
            </a:endParaRP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Imager Support (TV40) (Note : Additional Hardware is Required)</a:t>
            </a:r>
            <a:r>
              <a:rPr lang="en-US" sz="1600" b="0" dirty="0">
                <a:solidFill>
                  <a:srgbClr val="FF0000"/>
                </a:solidFill>
                <a:effectLst/>
                <a:ea typeface="Times New Roman" panose="02020603050405020304" pitchFamily="18" charset="0"/>
              </a:rPr>
              <a:t> </a:t>
            </a:r>
            <a:endParaRPr lang="en-US" sz="1200" b="0" dirty="0">
              <a:effectLst/>
              <a:ea typeface="Times New Roman" panose="02020603050405020304" pitchFamily="18" charset="0"/>
            </a:endParaRP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Different </a:t>
            </a:r>
            <a:r>
              <a:rPr lang="en-US" sz="1600" b="0" dirty="0">
                <a:solidFill>
                  <a:prstClr val="black">
                    <a:lumMod val="85000"/>
                    <a:lumOff val="15000"/>
                  </a:prstClr>
                </a:solidFill>
              </a:rPr>
              <a:t>Pyrometer</a:t>
            </a:r>
            <a:r>
              <a:rPr lang="en-US" sz="1600" b="0" dirty="0">
                <a:effectLst/>
                <a:ea typeface="Times New Roman" panose="02020603050405020304" pitchFamily="18" charset="0"/>
              </a:rPr>
              <a:t> support (using all FPI Pyrometers for BZ, SM – Mi3, T4.0, EN, TV40) (Additional Hardware Kit Required)</a:t>
            </a:r>
            <a:r>
              <a:rPr lang="en-US" sz="1600" b="0" dirty="0">
                <a:solidFill>
                  <a:srgbClr val="FF0000"/>
                </a:solidFill>
                <a:effectLst/>
                <a:ea typeface="Times New Roman" panose="02020603050405020304" pitchFamily="18" charset="0"/>
              </a:rPr>
              <a:t> </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Analog and Digital I/O (</a:t>
            </a:r>
            <a:r>
              <a:rPr lang="en-US" sz="1600" b="0" dirty="0" err="1">
                <a:effectLst/>
                <a:ea typeface="Times New Roman" panose="02020603050405020304" pitchFamily="18" charset="0"/>
              </a:rPr>
              <a:t>Wago</a:t>
            </a:r>
            <a:r>
              <a:rPr lang="en-US" sz="1600" b="0" dirty="0">
                <a:effectLst/>
                <a:ea typeface="Times New Roman" panose="02020603050405020304" pitchFamily="18" charset="0"/>
              </a:rPr>
              <a:t>)</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BZ support EN video functionality (Note : Additional Hardware is Required)</a:t>
            </a:r>
            <a:r>
              <a:rPr lang="en-US" sz="1600" b="0" dirty="0">
                <a:solidFill>
                  <a:srgbClr val="FF0000"/>
                </a:solidFill>
                <a:effectLst/>
                <a:ea typeface="Times New Roman" panose="02020603050405020304" pitchFamily="18" charset="0"/>
              </a:rPr>
              <a:t> </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Free scalable AOI (Areas, line, slice) including temperature trend analyze</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Virtual 3D walk through entire kiln</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3D view per defined kiln zone</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Easy software configuration for the Scanner kiln position.</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Support OPC DA and Latest industrial protocol OPC UA coming later Q3.</a:t>
            </a:r>
          </a:p>
          <a:p>
            <a:pPr marL="342900" lvl="0" indent="-342900" algn="l">
              <a:spcAft>
                <a:spcPts val="600"/>
              </a:spcAft>
              <a:buFont typeface="Wingdings" panose="05000000000000000000" pitchFamily="2" charset="2"/>
              <a:buChar char=""/>
            </a:pPr>
            <a:r>
              <a:rPr lang="en-US" sz="1600" b="0" dirty="0">
                <a:effectLst/>
                <a:ea typeface="Times New Roman" panose="02020603050405020304" pitchFamily="18" charset="0"/>
              </a:rPr>
              <a:t>Flexible Image sizing and Orientation of rotation free configurable </a:t>
            </a:r>
          </a:p>
          <a:p>
            <a:pPr marL="342900" lvl="0" indent="-342900" algn="l">
              <a:spcAft>
                <a:spcPts val="600"/>
              </a:spcAft>
              <a:buFont typeface="Wingdings" panose="05000000000000000000" pitchFamily="2" charset="2"/>
              <a:buChar char=""/>
            </a:pPr>
            <a:r>
              <a:rPr lang="en-US" sz="1600" b="0" dirty="0">
                <a:ea typeface="Times New Roman" panose="02020603050405020304" pitchFamily="18" charset="0"/>
              </a:rPr>
              <a:t>Existing Customer can Upgrade to CS400 : Optional</a:t>
            </a:r>
            <a:endParaRPr lang="en-US" sz="1600" b="0" dirty="0">
              <a:effectLst/>
              <a:ea typeface="Times New Roman" panose="02020603050405020304" pitchFamily="18" charset="0"/>
            </a:endParaRPr>
          </a:p>
        </p:txBody>
      </p:sp>
    </p:spTree>
    <p:extLst>
      <p:ext uri="{BB962C8B-B14F-4D97-AF65-F5344CB8AC3E}">
        <p14:creationId xmlns:p14="http://schemas.microsoft.com/office/powerpoint/2010/main" val="17219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B80-6C74-4688-807D-622B89AC3ED4}"/>
              </a:ext>
            </a:extLst>
          </p:cNvPr>
          <p:cNvSpPr>
            <a:spLocks noGrp="1"/>
          </p:cNvSpPr>
          <p:nvPr>
            <p:ph type="title"/>
          </p:nvPr>
        </p:nvSpPr>
        <p:spPr/>
        <p:txBody>
          <a:bodyPr/>
          <a:lstStyle/>
          <a:p>
            <a:r>
              <a:rPr lang="en-GB" dirty="0"/>
              <a:t>Modularisation</a:t>
            </a:r>
            <a:endParaRPr lang="en-US" dirty="0"/>
          </a:p>
        </p:txBody>
      </p:sp>
      <p:sp>
        <p:nvSpPr>
          <p:cNvPr id="11" name="TextBox 10">
            <a:extLst>
              <a:ext uri="{FF2B5EF4-FFF2-40B4-BE49-F238E27FC236}">
                <a16:creationId xmlns:a16="http://schemas.microsoft.com/office/drawing/2014/main" id="{AE978A70-0DE3-4CCE-83C2-D78327D46432}"/>
              </a:ext>
            </a:extLst>
          </p:cNvPr>
          <p:cNvSpPr txBox="1"/>
          <p:nvPr/>
        </p:nvSpPr>
        <p:spPr>
          <a:xfrm>
            <a:off x="992777" y="1828799"/>
            <a:ext cx="2586446" cy="1508105"/>
          </a:xfrm>
          <a:prstGeom prst="rect">
            <a:avLst/>
          </a:prstGeom>
          <a:solidFill>
            <a:sysClr val="window" lastClr="FFFFFF"/>
          </a:solidFill>
          <a:ln w="12700" cap="flat" cmpd="sng" algn="ctr">
            <a:solidFill>
              <a:srgbClr val="FFC000"/>
            </a:solidFill>
            <a:prstDash val="solid"/>
            <a:miter lim="800000"/>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CS Scanner kits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CS401-MP150-KIT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CS402-MP150-KIT-2</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CS403-MP150-KIT-3</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CS404-MP150-KIT-4</a:t>
            </a:r>
          </a:p>
        </p:txBody>
      </p:sp>
      <p:sp>
        <p:nvSpPr>
          <p:cNvPr id="12" name="TextBox 11">
            <a:extLst>
              <a:ext uri="{FF2B5EF4-FFF2-40B4-BE49-F238E27FC236}">
                <a16:creationId xmlns:a16="http://schemas.microsoft.com/office/drawing/2014/main" id="{CA975072-99DF-4DD2-8138-EEFA3F55CB3D}"/>
              </a:ext>
            </a:extLst>
          </p:cNvPr>
          <p:cNvSpPr txBox="1"/>
          <p:nvPr/>
        </p:nvSpPr>
        <p:spPr>
          <a:xfrm>
            <a:off x="4626429" y="1828798"/>
            <a:ext cx="2586446" cy="1938992"/>
          </a:xfrm>
          <a:prstGeom prst="rect">
            <a:avLst/>
          </a:prstGeom>
          <a:solidFill>
            <a:sysClr val="window" lastClr="FFFFFF"/>
          </a:solidFill>
          <a:ln w="12700" cap="flat" cmpd="sng" algn="ctr">
            <a:solidFill>
              <a:srgbClr val="FFC000"/>
            </a:solidFill>
            <a:prstDash val="solid"/>
            <a:miter lim="800000"/>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Basic HW kit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CS400-HW-KIT-BASIC</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Contains: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black"/>
                </a:solidFill>
                <a:effectLst/>
                <a:uLnTx/>
                <a:uFillTx/>
                <a:latin typeface="Calibri" panose="020F0502020204030204"/>
                <a:ea typeface="+mn-ea"/>
                <a:cs typeface="+mn-cs"/>
              </a:rPr>
              <a:t>Fiberoptic</a:t>
            </a: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 converter housing</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Position sensor and junction box</a:t>
            </a:r>
          </a:p>
        </p:txBody>
      </p:sp>
      <p:sp>
        <p:nvSpPr>
          <p:cNvPr id="13" name="TextBox 12">
            <a:extLst>
              <a:ext uri="{FF2B5EF4-FFF2-40B4-BE49-F238E27FC236}">
                <a16:creationId xmlns:a16="http://schemas.microsoft.com/office/drawing/2014/main" id="{032E421C-5CF4-49C8-B58B-9A3E63BBB105}"/>
              </a:ext>
            </a:extLst>
          </p:cNvPr>
          <p:cNvSpPr txBox="1"/>
          <p:nvPr/>
        </p:nvSpPr>
        <p:spPr>
          <a:xfrm>
            <a:off x="8260081" y="1828799"/>
            <a:ext cx="2939142" cy="1077218"/>
          </a:xfrm>
          <a:prstGeom prst="rect">
            <a:avLst/>
          </a:prstGeom>
          <a:solidFill>
            <a:sysClr val="window" lastClr="FFFFFF"/>
          </a:solidFill>
          <a:ln w="12700" cap="flat" cmpd="sng" algn="ctr">
            <a:solidFill>
              <a:srgbClr val="FFC000"/>
            </a:solidFill>
            <a:prstDash val="solid"/>
            <a:miter lim="800000"/>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Software options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CS400-SW-STD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CS400-SW-ADV</a:t>
            </a:r>
          </a:p>
        </p:txBody>
      </p:sp>
      <p:sp>
        <p:nvSpPr>
          <p:cNvPr id="14" name="Plus Sign 13">
            <a:extLst>
              <a:ext uri="{FF2B5EF4-FFF2-40B4-BE49-F238E27FC236}">
                <a16:creationId xmlns:a16="http://schemas.microsoft.com/office/drawing/2014/main" id="{705A782C-C5CD-4BC6-9BDA-951EC8FCD5CB}"/>
              </a:ext>
            </a:extLst>
          </p:cNvPr>
          <p:cNvSpPr/>
          <p:nvPr/>
        </p:nvSpPr>
        <p:spPr>
          <a:xfrm>
            <a:off x="3678283" y="2158308"/>
            <a:ext cx="849086" cy="849086"/>
          </a:xfrm>
          <a:prstGeom prst="mathPlus">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Plus Sign 14">
            <a:extLst>
              <a:ext uri="{FF2B5EF4-FFF2-40B4-BE49-F238E27FC236}">
                <a16:creationId xmlns:a16="http://schemas.microsoft.com/office/drawing/2014/main" id="{B6E36846-8F40-4E23-B76C-1880682B6E1B}"/>
              </a:ext>
            </a:extLst>
          </p:cNvPr>
          <p:cNvSpPr/>
          <p:nvPr/>
        </p:nvSpPr>
        <p:spPr>
          <a:xfrm>
            <a:off x="7311935" y="2158308"/>
            <a:ext cx="849086" cy="849086"/>
          </a:xfrm>
          <a:prstGeom prst="mathPlus">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32F2E95-4AB7-458E-8AB3-25CA0DEE8F8F}"/>
              </a:ext>
            </a:extLst>
          </p:cNvPr>
          <p:cNvSpPr txBox="1"/>
          <p:nvPr/>
        </p:nvSpPr>
        <p:spPr>
          <a:xfrm>
            <a:off x="8260081" y="4345576"/>
            <a:ext cx="2939142" cy="1169551"/>
          </a:xfrm>
          <a:prstGeom prst="rect">
            <a:avLst/>
          </a:prstGeom>
          <a:solidFill>
            <a:sysClr val="window" lastClr="FFFFFF"/>
          </a:solidFill>
          <a:ln w="12700" cap="flat" cmpd="sng" algn="ctr">
            <a:solidFill>
              <a:srgbClr val="FFC000"/>
            </a:solidFill>
            <a:prstDash val="solid"/>
            <a:miter lim="800000"/>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Upgrade from STD to ADV</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CS400-SW-ADV-UPG</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Upgrade from CS210 to CS400 STD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CS400-SW-CS210-UPG</a:t>
            </a:r>
          </a:p>
        </p:txBody>
      </p:sp>
      <p:sp>
        <p:nvSpPr>
          <p:cNvPr id="17" name="TextBox 16">
            <a:extLst>
              <a:ext uri="{FF2B5EF4-FFF2-40B4-BE49-F238E27FC236}">
                <a16:creationId xmlns:a16="http://schemas.microsoft.com/office/drawing/2014/main" id="{D00EE252-E4EC-4FC4-AFA3-AF746092E08C}"/>
              </a:ext>
            </a:extLst>
          </p:cNvPr>
          <p:cNvSpPr txBox="1"/>
          <p:nvPr/>
        </p:nvSpPr>
        <p:spPr>
          <a:xfrm>
            <a:off x="992775" y="4345576"/>
            <a:ext cx="6220099" cy="1508105"/>
          </a:xfrm>
          <a:prstGeom prst="rect">
            <a:avLst/>
          </a:prstGeom>
          <a:solidFill>
            <a:sysClr val="window" lastClr="FFFFFF"/>
          </a:solidFill>
          <a:ln w="12700" cap="flat" cmpd="sng" algn="ctr">
            <a:solidFill>
              <a:srgbClr val="FFC000"/>
            </a:solidFill>
            <a:prstDash val="solid"/>
            <a:miter lim="800000"/>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Accessory kits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A-CS-BZ-EN-KIT-485	Burning zone monitoring</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A-CS-SM-KIT-485	Shadow monitoring</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A-CS-TSM-KIT-485	Tire slip monitoring (used to be live ring migration)</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A-CS-CNV-ETH485	Serial ethernet converter</a:t>
            </a:r>
          </a:p>
        </p:txBody>
      </p:sp>
    </p:spTree>
    <p:extLst>
      <p:ext uri="{BB962C8B-B14F-4D97-AF65-F5344CB8AC3E}">
        <p14:creationId xmlns:p14="http://schemas.microsoft.com/office/powerpoint/2010/main" val="77252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966673" y="652936"/>
            <a:ext cx="7804432" cy="336354"/>
          </a:xfrm>
        </p:spPr>
        <p:txBody>
          <a:bodyPr/>
          <a:lstStyle/>
          <a:p>
            <a:r>
              <a:rPr lang="en-US" dirty="0"/>
              <a:t>Kiln Monitoring Solutions</a:t>
            </a:r>
          </a:p>
        </p:txBody>
      </p:sp>
      <p:sp>
        <p:nvSpPr>
          <p:cNvPr id="5" name="Rectangle 4"/>
          <p:cNvSpPr/>
          <p:nvPr>
            <p:custDataLst>
              <p:tags r:id="rId2"/>
            </p:custDataLst>
          </p:nvPr>
        </p:nvSpPr>
        <p:spPr>
          <a:xfrm>
            <a:off x="4421527" y="4315863"/>
            <a:ext cx="3443571"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Thank you for your attention!</a:t>
            </a:r>
          </a:p>
        </p:txBody>
      </p:sp>
      <p:sp>
        <p:nvSpPr>
          <p:cNvPr id="10" name="Rectangle 3" descr="Rectangle: Click to edit Master text styles&#10;Second level&#10;Third level&#10;Fourth level&#10;Fifth level"/>
          <p:cNvSpPr txBox="1">
            <a:spLocks noChangeArrowheads="1"/>
          </p:cNvSpPr>
          <p:nvPr>
            <p:custDataLst>
              <p:tags r:id="rId3"/>
            </p:custDataLst>
          </p:nvPr>
        </p:nvSpPr>
        <p:spPr>
          <a:xfrm>
            <a:off x="2257112" y="5301988"/>
            <a:ext cx="7772400" cy="839788"/>
          </a:xfrm>
          <a:prstGeom prst="rect">
            <a:avLst/>
          </a:prstGeom>
        </p:spPr>
        <p:txBody>
          <a:bodyPr/>
          <a:lstStyle>
            <a:lvl1pPr marL="269875" indent="-269875" algn="l" rtl="0" eaLnBrk="0" fontAlgn="base" hangingPunct="0">
              <a:spcBef>
                <a:spcPct val="20000"/>
              </a:spcBef>
              <a:spcAft>
                <a:spcPct val="0"/>
              </a:spcAft>
              <a:buClr>
                <a:schemeClr val="hlink"/>
              </a:buClr>
              <a:defRPr sz="2800">
                <a:solidFill>
                  <a:srgbClr val="003300"/>
                </a:solidFill>
                <a:latin typeface="+mn-lt"/>
                <a:ea typeface="+mn-ea"/>
                <a:cs typeface="+mn-cs"/>
              </a:defRPr>
            </a:lvl1pPr>
            <a:lvl2pPr marL="681038" indent="-184150" algn="l" rtl="0" eaLnBrk="0" fontAlgn="base" hangingPunct="0">
              <a:spcBef>
                <a:spcPct val="20000"/>
              </a:spcBef>
              <a:spcAft>
                <a:spcPct val="0"/>
              </a:spcAft>
              <a:buClr>
                <a:srgbClr val="FF0000"/>
              </a:buClr>
              <a:buSzPct val="80000"/>
              <a:buChar char="•"/>
              <a:defRPr sz="2400">
                <a:solidFill>
                  <a:srgbClr val="000000"/>
                </a:solidFill>
                <a:latin typeface="+mn-lt"/>
              </a:defRPr>
            </a:lvl2pPr>
            <a:lvl3pPr marL="1085850" indent="-228600" algn="l" rtl="0" eaLnBrk="0" fontAlgn="base" hangingPunct="0">
              <a:spcBef>
                <a:spcPct val="20000"/>
              </a:spcBef>
              <a:spcAft>
                <a:spcPct val="0"/>
              </a:spcAft>
              <a:buClr>
                <a:srgbClr val="FF0000"/>
              </a:buClr>
              <a:buChar char="–"/>
              <a:defRPr>
                <a:solidFill>
                  <a:srgbClr val="000000"/>
                </a:solidFill>
                <a:latin typeface="+mn-lt"/>
              </a:defRPr>
            </a:lvl3pPr>
            <a:lvl4pPr marL="1539875" indent="-228600" algn="l" rtl="0" eaLnBrk="0" fontAlgn="base" hangingPunct="0">
              <a:spcBef>
                <a:spcPct val="20000"/>
              </a:spcBef>
              <a:spcAft>
                <a:spcPct val="0"/>
              </a:spcAft>
              <a:buClr>
                <a:schemeClr val="tx1"/>
              </a:buClr>
              <a:buChar char="•"/>
              <a:defRPr>
                <a:solidFill>
                  <a:srgbClr val="003300"/>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indent="0" algn="ctr" eaLnBrk="1" hangingPunct="1">
              <a:lnSpc>
                <a:spcPct val="150000"/>
              </a:lnSpc>
            </a:pPr>
            <a:r>
              <a:rPr lang="en-US" sz="1600" dirty="0">
                <a:solidFill>
                  <a:schemeClr val="tx1"/>
                </a:solidFill>
                <a:latin typeface="Arial" panose="020B0604020202020204" pitchFamily="34" charset="0"/>
                <a:cs typeface="Arial" panose="020B0604020202020204" pitchFamily="34" charset="0"/>
              </a:rPr>
              <a:t>For more information, visit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hlinkClick r:id="rId6"/>
              </a:rPr>
              <a:t>www.flukeprocessinstruments.com</a:t>
            </a: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picture containing factory, outdoor, light, city&#10;&#10;Description automatically generated">
            <a:extLst>
              <a:ext uri="{FF2B5EF4-FFF2-40B4-BE49-F238E27FC236}">
                <a16:creationId xmlns:a16="http://schemas.microsoft.com/office/drawing/2014/main" id="{C41B623C-5893-419F-822B-E5A60CCD8E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2806" y="1575305"/>
            <a:ext cx="4046387" cy="2344372"/>
          </a:xfrm>
          <a:prstGeom prst="rect">
            <a:avLst/>
          </a:prstGeom>
        </p:spPr>
      </p:pic>
    </p:spTree>
    <p:extLst>
      <p:ext uri="{BB962C8B-B14F-4D97-AF65-F5344CB8AC3E}">
        <p14:creationId xmlns:p14="http://schemas.microsoft.com/office/powerpoint/2010/main" val="123470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4DD1A-B528-4E75-B8F2-27CDC0FF0FBA}"/>
              </a:ext>
            </a:extLst>
          </p:cNvPr>
          <p:cNvSpPr>
            <a:spLocks noGrp="1"/>
          </p:cNvSpPr>
          <p:nvPr>
            <p:ph type="title"/>
            <p:custDataLst>
              <p:tags r:id="rId1"/>
            </p:custDataLst>
          </p:nvPr>
        </p:nvSpPr>
        <p:spPr>
          <a:xfrm>
            <a:off x="966673" y="652936"/>
            <a:ext cx="7804432" cy="336354"/>
          </a:xfrm>
        </p:spPr>
        <p:txBody>
          <a:bodyPr/>
          <a:lstStyle/>
          <a:p>
            <a:r>
              <a:rPr lang="de-DE" dirty="0"/>
              <a:t>Major Applications</a:t>
            </a:r>
            <a:endParaRPr lang="en-US" dirty="0"/>
          </a:p>
        </p:txBody>
      </p:sp>
      <p:sp>
        <p:nvSpPr>
          <p:cNvPr id="13" name="Content Placeholder 2">
            <a:extLst>
              <a:ext uri="{FF2B5EF4-FFF2-40B4-BE49-F238E27FC236}">
                <a16:creationId xmlns:a16="http://schemas.microsoft.com/office/drawing/2014/main" id="{88A6BF62-F2F6-4563-A3D3-83885694AEEF}"/>
              </a:ext>
            </a:extLst>
          </p:cNvPr>
          <p:cNvSpPr txBox="1">
            <a:spLocks/>
          </p:cNvSpPr>
          <p:nvPr>
            <p:custDataLst>
              <p:tags r:id="rId2"/>
            </p:custDataLst>
          </p:nvPr>
        </p:nvSpPr>
        <p:spPr>
          <a:xfrm>
            <a:off x="4100659" y="1469373"/>
            <a:ext cx="4213782" cy="668609"/>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000" indent="0" algn="ctr" fontAlgn="auto">
              <a:buNone/>
            </a:pPr>
            <a:r>
              <a:rPr lang="en-US" b="1" dirty="0"/>
              <a:t>Kiln Shell Temperature Monitoring</a:t>
            </a:r>
          </a:p>
        </p:txBody>
      </p:sp>
      <p:sp>
        <p:nvSpPr>
          <p:cNvPr id="18" name="Content Placeholder 2">
            <a:extLst>
              <a:ext uri="{FF2B5EF4-FFF2-40B4-BE49-F238E27FC236}">
                <a16:creationId xmlns:a16="http://schemas.microsoft.com/office/drawing/2014/main" id="{E3714C8A-3858-487C-93B2-39D6150DED96}"/>
              </a:ext>
            </a:extLst>
          </p:cNvPr>
          <p:cNvSpPr txBox="1">
            <a:spLocks/>
          </p:cNvSpPr>
          <p:nvPr>
            <p:custDataLst>
              <p:tags r:id="rId3"/>
            </p:custDataLst>
          </p:nvPr>
        </p:nvSpPr>
        <p:spPr>
          <a:xfrm>
            <a:off x="1054316" y="4136299"/>
            <a:ext cx="4213782" cy="668609"/>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000" indent="0" algn="ctr" fontAlgn="auto">
              <a:buNone/>
            </a:pPr>
            <a:r>
              <a:rPr lang="en-US" b="1" dirty="0"/>
              <a:t>Burning Zone Pyrometer</a:t>
            </a:r>
          </a:p>
        </p:txBody>
      </p:sp>
      <p:sp>
        <p:nvSpPr>
          <p:cNvPr id="19" name="Rechteck: abgerundete Ecken 6">
            <a:extLst>
              <a:ext uri="{FF2B5EF4-FFF2-40B4-BE49-F238E27FC236}">
                <a16:creationId xmlns:a16="http://schemas.microsoft.com/office/drawing/2014/main" id="{366EEA56-85FC-4A77-A1CF-79C99D896F01}"/>
              </a:ext>
            </a:extLst>
          </p:cNvPr>
          <p:cNvSpPr/>
          <p:nvPr>
            <p:custDataLst>
              <p:tags r:id="rId4"/>
            </p:custDataLst>
          </p:nvPr>
        </p:nvSpPr>
        <p:spPr>
          <a:xfrm>
            <a:off x="618925" y="4102151"/>
            <a:ext cx="4982307" cy="2160000"/>
          </a:xfrm>
          <a:prstGeom prst="roundRect">
            <a:avLst>
              <a:gd name="adj" fmla="val 9611"/>
            </a:avLst>
          </a:prstGeom>
          <a:noFill/>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6" name="Picture 5">
            <a:extLst>
              <a:ext uri="{FF2B5EF4-FFF2-40B4-BE49-F238E27FC236}">
                <a16:creationId xmlns:a16="http://schemas.microsoft.com/office/drawing/2014/main" id="{7376281D-5717-4A3B-838A-B17745947799}"/>
              </a:ext>
            </a:extLst>
          </p:cNvPr>
          <p:cNvPicPr>
            <a:picLocks noChangeAspect="1"/>
          </p:cNvPicPr>
          <p:nvPr/>
        </p:nvPicPr>
        <p:blipFill>
          <a:blip r:embed="rId10"/>
          <a:stretch>
            <a:fillRect/>
          </a:stretch>
        </p:blipFill>
        <p:spPr>
          <a:xfrm>
            <a:off x="918656" y="4531061"/>
            <a:ext cx="3010673" cy="1639808"/>
          </a:xfrm>
          <a:prstGeom prst="rect">
            <a:avLst/>
          </a:prstGeom>
        </p:spPr>
      </p:pic>
      <p:pic>
        <p:nvPicPr>
          <p:cNvPr id="9" name="Picture 8" descr="A picture containing engine, projector, miller&#10;&#10;Description automatically generated">
            <a:extLst>
              <a:ext uri="{FF2B5EF4-FFF2-40B4-BE49-F238E27FC236}">
                <a16:creationId xmlns:a16="http://schemas.microsoft.com/office/drawing/2014/main" id="{2E0C48CB-665A-4C6F-ABAF-EA0AFCF7A0F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508" r="13452" b="8689"/>
          <a:stretch/>
        </p:blipFill>
        <p:spPr>
          <a:xfrm>
            <a:off x="3878397" y="4606164"/>
            <a:ext cx="1599007" cy="1411339"/>
          </a:xfrm>
          <a:prstGeom prst="rect">
            <a:avLst/>
          </a:prstGeom>
        </p:spPr>
      </p:pic>
      <p:sp>
        <p:nvSpPr>
          <p:cNvPr id="23" name="Content Placeholder 2">
            <a:extLst>
              <a:ext uri="{FF2B5EF4-FFF2-40B4-BE49-F238E27FC236}">
                <a16:creationId xmlns:a16="http://schemas.microsoft.com/office/drawing/2014/main" id="{38D2CF50-6B0B-4120-90D2-239E43B0800A}"/>
              </a:ext>
            </a:extLst>
          </p:cNvPr>
          <p:cNvSpPr txBox="1">
            <a:spLocks/>
          </p:cNvSpPr>
          <p:nvPr>
            <p:custDataLst>
              <p:tags r:id="rId5"/>
            </p:custDataLst>
          </p:nvPr>
        </p:nvSpPr>
        <p:spPr>
          <a:xfrm>
            <a:off x="7026159" y="4136299"/>
            <a:ext cx="4213782" cy="668609"/>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000" indent="0" algn="ctr" fontAlgn="auto">
              <a:buNone/>
            </a:pPr>
            <a:r>
              <a:rPr lang="en-US" b="1" dirty="0"/>
              <a:t>Clinker Temperature at Cooler End</a:t>
            </a:r>
          </a:p>
        </p:txBody>
      </p:sp>
      <p:sp>
        <p:nvSpPr>
          <p:cNvPr id="24" name="Rechteck: abgerundete Ecken 6">
            <a:extLst>
              <a:ext uri="{FF2B5EF4-FFF2-40B4-BE49-F238E27FC236}">
                <a16:creationId xmlns:a16="http://schemas.microsoft.com/office/drawing/2014/main" id="{A3CC2D81-B46F-4308-AE62-3DEA280D7DA6}"/>
              </a:ext>
            </a:extLst>
          </p:cNvPr>
          <p:cNvSpPr/>
          <p:nvPr>
            <p:custDataLst>
              <p:tags r:id="rId6"/>
            </p:custDataLst>
          </p:nvPr>
        </p:nvSpPr>
        <p:spPr>
          <a:xfrm>
            <a:off x="6590768" y="4102151"/>
            <a:ext cx="4982307" cy="2160000"/>
          </a:xfrm>
          <a:prstGeom prst="roundRect">
            <a:avLst>
              <a:gd name="adj" fmla="val 9611"/>
            </a:avLst>
          </a:prstGeom>
          <a:noFill/>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12" name="Picture 11">
            <a:extLst>
              <a:ext uri="{FF2B5EF4-FFF2-40B4-BE49-F238E27FC236}">
                <a16:creationId xmlns:a16="http://schemas.microsoft.com/office/drawing/2014/main" id="{BE3B0A70-9BEA-4566-A37B-5E5D663DEFDA}"/>
              </a:ext>
            </a:extLst>
          </p:cNvPr>
          <p:cNvPicPr>
            <a:picLocks noChangeAspect="1"/>
          </p:cNvPicPr>
          <p:nvPr/>
        </p:nvPicPr>
        <p:blipFill>
          <a:blip r:embed="rId12"/>
          <a:stretch>
            <a:fillRect/>
          </a:stretch>
        </p:blipFill>
        <p:spPr>
          <a:xfrm>
            <a:off x="6904236" y="4483750"/>
            <a:ext cx="2349033" cy="1734430"/>
          </a:xfrm>
          <a:prstGeom prst="rect">
            <a:avLst/>
          </a:prstGeom>
        </p:spPr>
      </p:pic>
      <p:pic>
        <p:nvPicPr>
          <p:cNvPr id="27" name="Picture 26">
            <a:extLst>
              <a:ext uri="{FF2B5EF4-FFF2-40B4-BE49-F238E27FC236}">
                <a16:creationId xmlns:a16="http://schemas.microsoft.com/office/drawing/2014/main" id="{C2F0780F-468E-45E6-BE25-A9EB9D424300}"/>
              </a:ext>
            </a:extLst>
          </p:cNvPr>
          <p:cNvPicPr>
            <a:picLocks noChangeAspect="1"/>
          </p:cNvPicPr>
          <p:nvPr/>
        </p:nvPicPr>
        <p:blipFill>
          <a:blip r:embed="rId13"/>
          <a:stretch>
            <a:fillRect/>
          </a:stretch>
        </p:blipFill>
        <p:spPr>
          <a:xfrm>
            <a:off x="9573374" y="4516851"/>
            <a:ext cx="1833134" cy="1589963"/>
          </a:xfrm>
          <a:prstGeom prst="rect">
            <a:avLst/>
          </a:prstGeom>
        </p:spPr>
      </p:pic>
      <p:sp>
        <p:nvSpPr>
          <p:cNvPr id="7" name="Rechteck: abgerundete Ecken 6">
            <a:extLst>
              <a:ext uri="{FF2B5EF4-FFF2-40B4-BE49-F238E27FC236}">
                <a16:creationId xmlns:a16="http://schemas.microsoft.com/office/drawing/2014/main" id="{A5EEF520-B337-4A83-B93F-D2B676CB4DC4}"/>
              </a:ext>
            </a:extLst>
          </p:cNvPr>
          <p:cNvSpPr/>
          <p:nvPr>
            <p:custDataLst>
              <p:tags r:id="rId7"/>
            </p:custDataLst>
          </p:nvPr>
        </p:nvSpPr>
        <p:spPr>
          <a:xfrm>
            <a:off x="3665268" y="1435225"/>
            <a:ext cx="4982307" cy="2160000"/>
          </a:xfrm>
          <a:prstGeom prst="roundRect">
            <a:avLst>
              <a:gd name="adj" fmla="val 9611"/>
            </a:avLst>
          </a:prstGeom>
          <a:noFill/>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28" name="Picture 2" descr="D:\Systemdaten\MP150\Fotos\MP150.gif">
            <a:extLst>
              <a:ext uri="{FF2B5EF4-FFF2-40B4-BE49-F238E27FC236}">
                <a16:creationId xmlns:a16="http://schemas.microsoft.com/office/drawing/2014/main" id="{FD736CCC-177D-437C-A3C7-A3D6C228187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7358494" y="2338998"/>
            <a:ext cx="1180836" cy="1090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9996E1D6-E790-4E15-8F53-B88908EA1EA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50572" y="1929562"/>
            <a:ext cx="2853664" cy="1535284"/>
          </a:xfrm>
          <a:prstGeom prst="rect">
            <a:avLst/>
          </a:prstGeom>
        </p:spPr>
      </p:pic>
    </p:spTree>
    <p:extLst>
      <p:ext uri="{BB962C8B-B14F-4D97-AF65-F5344CB8AC3E}">
        <p14:creationId xmlns:p14="http://schemas.microsoft.com/office/powerpoint/2010/main" val="17205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Kiln Shell Temperature Monitoring</a:t>
            </a:r>
          </a:p>
        </p:txBody>
      </p:sp>
      <p:sp>
        <p:nvSpPr>
          <p:cNvPr id="5" name="Text Placeholder 4">
            <a:extLst>
              <a:ext uri="{FF2B5EF4-FFF2-40B4-BE49-F238E27FC236}">
                <a16:creationId xmlns:a16="http://schemas.microsoft.com/office/drawing/2014/main" id="{9CF4F75A-903E-43A5-9694-E7EF95448C05}"/>
              </a:ext>
            </a:extLst>
          </p:cNvPr>
          <p:cNvSpPr>
            <a:spLocks noGrp="1"/>
          </p:cNvSpPr>
          <p:nvPr>
            <p:ph type="body" sz="quarter" idx="16"/>
            <p:custDataLst>
              <p:tags r:id="rId2"/>
            </p:custDataLst>
          </p:nvPr>
        </p:nvSpPr>
        <p:spPr/>
        <p:txBody>
          <a:bodyPr/>
          <a:lstStyle/>
          <a:p>
            <a:r>
              <a:rPr lang="en-US" dirty="0"/>
              <a:t>CS400 System</a:t>
            </a:r>
          </a:p>
        </p:txBody>
      </p:sp>
      <p:pic>
        <p:nvPicPr>
          <p:cNvPr id="8" name="Picture 3" descr="D:\Systemdaten\CS210\Foto\Kiln_wRefractImage1a_HR.jpg">
            <a:extLst>
              <a:ext uri="{FF2B5EF4-FFF2-40B4-BE49-F238E27FC236}">
                <a16:creationId xmlns:a16="http://schemas.microsoft.com/office/drawing/2014/main" id="{513AA957-0608-4A8B-BCB9-87349F07F5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3996" y="2064131"/>
            <a:ext cx="6196458" cy="4011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Systemdaten\MP150\Fotos\MP150.gif">
            <a:extLst>
              <a:ext uri="{FF2B5EF4-FFF2-40B4-BE49-F238E27FC236}">
                <a16:creationId xmlns:a16="http://schemas.microsoft.com/office/drawing/2014/main" id="{05B4AA18-F38E-4749-955D-257C4FEA37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3996" y="2221719"/>
            <a:ext cx="1180836" cy="10900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descr="Rectangle: Click to edit Master text styles&#10;Second level&#10;Third level&#10;Fourth level&#10;Fifth level">
            <a:extLst>
              <a:ext uri="{FF2B5EF4-FFF2-40B4-BE49-F238E27FC236}">
                <a16:creationId xmlns:a16="http://schemas.microsoft.com/office/drawing/2014/main" id="{2416364E-581F-4EE3-813C-AAF3F1FF12B3}"/>
              </a:ext>
            </a:extLst>
          </p:cNvPr>
          <p:cNvSpPr txBox="1">
            <a:spLocks noChangeArrowheads="1"/>
          </p:cNvSpPr>
          <p:nvPr>
            <p:custDataLst>
              <p:tags r:id="rId3"/>
            </p:custDataLst>
          </p:nvPr>
        </p:nvSpPr>
        <p:spPr>
          <a:xfrm>
            <a:off x="933618" y="1524017"/>
            <a:ext cx="7837487" cy="419083"/>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Temperature Monitoring, Control and Analysis for Rotating Kilns</a:t>
            </a:r>
          </a:p>
        </p:txBody>
      </p:sp>
    </p:spTree>
    <p:extLst>
      <p:ext uri="{BB962C8B-B14F-4D97-AF65-F5344CB8AC3E}">
        <p14:creationId xmlns:p14="http://schemas.microsoft.com/office/powerpoint/2010/main" val="9075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Rotatory Kiln Basics</a:t>
            </a:r>
          </a:p>
        </p:txBody>
      </p:sp>
      <p:sp>
        <p:nvSpPr>
          <p:cNvPr id="9" name="Inhaltsplatzhalter 16">
            <a:extLst>
              <a:ext uri="{FF2B5EF4-FFF2-40B4-BE49-F238E27FC236}">
                <a16:creationId xmlns:a16="http://schemas.microsoft.com/office/drawing/2014/main" id="{FCA3CFFC-919D-41B3-96EA-FE98A5B3AF1E}"/>
              </a:ext>
            </a:extLst>
          </p:cNvPr>
          <p:cNvSpPr txBox="1">
            <a:spLocks/>
          </p:cNvSpPr>
          <p:nvPr>
            <p:custDataLst>
              <p:tags r:id="rId2"/>
            </p:custDataLst>
          </p:nvPr>
        </p:nvSpPr>
        <p:spPr>
          <a:xfrm>
            <a:off x="966673" y="4241642"/>
            <a:ext cx="8179429" cy="2121057"/>
          </a:xfrm>
          <a:prstGeom prst="rect">
            <a:avLst/>
          </a:prstGeom>
        </p:spPr>
        <p:txBody>
          <a:bodyPr>
            <a:normAutofit fontScale="92500" lnSpcReduction="20000"/>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1700" dirty="0"/>
              <a:t>Material enters the cold end and is converted as it approaches the burning zone.</a:t>
            </a:r>
          </a:p>
          <a:p>
            <a:pPr fontAlgn="auto"/>
            <a:r>
              <a:rPr lang="en-US" sz="1700" dirty="0"/>
              <a:t>End product, clinker, exits the hot end of the kiln for further processing.</a:t>
            </a:r>
          </a:p>
          <a:p>
            <a:pPr fontAlgn="auto"/>
            <a:r>
              <a:rPr lang="en-US" sz="1700" dirty="0"/>
              <a:t>The kiln is made from steel lined with ceramic refractory material to protect the steel from the heat of the burner.</a:t>
            </a:r>
          </a:p>
          <a:p>
            <a:pPr fontAlgn="auto"/>
            <a:r>
              <a:rPr lang="en-US" sz="1700" dirty="0"/>
              <a:t>Checking the status of the refractory is critical to maintaining kiln performance and preventing catastrophic breakdown.</a:t>
            </a:r>
          </a:p>
          <a:p>
            <a:pPr fontAlgn="auto"/>
            <a:endParaRPr lang="en-US" dirty="0"/>
          </a:p>
          <a:p>
            <a:pPr fontAlgn="auto"/>
            <a:endParaRPr lang="en-US" dirty="0"/>
          </a:p>
        </p:txBody>
      </p:sp>
      <p:grpSp>
        <p:nvGrpSpPr>
          <p:cNvPr id="12" name="Gruppieren 1">
            <a:extLst>
              <a:ext uri="{FF2B5EF4-FFF2-40B4-BE49-F238E27FC236}">
                <a16:creationId xmlns:a16="http://schemas.microsoft.com/office/drawing/2014/main" id="{EEB4FE69-F454-4930-946B-6F1913FB47E2}"/>
              </a:ext>
            </a:extLst>
          </p:cNvPr>
          <p:cNvGrpSpPr/>
          <p:nvPr/>
        </p:nvGrpSpPr>
        <p:grpSpPr>
          <a:xfrm>
            <a:off x="3030112" y="1347539"/>
            <a:ext cx="6131776" cy="2534912"/>
            <a:chOff x="1489487" y="1298450"/>
            <a:chExt cx="6131776" cy="2534912"/>
          </a:xfrm>
        </p:grpSpPr>
        <p:pic>
          <p:nvPicPr>
            <p:cNvPr id="13" name="Picture 4" descr="D:\Systemdaten\CS210\Zeichnungen\Cement_Principle.jpg">
              <a:extLst>
                <a:ext uri="{FF2B5EF4-FFF2-40B4-BE49-F238E27FC236}">
                  <a16:creationId xmlns:a16="http://schemas.microsoft.com/office/drawing/2014/main" id="{E73B3112-46CD-4CD4-9A8D-D2B23BB1007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872" t="10461" r="3872" b="10461"/>
            <a:stretch/>
          </p:blipFill>
          <p:spPr bwMode="auto">
            <a:xfrm flipH="1">
              <a:off x="1489487" y="1307593"/>
              <a:ext cx="5924106" cy="22508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8">
              <a:extLst>
                <a:ext uri="{FF2B5EF4-FFF2-40B4-BE49-F238E27FC236}">
                  <a16:creationId xmlns:a16="http://schemas.microsoft.com/office/drawing/2014/main" id="{2708FA81-395E-47A5-B280-63E0716A3709}"/>
                </a:ext>
              </a:extLst>
            </p:cNvPr>
            <p:cNvSpPr txBox="1"/>
            <p:nvPr>
              <p:custDataLst>
                <p:tags r:id="rId3"/>
              </p:custDataLst>
            </p:nvPr>
          </p:nvSpPr>
          <p:spPr>
            <a:xfrm>
              <a:off x="2209238" y="1298450"/>
              <a:ext cx="764376" cy="276999"/>
            </a:xfrm>
            <a:prstGeom prst="rect">
              <a:avLst/>
            </a:prstGeom>
            <a:noFill/>
          </p:spPr>
          <p:txBody>
            <a:bodyPr wrap="none" rtlCol="0">
              <a:spAutoFit/>
            </a:bodyPr>
            <a:lstStyle/>
            <a:p>
              <a:pPr algn="l"/>
              <a:r>
                <a:rPr lang="de-DE" sz="1200" dirty="0">
                  <a:solidFill>
                    <a:schemeClr val="accent5">
                      <a:lumMod val="10000"/>
                    </a:schemeClr>
                  </a:solidFill>
                  <a:latin typeface="+mn-lt"/>
                  <a:cs typeface="Arial" pitchFamily="34" charset="0"/>
                </a:rPr>
                <a:t>Feed In</a:t>
              </a:r>
              <a:endParaRPr lang="en-US" sz="1200" dirty="0">
                <a:solidFill>
                  <a:schemeClr val="accent5">
                    <a:lumMod val="10000"/>
                  </a:schemeClr>
                </a:solidFill>
                <a:latin typeface="+mn-lt"/>
                <a:cs typeface="Arial" pitchFamily="34" charset="0"/>
              </a:endParaRPr>
            </a:p>
          </p:txBody>
        </p:sp>
        <p:sp>
          <p:nvSpPr>
            <p:cNvPr id="15" name="Textfeld 9">
              <a:extLst>
                <a:ext uri="{FF2B5EF4-FFF2-40B4-BE49-F238E27FC236}">
                  <a16:creationId xmlns:a16="http://schemas.microsoft.com/office/drawing/2014/main" id="{6B93CB8E-9C4C-4A6A-9A52-C3BDB6F8425E}"/>
                </a:ext>
              </a:extLst>
            </p:cNvPr>
            <p:cNvSpPr txBox="1"/>
            <p:nvPr>
              <p:custDataLst>
                <p:tags r:id="rId4"/>
              </p:custDataLst>
            </p:nvPr>
          </p:nvSpPr>
          <p:spPr>
            <a:xfrm>
              <a:off x="4314448" y="1552366"/>
              <a:ext cx="478016" cy="276999"/>
            </a:xfrm>
            <a:prstGeom prst="rect">
              <a:avLst/>
            </a:prstGeom>
            <a:noFill/>
          </p:spPr>
          <p:txBody>
            <a:bodyPr wrap="none" rtlCol="0">
              <a:spAutoFit/>
            </a:bodyPr>
            <a:lstStyle/>
            <a:p>
              <a:pPr algn="l"/>
              <a:r>
                <a:rPr lang="de-DE" sz="1200" dirty="0" err="1">
                  <a:solidFill>
                    <a:schemeClr val="accent5">
                      <a:lumMod val="10000"/>
                    </a:schemeClr>
                  </a:solidFill>
                  <a:latin typeface="+mn-lt"/>
                  <a:cs typeface="Arial" pitchFamily="34" charset="0"/>
                </a:rPr>
                <a:t>Tire</a:t>
              </a:r>
              <a:endParaRPr lang="en-US" sz="1200" dirty="0">
                <a:solidFill>
                  <a:schemeClr val="accent5">
                    <a:lumMod val="10000"/>
                  </a:schemeClr>
                </a:solidFill>
                <a:latin typeface="+mn-lt"/>
                <a:cs typeface="Arial" pitchFamily="34" charset="0"/>
              </a:endParaRPr>
            </a:p>
          </p:txBody>
        </p:sp>
        <p:sp>
          <p:nvSpPr>
            <p:cNvPr id="16" name="Textfeld 10">
              <a:extLst>
                <a:ext uri="{FF2B5EF4-FFF2-40B4-BE49-F238E27FC236}">
                  <a16:creationId xmlns:a16="http://schemas.microsoft.com/office/drawing/2014/main" id="{E915CA83-A77B-41EC-9155-34339DB89518}"/>
                </a:ext>
              </a:extLst>
            </p:cNvPr>
            <p:cNvSpPr txBox="1"/>
            <p:nvPr>
              <p:custDataLst>
                <p:tags r:id="rId5"/>
              </p:custDataLst>
            </p:nvPr>
          </p:nvSpPr>
          <p:spPr>
            <a:xfrm>
              <a:off x="3480129" y="2841670"/>
              <a:ext cx="1495858" cy="276999"/>
            </a:xfrm>
            <a:prstGeom prst="rect">
              <a:avLst/>
            </a:prstGeom>
            <a:noFill/>
          </p:spPr>
          <p:txBody>
            <a:bodyPr wrap="none" rtlCol="0">
              <a:spAutoFit/>
            </a:bodyPr>
            <a:lstStyle/>
            <a:p>
              <a:r>
                <a:rPr lang="de-DE" sz="1200" dirty="0" err="1">
                  <a:solidFill>
                    <a:schemeClr val="accent5">
                      <a:lumMod val="10000"/>
                    </a:schemeClr>
                  </a:solidFill>
                  <a:latin typeface="+mn-lt"/>
                  <a:cs typeface="Arial" pitchFamily="34" charset="0"/>
                </a:rPr>
                <a:t>Refractory</a:t>
              </a:r>
              <a:r>
                <a:rPr lang="de-DE" sz="1200" dirty="0">
                  <a:solidFill>
                    <a:schemeClr val="accent5">
                      <a:lumMod val="10000"/>
                    </a:schemeClr>
                  </a:solidFill>
                  <a:latin typeface="+mn-lt"/>
                  <a:cs typeface="Arial" pitchFamily="34" charset="0"/>
                </a:rPr>
                <a:t> </a:t>
              </a:r>
              <a:r>
                <a:rPr lang="de-DE" sz="1200" dirty="0" err="1">
                  <a:solidFill>
                    <a:schemeClr val="accent5">
                      <a:lumMod val="10000"/>
                    </a:schemeClr>
                  </a:solidFill>
                  <a:latin typeface="+mn-lt"/>
                  <a:cs typeface="Arial" pitchFamily="34" charset="0"/>
                </a:rPr>
                <a:t>Lining</a:t>
              </a:r>
              <a:endParaRPr lang="en-US" sz="1200" dirty="0">
                <a:solidFill>
                  <a:schemeClr val="accent5">
                    <a:lumMod val="10000"/>
                  </a:schemeClr>
                </a:solidFill>
                <a:latin typeface="+mn-lt"/>
                <a:cs typeface="Arial" pitchFamily="34" charset="0"/>
              </a:endParaRPr>
            </a:p>
          </p:txBody>
        </p:sp>
        <p:sp>
          <p:nvSpPr>
            <p:cNvPr id="17" name="Textfeld 11">
              <a:extLst>
                <a:ext uri="{FF2B5EF4-FFF2-40B4-BE49-F238E27FC236}">
                  <a16:creationId xmlns:a16="http://schemas.microsoft.com/office/drawing/2014/main" id="{D1D77AFE-877A-4BF0-B3AE-590CBBAD8384}"/>
                </a:ext>
              </a:extLst>
            </p:cNvPr>
            <p:cNvSpPr txBox="1"/>
            <p:nvPr>
              <p:custDataLst>
                <p:tags r:id="rId6"/>
              </p:custDataLst>
            </p:nvPr>
          </p:nvSpPr>
          <p:spPr>
            <a:xfrm>
              <a:off x="5086210" y="2876132"/>
              <a:ext cx="1008609" cy="276999"/>
            </a:xfrm>
            <a:prstGeom prst="rect">
              <a:avLst/>
            </a:prstGeom>
            <a:noFill/>
          </p:spPr>
          <p:txBody>
            <a:bodyPr wrap="none" rtlCol="0">
              <a:spAutoFit/>
            </a:bodyPr>
            <a:lstStyle/>
            <a:p>
              <a:r>
                <a:rPr lang="de-DE" sz="1200" dirty="0">
                  <a:solidFill>
                    <a:schemeClr val="accent5">
                      <a:lumMod val="10000"/>
                    </a:schemeClr>
                  </a:solidFill>
                  <a:latin typeface="+mn-lt"/>
                  <a:cs typeface="Arial" pitchFamily="34" charset="0"/>
                </a:rPr>
                <a:t>Steel Shell</a:t>
              </a:r>
              <a:endParaRPr lang="en-US" sz="1200" dirty="0">
                <a:solidFill>
                  <a:schemeClr val="accent5">
                    <a:lumMod val="10000"/>
                  </a:schemeClr>
                </a:solidFill>
                <a:latin typeface="+mn-lt"/>
                <a:cs typeface="Arial" pitchFamily="34" charset="0"/>
              </a:endParaRPr>
            </a:p>
          </p:txBody>
        </p:sp>
        <p:sp>
          <p:nvSpPr>
            <p:cNvPr id="18" name="Textfeld 12">
              <a:extLst>
                <a:ext uri="{FF2B5EF4-FFF2-40B4-BE49-F238E27FC236}">
                  <a16:creationId xmlns:a16="http://schemas.microsoft.com/office/drawing/2014/main" id="{2E4C990B-5C52-4B3A-BEF7-FE08E2FBD242}"/>
                </a:ext>
              </a:extLst>
            </p:cNvPr>
            <p:cNvSpPr txBox="1"/>
            <p:nvPr>
              <p:custDataLst>
                <p:tags r:id="rId7"/>
              </p:custDataLst>
            </p:nvPr>
          </p:nvSpPr>
          <p:spPr>
            <a:xfrm>
              <a:off x="6519923" y="1790110"/>
              <a:ext cx="1085554" cy="276999"/>
            </a:xfrm>
            <a:prstGeom prst="rect">
              <a:avLst/>
            </a:prstGeom>
            <a:noFill/>
          </p:spPr>
          <p:txBody>
            <a:bodyPr wrap="none" rtlCol="0">
              <a:spAutoFit/>
            </a:bodyPr>
            <a:lstStyle/>
            <a:p>
              <a:r>
                <a:rPr lang="de-DE" sz="1200" dirty="0">
                  <a:solidFill>
                    <a:schemeClr val="accent5">
                      <a:lumMod val="10000"/>
                    </a:schemeClr>
                  </a:solidFill>
                  <a:latin typeface="+mn-lt"/>
                  <a:cs typeface="Arial" pitchFamily="34" charset="0"/>
                </a:rPr>
                <a:t>Burner Pipe</a:t>
              </a:r>
              <a:endParaRPr lang="en-US" sz="1200" dirty="0">
                <a:solidFill>
                  <a:schemeClr val="accent5">
                    <a:lumMod val="10000"/>
                  </a:schemeClr>
                </a:solidFill>
                <a:latin typeface="+mn-lt"/>
                <a:cs typeface="Arial" pitchFamily="34" charset="0"/>
              </a:endParaRPr>
            </a:p>
          </p:txBody>
        </p:sp>
        <p:sp>
          <p:nvSpPr>
            <p:cNvPr id="19" name="Textfeld 13">
              <a:extLst>
                <a:ext uri="{FF2B5EF4-FFF2-40B4-BE49-F238E27FC236}">
                  <a16:creationId xmlns:a16="http://schemas.microsoft.com/office/drawing/2014/main" id="{19E720A3-6A5F-4CC2-9A8D-64DDD123AE8E}"/>
                </a:ext>
              </a:extLst>
            </p:cNvPr>
            <p:cNvSpPr txBox="1"/>
            <p:nvPr>
              <p:custDataLst>
                <p:tags r:id="rId8"/>
              </p:custDataLst>
            </p:nvPr>
          </p:nvSpPr>
          <p:spPr>
            <a:xfrm>
              <a:off x="5884149" y="1649276"/>
              <a:ext cx="647934" cy="276999"/>
            </a:xfrm>
            <a:prstGeom prst="rect">
              <a:avLst/>
            </a:prstGeom>
            <a:noFill/>
          </p:spPr>
          <p:txBody>
            <a:bodyPr wrap="none" rtlCol="0">
              <a:spAutoFit/>
            </a:bodyPr>
            <a:lstStyle/>
            <a:p>
              <a:r>
                <a:rPr lang="de-DE" sz="1200" dirty="0">
                  <a:solidFill>
                    <a:schemeClr val="accent5">
                      <a:lumMod val="10000"/>
                    </a:schemeClr>
                  </a:solidFill>
                  <a:latin typeface="+mn-lt"/>
                  <a:cs typeface="Arial" pitchFamily="34" charset="0"/>
                </a:rPr>
                <a:t>Flame</a:t>
              </a:r>
              <a:endParaRPr lang="en-US" sz="1200" dirty="0">
                <a:solidFill>
                  <a:schemeClr val="accent5">
                    <a:lumMod val="10000"/>
                  </a:schemeClr>
                </a:solidFill>
                <a:latin typeface="+mn-lt"/>
                <a:cs typeface="Arial" pitchFamily="34" charset="0"/>
              </a:endParaRPr>
            </a:p>
          </p:txBody>
        </p:sp>
        <p:sp>
          <p:nvSpPr>
            <p:cNvPr id="20" name="Textfeld 14">
              <a:extLst>
                <a:ext uri="{FF2B5EF4-FFF2-40B4-BE49-F238E27FC236}">
                  <a16:creationId xmlns:a16="http://schemas.microsoft.com/office/drawing/2014/main" id="{AA74A8AF-00F6-45E7-839E-E35A43992D97}"/>
                </a:ext>
              </a:extLst>
            </p:cNvPr>
            <p:cNvSpPr txBox="1"/>
            <p:nvPr>
              <p:custDataLst>
                <p:tags r:id="rId9"/>
              </p:custDataLst>
            </p:nvPr>
          </p:nvSpPr>
          <p:spPr>
            <a:xfrm>
              <a:off x="6146051" y="3556363"/>
              <a:ext cx="1475212" cy="276999"/>
            </a:xfrm>
            <a:prstGeom prst="rect">
              <a:avLst/>
            </a:prstGeom>
            <a:noFill/>
          </p:spPr>
          <p:txBody>
            <a:bodyPr wrap="none" rtlCol="0">
              <a:spAutoFit/>
            </a:bodyPr>
            <a:lstStyle/>
            <a:p>
              <a:r>
                <a:rPr lang="de-DE" sz="1200" dirty="0" err="1">
                  <a:solidFill>
                    <a:schemeClr val="accent5">
                      <a:lumMod val="10000"/>
                    </a:schemeClr>
                  </a:solidFill>
                  <a:latin typeface="+mn-lt"/>
                  <a:cs typeface="Arial" pitchFamily="34" charset="0"/>
                </a:rPr>
                <a:t>Clinker</a:t>
              </a:r>
              <a:r>
                <a:rPr lang="de-DE" sz="1200" dirty="0">
                  <a:solidFill>
                    <a:schemeClr val="accent5">
                      <a:lumMod val="10000"/>
                    </a:schemeClr>
                  </a:solidFill>
                  <a:latin typeface="+mn-lt"/>
                  <a:cs typeface="Arial" pitchFamily="34" charset="0"/>
                </a:rPr>
                <a:t> </a:t>
              </a:r>
              <a:r>
                <a:rPr lang="de-DE" sz="1200" dirty="0" err="1">
                  <a:solidFill>
                    <a:schemeClr val="accent5">
                      <a:lumMod val="10000"/>
                    </a:schemeClr>
                  </a:solidFill>
                  <a:latin typeface="+mn-lt"/>
                  <a:cs typeface="Arial" pitchFamily="34" charset="0"/>
                </a:rPr>
                <a:t>to</a:t>
              </a:r>
              <a:r>
                <a:rPr lang="de-DE" sz="1200" dirty="0">
                  <a:solidFill>
                    <a:schemeClr val="accent5">
                      <a:lumMod val="10000"/>
                    </a:schemeClr>
                  </a:solidFill>
                  <a:latin typeface="+mn-lt"/>
                  <a:cs typeface="Arial" pitchFamily="34" charset="0"/>
                </a:rPr>
                <a:t> Cooler</a:t>
              </a:r>
              <a:endParaRPr lang="en-US" sz="1200" dirty="0">
                <a:solidFill>
                  <a:schemeClr val="accent5">
                    <a:lumMod val="10000"/>
                  </a:schemeClr>
                </a:solidFill>
                <a:latin typeface="+mn-lt"/>
                <a:cs typeface="Arial" pitchFamily="34" charset="0"/>
              </a:endParaRPr>
            </a:p>
          </p:txBody>
        </p:sp>
      </p:grpSp>
    </p:spTree>
    <p:extLst>
      <p:ext uri="{BB962C8B-B14F-4D97-AF65-F5344CB8AC3E}">
        <p14:creationId xmlns:p14="http://schemas.microsoft.com/office/powerpoint/2010/main" val="1287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Benefits</a:t>
            </a:r>
          </a:p>
        </p:txBody>
      </p:sp>
      <p:sp>
        <p:nvSpPr>
          <p:cNvPr id="9" name="mmprod_instruction_notes_101">
            <a:extLst>
              <a:ext uri="{FF2B5EF4-FFF2-40B4-BE49-F238E27FC236}">
                <a16:creationId xmlns:a16="http://schemas.microsoft.com/office/drawing/2014/main" id="{8F645D18-0922-4526-9BDD-DC41F69A2AFA}"/>
              </a:ext>
            </a:extLst>
          </p:cNvPr>
          <p:cNvSpPr txBox="1"/>
          <p:nvPr>
            <p:custDataLst>
              <p:tags r:id="rId2"/>
            </p:custDataLst>
          </p:nvPr>
        </p:nvSpPr>
        <p:spPr>
          <a:xfrm>
            <a:off x="966673" y="5810251"/>
            <a:ext cx="10260891" cy="501860"/>
          </a:xfrm>
          <a:prstGeom prst="rect">
            <a:avLst/>
          </a:prstGeom>
          <a:solidFill>
            <a:schemeClr val="accent3"/>
          </a:solidFill>
          <a:effectLst/>
          <a:extLst>
            <a:ext uri="{53640926-AAD7-44D8-BBD7-CCE9431645EC}">
              <a14:shadowObscured xmlns:a14="http://schemas.microsoft.com/office/drawing/2010/main"/>
            </a:ext>
          </a:extLst>
        </p:spPr>
        <p:txBody>
          <a:bodyPr vert="horz" wrap="none" lIns="0" tIns="0" rIns="0" bIns="0" rtlCol="0" anchor="ctr">
            <a:noAutofit/>
          </a:bodyPr>
          <a:lstStyle/>
          <a:p>
            <a:pPr fontAlgn="auto"/>
            <a:r>
              <a:rPr lang="en-US" altLang="zh-CN" sz="1600" b="1" dirty="0">
                <a:solidFill>
                  <a:srgbClr val="000000"/>
                </a:solidFill>
                <a:latin typeface="Verdana" pitchFamily="34" charset="0"/>
                <a:ea typeface="SimSun" pitchFamily="2" charset="-122"/>
                <a:cs typeface="Arial" charset="0"/>
              </a:rPr>
              <a:t>Downtime is very costly, catastrophic failure even more so!</a:t>
            </a:r>
          </a:p>
        </p:txBody>
      </p:sp>
      <p:sp>
        <p:nvSpPr>
          <p:cNvPr id="21" name="Inhaltsplatzhalter 6">
            <a:extLst>
              <a:ext uri="{FF2B5EF4-FFF2-40B4-BE49-F238E27FC236}">
                <a16:creationId xmlns:a16="http://schemas.microsoft.com/office/drawing/2014/main" id="{E9D08833-C544-44FB-8D00-8D104935CE97}"/>
              </a:ext>
            </a:extLst>
          </p:cNvPr>
          <p:cNvSpPr txBox="1">
            <a:spLocks/>
          </p:cNvSpPr>
          <p:nvPr>
            <p:custDataLst>
              <p:tags r:id="rId3"/>
            </p:custDataLst>
          </p:nvPr>
        </p:nvSpPr>
        <p:spPr>
          <a:xfrm>
            <a:off x="964436" y="1541567"/>
            <a:ext cx="7837487" cy="4519614"/>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20000"/>
              </a:spcBef>
            </a:pPr>
            <a:r>
              <a:rPr lang="en-US" dirty="0">
                <a:solidFill>
                  <a:srgbClr val="010000"/>
                </a:solidFill>
              </a:rPr>
              <a:t>Detect </a:t>
            </a:r>
            <a:r>
              <a:rPr lang="en-US" b="1" dirty="0">
                <a:solidFill>
                  <a:srgbClr val="010000"/>
                </a:solidFill>
              </a:rPr>
              <a:t>hotspots</a:t>
            </a:r>
            <a:r>
              <a:rPr lang="en-US" dirty="0">
                <a:solidFill>
                  <a:srgbClr val="010000"/>
                </a:solidFill>
              </a:rPr>
              <a:t> due to refractory loss, damage or wear</a:t>
            </a:r>
          </a:p>
          <a:p>
            <a:pPr fontAlgn="auto">
              <a:spcBef>
                <a:spcPct val="20000"/>
              </a:spcBef>
            </a:pPr>
            <a:r>
              <a:rPr lang="en-US" b="1" dirty="0">
                <a:solidFill>
                  <a:srgbClr val="010000"/>
                </a:solidFill>
              </a:rPr>
              <a:t>Extend</a:t>
            </a:r>
            <a:r>
              <a:rPr lang="en-US" dirty="0">
                <a:solidFill>
                  <a:srgbClr val="010000"/>
                </a:solidFill>
              </a:rPr>
              <a:t> operational life of kiln and refractory</a:t>
            </a:r>
          </a:p>
          <a:p>
            <a:pPr fontAlgn="auto">
              <a:spcBef>
                <a:spcPct val="20000"/>
              </a:spcBef>
            </a:pPr>
            <a:r>
              <a:rPr lang="en-US" b="1" dirty="0">
                <a:solidFill>
                  <a:srgbClr val="010000"/>
                </a:solidFill>
              </a:rPr>
              <a:t>Optimize</a:t>
            </a:r>
            <a:r>
              <a:rPr lang="en-US" dirty="0">
                <a:solidFill>
                  <a:srgbClr val="010000"/>
                </a:solidFill>
              </a:rPr>
              <a:t> and manage kiln maintenance</a:t>
            </a:r>
          </a:p>
          <a:p>
            <a:pPr fontAlgn="auto">
              <a:spcBef>
                <a:spcPct val="20000"/>
              </a:spcBef>
            </a:pPr>
            <a:r>
              <a:rPr lang="en-US" dirty="0">
                <a:solidFill>
                  <a:srgbClr val="010000"/>
                </a:solidFill>
              </a:rPr>
              <a:t>Completely integrated monitoring of key </a:t>
            </a:r>
            <a:r>
              <a:rPr lang="en-US" b="1" dirty="0">
                <a:solidFill>
                  <a:srgbClr val="010000"/>
                </a:solidFill>
              </a:rPr>
              <a:t>kiln parameters</a:t>
            </a:r>
            <a:endParaRPr lang="de-DE" dirty="0">
              <a:solidFill>
                <a:srgbClr val="010000"/>
              </a:solidFill>
            </a:endParaRPr>
          </a:p>
          <a:p>
            <a:pPr fontAlgn="auto">
              <a:spcBef>
                <a:spcPct val="20000"/>
              </a:spcBef>
            </a:pPr>
            <a:r>
              <a:rPr lang="en-US" dirty="0">
                <a:solidFill>
                  <a:srgbClr val="010000"/>
                </a:solidFill>
              </a:rPr>
              <a:t>Detect </a:t>
            </a:r>
            <a:r>
              <a:rPr lang="en-US" b="1" dirty="0">
                <a:solidFill>
                  <a:srgbClr val="010000"/>
                </a:solidFill>
              </a:rPr>
              <a:t>abnormal operating</a:t>
            </a:r>
            <a:r>
              <a:rPr lang="en-US" dirty="0">
                <a:solidFill>
                  <a:srgbClr val="010000"/>
                </a:solidFill>
              </a:rPr>
              <a:t> conditions, such as faulty flame position &amp; shape</a:t>
            </a:r>
          </a:p>
          <a:p>
            <a:pPr fontAlgn="auto">
              <a:spcBef>
                <a:spcPct val="20000"/>
              </a:spcBef>
            </a:pPr>
            <a:r>
              <a:rPr lang="en-US" dirty="0">
                <a:solidFill>
                  <a:srgbClr val="010000"/>
                </a:solidFill>
              </a:rPr>
              <a:t>Other applications on lime kilns but also in metals and chemical processing</a:t>
            </a:r>
          </a:p>
          <a:p>
            <a:pPr fontAlgn="auto">
              <a:spcBef>
                <a:spcPct val="20000"/>
              </a:spcBef>
            </a:pPr>
            <a:r>
              <a:rPr lang="en-US" dirty="0">
                <a:solidFill>
                  <a:srgbClr val="010000"/>
                </a:solidFill>
              </a:rPr>
              <a:t>FPI already has more then 500 installations worldwide with</a:t>
            </a:r>
            <a:br>
              <a:rPr lang="en-US" dirty="0">
                <a:solidFill>
                  <a:srgbClr val="010000"/>
                </a:solidFill>
              </a:rPr>
            </a:br>
            <a:r>
              <a:rPr lang="en-US" dirty="0">
                <a:solidFill>
                  <a:srgbClr val="010000"/>
                </a:solidFill>
              </a:rPr>
              <a:t>successful CS100/CS200/CS210 products!</a:t>
            </a:r>
          </a:p>
          <a:p>
            <a:pPr fontAlgn="auto">
              <a:spcBef>
                <a:spcPct val="20000"/>
              </a:spcBef>
            </a:pPr>
            <a:r>
              <a:rPr lang="en-US" dirty="0">
                <a:solidFill>
                  <a:srgbClr val="010000"/>
                </a:solidFill>
              </a:rPr>
              <a:t>Running from more then 20 years.</a:t>
            </a:r>
          </a:p>
        </p:txBody>
      </p:sp>
      <p:pic>
        <p:nvPicPr>
          <p:cNvPr id="22" name="Picture 7">
            <a:extLst>
              <a:ext uri="{FF2B5EF4-FFF2-40B4-BE49-F238E27FC236}">
                <a16:creationId xmlns:a16="http://schemas.microsoft.com/office/drawing/2014/main" id="{9AA7BF69-0422-47DE-88F6-D5F64431AEDE}"/>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1282" y="1640498"/>
            <a:ext cx="2499152"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5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Overview</a:t>
            </a:r>
          </a:p>
        </p:txBody>
      </p:sp>
      <p:grpSp>
        <p:nvGrpSpPr>
          <p:cNvPr id="9" name="Gruppieren 117">
            <a:extLst>
              <a:ext uri="{FF2B5EF4-FFF2-40B4-BE49-F238E27FC236}">
                <a16:creationId xmlns:a16="http://schemas.microsoft.com/office/drawing/2014/main" id="{8F254511-40E4-44DE-BD9F-DBB38B8F0F3F}"/>
              </a:ext>
            </a:extLst>
          </p:cNvPr>
          <p:cNvGrpSpPr/>
          <p:nvPr>
            <p:custDataLst>
              <p:tags r:id="rId2"/>
            </p:custDataLst>
          </p:nvPr>
        </p:nvGrpSpPr>
        <p:grpSpPr>
          <a:xfrm>
            <a:off x="4483274" y="2371790"/>
            <a:ext cx="2588643" cy="2162002"/>
            <a:chOff x="2663870" y="2193347"/>
            <a:chExt cx="2874026" cy="2400351"/>
          </a:xfrm>
        </p:grpSpPr>
        <p:grpSp>
          <p:nvGrpSpPr>
            <p:cNvPr id="11" name="Gruppieren 118">
              <a:extLst>
                <a:ext uri="{FF2B5EF4-FFF2-40B4-BE49-F238E27FC236}">
                  <a16:creationId xmlns:a16="http://schemas.microsoft.com/office/drawing/2014/main" id="{7663B315-1249-4B18-B3BA-633E64FB366F}"/>
                </a:ext>
              </a:extLst>
            </p:cNvPr>
            <p:cNvGrpSpPr/>
            <p:nvPr/>
          </p:nvGrpSpPr>
          <p:grpSpPr>
            <a:xfrm>
              <a:off x="2663870" y="2193347"/>
              <a:ext cx="2874026" cy="2400351"/>
              <a:chOff x="2663870" y="2193347"/>
              <a:chExt cx="2874026" cy="2400351"/>
            </a:xfrm>
          </p:grpSpPr>
          <p:sp>
            <p:nvSpPr>
              <p:cNvPr id="13" name="Gleichschenkliges Dreieck 120">
                <a:extLst>
                  <a:ext uri="{FF2B5EF4-FFF2-40B4-BE49-F238E27FC236}">
                    <a16:creationId xmlns:a16="http://schemas.microsoft.com/office/drawing/2014/main" id="{AB59582E-7BCA-43E9-B69C-92DBB593A2F8}"/>
                  </a:ext>
                </a:extLst>
              </p:cNvPr>
              <p:cNvSpPr/>
              <p:nvPr>
                <p:custDataLst>
                  <p:tags r:id="rId58"/>
                </p:custDataLst>
              </p:nvPr>
            </p:nvSpPr>
            <p:spPr bwMode="auto">
              <a:xfrm flipV="1">
                <a:off x="3374966" y="2193347"/>
                <a:ext cx="2162930" cy="1297758"/>
              </a:xfrm>
              <a:prstGeom prst="triangle">
                <a:avLst>
                  <a:gd name="adj" fmla="val 51449"/>
                </a:avLst>
              </a:prstGeom>
              <a:solidFill>
                <a:srgbClr val="FFFFFF">
                  <a:lumMod val="95000"/>
                </a:srgbClr>
              </a:solidFill>
              <a:ln w="6350">
                <a:no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nvGrpSpPr>
              <p:cNvPr id="14" name="Gruppieren 121">
                <a:extLst>
                  <a:ext uri="{FF2B5EF4-FFF2-40B4-BE49-F238E27FC236}">
                    <a16:creationId xmlns:a16="http://schemas.microsoft.com/office/drawing/2014/main" id="{722C96F5-83A9-462A-ABA8-C13614695CC0}"/>
                  </a:ext>
                </a:extLst>
              </p:cNvPr>
              <p:cNvGrpSpPr/>
              <p:nvPr/>
            </p:nvGrpSpPr>
            <p:grpSpPr>
              <a:xfrm>
                <a:off x="2663870" y="3215823"/>
                <a:ext cx="2831857" cy="1377875"/>
                <a:chOff x="2663870" y="3215823"/>
                <a:chExt cx="2831857" cy="1377875"/>
              </a:xfrm>
            </p:grpSpPr>
            <p:grpSp>
              <p:nvGrpSpPr>
                <p:cNvPr id="15" name="Gruppieren 122">
                  <a:extLst>
                    <a:ext uri="{FF2B5EF4-FFF2-40B4-BE49-F238E27FC236}">
                      <a16:creationId xmlns:a16="http://schemas.microsoft.com/office/drawing/2014/main" id="{BDA27FD7-D0D0-43AB-A215-CD287CA79C8B}"/>
                    </a:ext>
                  </a:extLst>
                </p:cNvPr>
                <p:cNvGrpSpPr/>
                <p:nvPr/>
              </p:nvGrpSpPr>
              <p:grpSpPr>
                <a:xfrm>
                  <a:off x="2663870" y="3215823"/>
                  <a:ext cx="2831857" cy="1377875"/>
                  <a:chOff x="2663870" y="3215823"/>
                  <a:chExt cx="2831857" cy="1377875"/>
                </a:xfrm>
              </p:grpSpPr>
              <p:grpSp>
                <p:nvGrpSpPr>
                  <p:cNvPr id="17" name="Gruppieren 124">
                    <a:extLst>
                      <a:ext uri="{FF2B5EF4-FFF2-40B4-BE49-F238E27FC236}">
                        <a16:creationId xmlns:a16="http://schemas.microsoft.com/office/drawing/2014/main" id="{1EE2FC97-9D12-4AE4-88BD-CB6CEC275A08}"/>
                      </a:ext>
                    </a:extLst>
                  </p:cNvPr>
                  <p:cNvGrpSpPr/>
                  <p:nvPr/>
                </p:nvGrpSpPr>
                <p:grpSpPr>
                  <a:xfrm>
                    <a:off x="4180933" y="3215823"/>
                    <a:ext cx="589890" cy="595164"/>
                    <a:chOff x="4180933" y="3215823"/>
                    <a:chExt cx="589890" cy="595164"/>
                  </a:xfrm>
                </p:grpSpPr>
                <p:sp>
                  <p:nvSpPr>
                    <p:cNvPr id="22" name="Gleichschenkliges Dreieck 134">
                      <a:extLst>
                        <a:ext uri="{FF2B5EF4-FFF2-40B4-BE49-F238E27FC236}">
                          <a16:creationId xmlns:a16="http://schemas.microsoft.com/office/drawing/2014/main" id="{57A3678E-D08D-44B7-BF24-86B136FF378C}"/>
                        </a:ext>
                      </a:extLst>
                    </p:cNvPr>
                    <p:cNvSpPr/>
                    <p:nvPr>
                      <p:custDataLst>
                        <p:tags r:id="rId61"/>
                      </p:custDataLst>
                    </p:nvPr>
                  </p:nvSpPr>
                  <p:spPr bwMode="auto">
                    <a:xfrm flipV="1">
                      <a:off x="4180933" y="3215823"/>
                      <a:ext cx="589890" cy="275282"/>
                    </a:xfrm>
                    <a:prstGeom prst="triangle">
                      <a:avLst>
                        <a:gd name="adj" fmla="val 51449"/>
                      </a:avLst>
                    </a:prstGeom>
                    <a:solidFill>
                      <a:srgbClr val="A1A1A1">
                        <a:lumMod val="60000"/>
                        <a:lumOff val="4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23" name="Rechteck 135">
                      <a:extLst>
                        <a:ext uri="{FF2B5EF4-FFF2-40B4-BE49-F238E27FC236}">
                          <a16:creationId xmlns:a16="http://schemas.microsoft.com/office/drawing/2014/main" id="{521A1059-EB15-4A30-9B14-F1D1A4E45FBC}"/>
                        </a:ext>
                      </a:extLst>
                    </p:cNvPr>
                    <p:cNvSpPr/>
                    <p:nvPr>
                      <p:custDataLst>
                        <p:tags r:id="rId62"/>
                      </p:custDataLst>
                    </p:nvPr>
                  </p:nvSpPr>
                  <p:spPr bwMode="auto">
                    <a:xfrm>
                      <a:off x="4279248" y="3417727"/>
                      <a:ext cx="393260" cy="393260"/>
                    </a:xfrm>
                    <a:prstGeom prst="rect">
                      <a:avLst/>
                    </a:prstGeom>
                    <a:solidFill>
                      <a:srgbClr val="A1A1A1">
                        <a:lumMod val="60000"/>
                        <a:lumOff val="4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cxnSp>
                <p:nvCxnSpPr>
                  <p:cNvPr id="18" name="Gerade Verbindung 125">
                    <a:extLst>
                      <a:ext uri="{FF2B5EF4-FFF2-40B4-BE49-F238E27FC236}">
                        <a16:creationId xmlns:a16="http://schemas.microsoft.com/office/drawing/2014/main" id="{8751B949-1422-414E-B9F0-4B28E653F742}"/>
                      </a:ext>
                    </a:extLst>
                  </p:cNvPr>
                  <p:cNvCxnSpPr>
                    <a:stCxn id="23" idx="2"/>
                    <a:endCxn id="12" idx="0"/>
                  </p:cNvCxnSpPr>
                  <p:nvPr/>
                </p:nvCxnSpPr>
                <p:spPr bwMode="auto">
                  <a:xfrm flipH="1">
                    <a:off x="4475101" y="3810987"/>
                    <a:ext cx="777" cy="209900"/>
                  </a:xfrm>
                  <a:prstGeom prst="line">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31">
                    <a:extLst>
                      <a:ext uri="{FF2B5EF4-FFF2-40B4-BE49-F238E27FC236}">
                        <a16:creationId xmlns:a16="http://schemas.microsoft.com/office/drawing/2014/main" id="{A01E9FD7-4F92-45B7-8FE2-AEE07746BDD5}"/>
                      </a:ext>
                    </a:extLst>
                  </p:cNvPr>
                  <p:cNvCxnSpPr>
                    <a:stCxn id="12" idx="1"/>
                    <a:endCxn id="90" idx="3"/>
                  </p:cNvCxnSpPr>
                  <p:nvPr/>
                </p:nvCxnSpPr>
                <p:spPr bwMode="auto">
                  <a:xfrm flipH="1">
                    <a:off x="2663870" y="4158577"/>
                    <a:ext cx="1586390" cy="0"/>
                  </a:xfrm>
                  <a:prstGeom prst="line">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132">
                    <a:extLst>
                      <a:ext uri="{FF2B5EF4-FFF2-40B4-BE49-F238E27FC236}">
                        <a16:creationId xmlns:a16="http://schemas.microsoft.com/office/drawing/2014/main" id="{8B87EDAD-A1D3-465A-9E60-8ED687B2E05F}"/>
                      </a:ext>
                    </a:extLst>
                  </p:cNvPr>
                  <p:cNvSpPr txBox="1"/>
                  <p:nvPr>
                    <p:custDataLst>
                      <p:tags r:id="rId59"/>
                    </p:custDataLst>
                  </p:nvPr>
                </p:nvSpPr>
                <p:spPr>
                  <a:xfrm>
                    <a:off x="4536811" y="4339782"/>
                    <a:ext cx="958916"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Connection Box</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sp>
                <p:nvSpPr>
                  <p:cNvPr id="21" name="Textfeld 133">
                    <a:extLst>
                      <a:ext uri="{FF2B5EF4-FFF2-40B4-BE49-F238E27FC236}">
                        <a16:creationId xmlns:a16="http://schemas.microsoft.com/office/drawing/2014/main" id="{E7778BD4-EAFC-4ED1-AC02-D2478A505089}"/>
                      </a:ext>
                    </a:extLst>
                  </p:cNvPr>
                  <p:cNvSpPr txBox="1"/>
                  <p:nvPr>
                    <p:custDataLst>
                      <p:tags r:id="rId60"/>
                    </p:custDataLst>
                  </p:nvPr>
                </p:nvSpPr>
                <p:spPr>
                  <a:xfrm>
                    <a:off x="4729953" y="3424598"/>
                    <a:ext cx="691215" cy="415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err="1">
                        <a:ln>
                          <a:noFill/>
                        </a:ln>
                        <a:solidFill>
                          <a:srgbClr val="F4E9C1">
                            <a:lumMod val="10000"/>
                          </a:srgbClr>
                        </a:solidFill>
                        <a:effectLst/>
                        <a:uLnTx/>
                        <a:uFillTx/>
                        <a:latin typeface="Arial Narrow" pitchFamily="34" charset="0"/>
                        <a:cs typeface="Arial" pitchFamily="34" charset="0"/>
                      </a:rPr>
                      <a:t>Housing</a:t>
                    </a: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 &amp;</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Scanner</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pic>
              <p:nvPicPr>
                <p:cNvPr id="16" name="Picture 7" descr="Mp50">
                  <a:extLst>
                    <a:ext uri="{FF2B5EF4-FFF2-40B4-BE49-F238E27FC236}">
                      <a16:creationId xmlns:a16="http://schemas.microsoft.com/office/drawing/2014/main" id="{60D31125-19D6-4DCA-A793-F8508D10814A}"/>
                    </a:ext>
                  </a:extLst>
                </p:cNvPr>
                <p:cNvPicPr/>
                <p:nvPr/>
              </p:nvPicPr>
              <p:blipFill rotWithShape="1">
                <a:blip r:embed="rId65" cstate="print">
                  <a:grayscl/>
                  <a:extLst>
                    <a:ext uri="{28A0092B-C50C-407E-A947-70E740481C1C}">
                      <a14:useLocalDpi xmlns:a14="http://schemas.microsoft.com/office/drawing/2010/main" val="0"/>
                    </a:ext>
                  </a:extLst>
                </a:blip>
                <a:srcRect l="14694" t="12440" r="14694" b="6696"/>
                <a:stretch/>
              </p:blipFill>
              <p:spPr bwMode="auto">
                <a:xfrm>
                  <a:off x="4363910" y="3500543"/>
                  <a:ext cx="223936" cy="227628"/>
                </a:xfrm>
                <a:prstGeom prst="rect">
                  <a:avLst/>
                </a:prstGeom>
                <a:noFill/>
                <a:ln>
                  <a:noFill/>
                </a:ln>
                <a:extLst>
                  <a:ext uri="{53640926-AAD7-44D8-BBD7-CCE9431645EC}">
                    <a14:shadowObscured xmlns:a14="http://schemas.microsoft.com/office/drawing/2010/main"/>
                  </a:ext>
                </a:extLst>
              </p:spPr>
            </p:pic>
          </p:grpSp>
        </p:grpSp>
        <p:pic>
          <p:nvPicPr>
            <p:cNvPr id="12" name="Picture 2">
              <a:extLst>
                <a:ext uri="{FF2B5EF4-FFF2-40B4-BE49-F238E27FC236}">
                  <a16:creationId xmlns:a16="http://schemas.microsoft.com/office/drawing/2014/main" id="{235289BB-BB88-447D-A9BF-89F537483782}"/>
                </a:ext>
              </a:extLst>
            </p:cNvPr>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4458" t="-6720" r="-14458" b="-6720"/>
            <a:stretch/>
          </p:blipFill>
          <p:spPr bwMode="auto">
            <a:xfrm>
              <a:off x="4250260" y="4020887"/>
              <a:ext cx="449682" cy="27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descr="D:\Systemdaten\Marketing\Cliparts\Screen.tif">
            <a:extLst>
              <a:ext uri="{FF2B5EF4-FFF2-40B4-BE49-F238E27FC236}">
                <a16:creationId xmlns:a16="http://schemas.microsoft.com/office/drawing/2014/main" id="{67791FD7-5E14-4549-B3D1-670A5D597C56}"/>
              </a:ext>
            </a:extLst>
          </p:cNvPr>
          <p:cNvPicPr>
            <a:picLocks noChangeAspect="1" noChangeArrowheads="1"/>
          </p:cNvPicPr>
          <p:nvPr/>
        </p:nvPicPr>
        <p:blipFill rotWithShape="1">
          <a:blip r:embed="rId67" cstate="print">
            <a:extLst>
              <a:ext uri="{28A0092B-C50C-407E-A947-70E740481C1C}">
                <a14:useLocalDpi xmlns:a14="http://schemas.microsoft.com/office/drawing/2010/main" val="0"/>
              </a:ext>
            </a:extLst>
          </a:blip>
          <a:srcRect l="13720" t="9518" r="13720" b="9518"/>
          <a:stretch/>
        </p:blipFill>
        <p:spPr bwMode="auto">
          <a:xfrm>
            <a:off x="4039133" y="5872668"/>
            <a:ext cx="490834" cy="5670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Gerade Verbindung 138">
            <a:extLst>
              <a:ext uri="{FF2B5EF4-FFF2-40B4-BE49-F238E27FC236}">
                <a16:creationId xmlns:a16="http://schemas.microsoft.com/office/drawing/2014/main" id="{EAB53CF4-3258-412F-94FB-15AA7B357735}"/>
              </a:ext>
            </a:extLst>
          </p:cNvPr>
          <p:cNvCxnSpPr>
            <a:stCxn id="24" idx="0"/>
            <a:endCxn id="37" idx="2"/>
          </p:cNvCxnSpPr>
          <p:nvPr/>
        </p:nvCxnSpPr>
        <p:spPr bwMode="auto">
          <a:xfrm flipH="1" flipV="1">
            <a:off x="4282920" y="5657288"/>
            <a:ext cx="1630" cy="215380"/>
          </a:xfrm>
          <a:prstGeom prst="line">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Gleichschenkliges Dreieck 139">
            <a:extLst>
              <a:ext uri="{FF2B5EF4-FFF2-40B4-BE49-F238E27FC236}">
                <a16:creationId xmlns:a16="http://schemas.microsoft.com/office/drawing/2014/main" id="{D0809FE7-2BC3-412A-8EBC-3BB4F37B7EF5}"/>
              </a:ext>
            </a:extLst>
          </p:cNvPr>
          <p:cNvSpPr/>
          <p:nvPr>
            <p:custDataLst>
              <p:tags r:id="rId3"/>
            </p:custDataLst>
          </p:nvPr>
        </p:nvSpPr>
        <p:spPr bwMode="auto">
          <a:xfrm flipV="1">
            <a:off x="3278689" y="2371790"/>
            <a:ext cx="1948157" cy="1168894"/>
          </a:xfrm>
          <a:prstGeom prst="triangle">
            <a:avLst>
              <a:gd name="adj" fmla="val 51449"/>
            </a:avLst>
          </a:prstGeom>
          <a:solidFill>
            <a:srgbClr val="FFFFFF">
              <a:lumMod val="95000"/>
            </a:srgbClr>
          </a:solidFill>
          <a:ln w="6350">
            <a:no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27" name="Zylinder 140">
            <a:extLst>
              <a:ext uri="{FF2B5EF4-FFF2-40B4-BE49-F238E27FC236}">
                <a16:creationId xmlns:a16="http://schemas.microsoft.com/office/drawing/2014/main" id="{BD54DC69-2155-45F1-8087-179E6C6831A0}"/>
              </a:ext>
            </a:extLst>
          </p:cNvPr>
          <p:cNvSpPr/>
          <p:nvPr>
            <p:custDataLst>
              <p:tags r:id="rId4"/>
            </p:custDataLst>
          </p:nvPr>
        </p:nvSpPr>
        <p:spPr bwMode="auto">
          <a:xfrm rot="5400000">
            <a:off x="4982052" y="244768"/>
            <a:ext cx="271958" cy="3988311"/>
          </a:xfrm>
          <a:prstGeom prst="can">
            <a:avLst/>
          </a:prstGeom>
          <a:gradFill flip="none" rotWithShape="1">
            <a:gsLst>
              <a:gs pos="0">
                <a:srgbClr val="A1A1A1">
                  <a:lumMod val="50000"/>
                </a:srgbClr>
              </a:gs>
              <a:gs pos="50000">
                <a:srgbClr val="A1A1A1">
                  <a:lumMod val="60000"/>
                  <a:lumOff val="40000"/>
                </a:srgbClr>
              </a:gs>
              <a:gs pos="100000">
                <a:srgbClr val="A1A1A1">
                  <a:lumMod val="20000"/>
                  <a:lumOff val="80000"/>
                </a:srgbClr>
              </a:gs>
            </a:gsLst>
            <a:lin ang="2700000" scaled="1"/>
            <a:tileRect/>
          </a:gradFill>
          <a:ln w="6350">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28" name="Rechteck 141">
            <a:extLst>
              <a:ext uri="{FF2B5EF4-FFF2-40B4-BE49-F238E27FC236}">
                <a16:creationId xmlns:a16="http://schemas.microsoft.com/office/drawing/2014/main" id="{22B1A9FF-332B-446C-9E4C-8B39A1E93040}"/>
              </a:ext>
            </a:extLst>
          </p:cNvPr>
          <p:cNvSpPr/>
          <p:nvPr>
            <p:custDataLst>
              <p:tags r:id="rId5"/>
            </p:custDataLst>
          </p:nvPr>
        </p:nvSpPr>
        <p:spPr bwMode="auto">
          <a:xfrm>
            <a:off x="5133384" y="2044108"/>
            <a:ext cx="71976" cy="389631"/>
          </a:xfrm>
          <a:prstGeom prst="rect">
            <a:avLst/>
          </a:prstGeom>
          <a:solidFill>
            <a:srgbClr val="A1A1A1">
              <a:lumMod val="60000"/>
              <a:lumOff val="40000"/>
            </a:srgbClr>
          </a:solidFill>
          <a:ln w="6350">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29" name="Rechteck 142">
            <a:extLst>
              <a:ext uri="{FF2B5EF4-FFF2-40B4-BE49-F238E27FC236}">
                <a16:creationId xmlns:a16="http://schemas.microsoft.com/office/drawing/2014/main" id="{C577CECA-0A3F-403F-A249-45DF0FB41C7A}"/>
              </a:ext>
            </a:extLst>
          </p:cNvPr>
          <p:cNvSpPr/>
          <p:nvPr>
            <p:custDataLst>
              <p:tags r:id="rId6"/>
            </p:custDataLst>
          </p:nvPr>
        </p:nvSpPr>
        <p:spPr bwMode="auto">
          <a:xfrm>
            <a:off x="6731898" y="2039966"/>
            <a:ext cx="71976" cy="389631"/>
          </a:xfrm>
          <a:prstGeom prst="rect">
            <a:avLst/>
          </a:prstGeom>
          <a:solidFill>
            <a:srgbClr val="A1A1A1">
              <a:lumMod val="60000"/>
              <a:lumOff val="40000"/>
            </a:srgbClr>
          </a:solidFill>
          <a:ln w="6350">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30" name="Gleichschenkliges Dreieck 143">
            <a:extLst>
              <a:ext uri="{FF2B5EF4-FFF2-40B4-BE49-F238E27FC236}">
                <a16:creationId xmlns:a16="http://schemas.microsoft.com/office/drawing/2014/main" id="{0E5D5687-1CEF-46C0-8743-D5130A071BB3}"/>
              </a:ext>
            </a:extLst>
          </p:cNvPr>
          <p:cNvSpPr/>
          <p:nvPr>
            <p:custDataLst>
              <p:tags r:id="rId7"/>
            </p:custDataLst>
          </p:nvPr>
        </p:nvSpPr>
        <p:spPr bwMode="auto">
          <a:xfrm flipV="1">
            <a:off x="4014320" y="3318955"/>
            <a:ext cx="531315" cy="247947"/>
          </a:xfrm>
          <a:prstGeom prst="triangle">
            <a:avLst>
              <a:gd name="adj" fmla="val 51449"/>
            </a:avLst>
          </a:prstGeom>
          <a:solidFill>
            <a:srgbClr val="A1A1A1">
              <a:lumMod val="60000"/>
              <a:lumOff val="40000"/>
            </a:srgbClr>
          </a:solidFill>
          <a:ln>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31" name="Rechteck 146">
            <a:extLst>
              <a:ext uri="{FF2B5EF4-FFF2-40B4-BE49-F238E27FC236}">
                <a16:creationId xmlns:a16="http://schemas.microsoft.com/office/drawing/2014/main" id="{71B6C370-8114-4EE3-B8FF-FC058E8B869B}"/>
              </a:ext>
            </a:extLst>
          </p:cNvPr>
          <p:cNvSpPr/>
          <p:nvPr>
            <p:custDataLst>
              <p:tags r:id="rId8"/>
            </p:custDataLst>
          </p:nvPr>
        </p:nvSpPr>
        <p:spPr bwMode="auto">
          <a:xfrm>
            <a:off x="4102872" y="3500811"/>
            <a:ext cx="354210" cy="354210"/>
          </a:xfrm>
          <a:prstGeom prst="rect">
            <a:avLst/>
          </a:prstGeom>
          <a:solidFill>
            <a:srgbClr val="A1A1A1">
              <a:lumMod val="60000"/>
              <a:lumOff val="40000"/>
            </a:srgbClr>
          </a:solidFill>
          <a:ln>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cxnSp>
        <p:nvCxnSpPr>
          <p:cNvPr id="32" name="Gerade Verbindung 147">
            <a:extLst>
              <a:ext uri="{FF2B5EF4-FFF2-40B4-BE49-F238E27FC236}">
                <a16:creationId xmlns:a16="http://schemas.microsoft.com/office/drawing/2014/main" id="{A2FA1E93-F05B-496C-810D-3DD3C53DE1A3}"/>
              </a:ext>
            </a:extLst>
          </p:cNvPr>
          <p:cNvCxnSpPr>
            <a:stCxn id="31" idx="2"/>
            <a:endCxn id="90" idx="0"/>
          </p:cNvCxnSpPr>
          <p:nvPr/>
        </p:nvCxnSpPr>
        <p:spPr bwMode="auto">
          <a:xfrm>
            <a:off x="4279977" y="3855021"/>
            <a:ext cx="782" cy="162839"/>
          </a:xfrm>
          <a:prstGeom prst="line">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148">
            <a:extLst>
              <a:ext uri="{FF2B5EF4-FFF2-40B4-BE49-F238E27FC236}">
                <a16:creationId xmlns:a16="http://schemas.microsoft.com/office/drawing/2014/main" id="{E07C7DE9-4666-48D4-B540-92CBA7785F74}"/>
              </a:ext>
            </a:extLst>
          </p:cNvPr>
          <p:cNvCxnSpPr>
            <a:stCxn id="90" idx="2"/>
            <a:endCxn id="37" idx="0"/>
          </p:cNvCxnSpPr>
          <p:nvPr/>
        </p:nvCxnSpPr>
        <p:spPr bwMode="auto">
          <a:xfrm>
            <a:off x="4280759" y="4265896"/>
            <a:ext cx="2161" cy="1143357"/>
          </a:xfrm>
          <a:prstGeom prst="line">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149">
            <a:extLst>
              <a:ext uri="{FF2B5EF4-FFF2-40B4-BE49-F238E27FC236}">
                <a16:creationId xmlns:a16="http://schemas.microsoft.com/office/drawing/2014/main" id="{D7F0A989-C3F7-46A8-8114-E6A908DB2596}"/>
              </a:ext>
            </a:extLst>
          </p:cNvPr>
          <p:cNvSpPr/>
          <p:nvPr>
            <p:custDataLst>
              <p:tags r:id="rId9"/>
            </p:custDataLst>
          </p:nvPr>
        </p:nvSpPr>
        <p:spPr bwMode="auto">
          <a:xfrm>
            <a:off x="3248769" y="5299943"/>
            <a:ext cx="2434293" cy="1167311"/>
          </a:xfrm>
          <a:prstGeom prst="rect">
            <a:avLst/>
          </a:prstGeom>
          <a:noFill/>
          <a:ln w="6350" cap="flat" cmpd="sng" algn="ctr">
            <a:solidFill>
              <a:srgbClr val="A1A1A1">
                <a:lumMod val="50000"/>
              </a:srgb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35" name="Rechteck 150">
            <a:extLst>
              <a:ext uri="{FF2B5EF4-FFF2-40B4-BE49-F238E27FC236}">
                <a16:creationId xmlns:a16="http://schemas.microsoft.com/office/drawing/2014/main" id="{EA7D6E9D-7678-4C6F-B0D8-EBC6C75E5D5F}"/>
              </a:ext>
            </a:extLst>
          </p:cNvPr>
          <p:cNvSpPr/>
          <p:nvPr>
            <p:custDataLst>
              <p:tags r:id="rId10"/>
            </p:custDataLst>
          </p:nvPr>
        </p:nvSpPr>
        <p:spPr bwMode="auto">
          <a:xfrm>
            <a:off x="3753910" y="2039966"/>
            <a:ext cx="71976" cy="389631"/>
          </a:xfrm>
          <a:prstGeom prst="rect">
            <a:avLst/>
          </a:prstGeom>
          <a:solidFill>
            <a:srgbClr val="A1A1A1">
              <a:lumMod val="60000"/>
              <a:lumOff val="40000"/>
            </a:srgbClr>
          </a:solidFill>
          <a:ln w="6350">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pic>
        <p:nvPicPr>
          <p:cNvPr id="36" name="Picture 7" descr="Mp50">
            <a:extLst>
              <a:ext uri="{FF2B5EF4-FFF2-40B4-BE49-F238E27FC236}">
                <a16:creationId xmlns:a16="http://schemas.microsoft.com/office/drawing/2014/main" id="{A16BDFA9-995F-4C43-A087-027BB8FB7FCA}"/>
              </a:ext>
            </a:extLst>
          </p:cNvPr>
          <p:cNvPicPr/>
          <p:nvPr/>
        </p:nvPicPr>
        <p:blipFill rotWithShape="1">
          <a:blip r:embed="rId65" cstate="print">
            <a:grayscl/>
            <a:extLst>
              <a:ext uri="{28A0092B-C50C-407E-A947-70E740481C1C}">
                <a14:useLocalDpi xmlns:a14="http://schemas.microsoft.com/office/drawing/2010/main" val="0"/>
              </a:ext>
            </a:extLst>
          </a:blip>
          <a:srcRect l="14694" t="12440" r="14694" b="6696"/>
          <a:stretch/>
        </p:blipFill>
        <p:spPr bwMode="auto">
          <a:xfrm>
            <a:off x="4179127" y="3575403"/>
            <a:ext cx="201700" cy="205025"/>
          </a:xfrm>
          <a:prstGeom prst="rect">
            <a:avLst/>
          </a:prstGeom>
          <a:noFill/>
          <a:ln>
            <a:noFill/>
          </a:ln>
          <a:extLst>
            <a:ext uri="{53640926-AAD7-44D8-BBD7-CCE9431645EC}">
              <a14:shadowObscured xmlns:a14="http://schemas.microsoft.com/office/drawing/2010/main"/>
            </a:ext>
          </a:extLst>
        </p:spPr>
      </p:pic>
      <p:pic>
        <p:nvPicPr>
          <p:cNvPr id="37" name="Picture 2">
            <a:extLst>
              <a:ext uri="{FF2B5EF4-FFF2-40B4-BE49-F238E27FC236}">
                <a16:creationId xmlns:a16="http://schemas.microsoft.com/office/drawing/2014/main" id="{7F0607B4-F952-488B-B50F-D3D7B673375C}"/>
              </a:ext>
            </a:extLst>
          </p:cNvPr>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4458" t="-6720" r="-14458" b="-6720"/>
          <a:stretch/>
        </p:blipFill>
        <p:spPr bwMode="auto">
          <a:xfrm>
            <a:off x="4080405" y="5409253"/>
            <a:ext cx="405030" cy="24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feld 155">
            <a:extLst>
              <a:ext uri="{FF2B5EF4-FFF2-40B4-BE49-F238E27FC236}">
                <a16:creationId xmlns:a16="http://schemas.microsoft.com/office/drawing/2014/main" id="{54958D6C-0ADD-4A78-AF04-7E2456932A4D}"/>
              </a:ext>
            </a:extLst>
          </p:cNvPr>
          <p:cNvSpPr txBox="1"/>
          <p:nvPr>
            <p:custDataLst>
              <p:tags r:id="rId11"/>
            </p:custDataLst>
          </p:nvPr>
        </p:nvSpPr>
        <p:spPr>
          <a:xfrm>
            <a:off x="4905993" y="6222272"/>
            <a:ext cx="777069" cy="228703"/>
          </a:xfrm>
          <a:prstGeom prst="rect">
            <a:avLst/>
          </a:prstGeom>
          <a:noFill/>
        </p:spPr>
        <p:txBody>
          <a:bodyPr wrap="none" rtlCol="0">
            <a:spAutoFit/>
          </a:bodyPr>
          <a:lstStyle>
            <a:defPPr>
              <a:defRPr lang="en-US"/>
            </a:defPPr>
            <a:lvl1pPr>
              <a:defRPr sz="1050">
                <a:solidFill>
                  <a:schemeClr val="accent5">
                    <a:lumMod val="10000"/>
                  </a:schemeClr>
                </a:solidFill>
                <a:latin typeface="Arial Narrow" pitchFamily="34" charset="0"/>
                <a:cs typeface="Arial"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err="1">
                <a:ln>
                  <a:noFill/>
                </a:ln>
                <a:solidFill>
                  <a:srgbClr val="F4E9C1">
                    <a:lumMod val="10000"/>
                  </a:srgbClr>
                </a:solidFill>
                <a:effectLst/>
                <a:uLnTx/>
                <a:uFillTx/>
                <a:latin typeface="Arial Narrow" pitchFamily="34" charset="0"/>
                <a:cs typeface="Arial" pitchFamily="34" charset="0"/>
              </a:rPr>
              <a:t>Control</a:t>
            </a: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 </a:t>
            </a:r>
            <a:r>
              <a:rPr kumimoji="0" lang="de-DE" sz="1050" b="0" i="0" u="none" strike="noStrike" kern="0" cap="none" spc="0" normalizeH="0" baseline="0" noProof="0" dirty="0" err="1">
                <a:ln>
                  <a:noFill/>
                </a:ln>
                <a:solidFill>
                  <a:srgbClr val="F4E9C1">
                    <a:lumMod val="10000"/>
                  </a:srgbClr>
                </a:solidFill>
                <a:effectLst/>
                <a:uLnTx/>
                <a:uFillTx/>
                <a:latin typeface="Arial Narrow" pitchFamily="34" charset="0"/>
                <a:cs typeface="Arial" pitchFamily="34" charset="0"/>
              </a:rPr>
              <a:t>Room</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sp>
        <p:nvSpPr>
          <p:cNvPr id="39" name="Textfeld 157">
            <a:extLst>
              <a:ext uri="{FF2B5EF4-FFF2-40B4-BE49-F238E27FC236}">
                <a16:creationId xmlns:a16="http://schemas.microsoft.com/office/drawing/2014/main" id="{F19E0844-8C4B-4B2F-8833-65280F7DBFC2}"/>
              </a:ext>
            </a:extLst>
          </p:cNvPr>
          <p:cNvSpPr txBox="1"/>
          <p:nvPr>
            <p:custDataLst>
              <p:tags r:id="rId12"/>
            </p:custDataLst>
          </p:nvPr>
        </p:nvSpPr>
        <p:spPr>
          <a:xfrm>
            <a:off x="4521906" y="3500811"/>
            <a:ext cx="622579" cy="374240"/>
          </a:xfrm>
          <a:prstGeom prst="rect">
            <a:avLst/>
          </a:prstGeom>
          <a:noFill/>
        </p:spPr>
        <p:txBody>
          <a:bodyPr wrap="none" rtlCol="0">
            <a:spAutoFit/>
          </a:bodyPr>
          <a:lstStyle/>
          <a:p>
            <a:r>
              <a:rPr lang="de-DE" sz="1050" dirty="0" err="1">
                <a:solidFill>
                  <a:srgbClr val="F4E9C1">
                    <a:lumMod val="10000"/>
                  </a:srgbClr>
                </a:solidFill>
                <a:latin typeface="Arial Narrow" pitchFamily="34" charset="0"/>
                <a:cs typeface="Arial" pitchFamily="34" charset="0"/>
              </a:rPr>
              <a:t>Housing</a:t>
            </a:r>
            <a:r>
              <a:rPr lang="de-DE" sz="1050" dirty="0">
                <a:solidFill>
                  <a:srgbClr val="F4E9C1">
                    <a:lumMod val="10000"/>
                  </a:srgbClr>
                </a:solidFill>
                <a:latin typeface="Arial Narrow" pitchFamily="34" charset="0"/>
                <a:cs typeface="Arial" pitchFamily="34" charset="0"/>
              </a:rPr>
              <a:t> &amp;</a:t>
            </a:r>
          </a:p>
          <a:p>
            <a:r>
              <a:rPr lang="de-DE" sz="1050" dirty="0">
                <a:solidFill>
                  <a:srgbClr val="F4E9C1">
                    <a:lumMod val="10000"/>
                  </a:srgbClr>
                </a:solidFill>
                <a:latin typeface="Arial Narrow" pitchFamily="34" charset="0"/>
                <a:cs typeface="Arial" pitchFamily="34" charset="0"/>
              </a:rPr>
              <a:t>Scanner</a:t>
            </a:r>
            <a:endParaRPr lang="en-US" sz="1050" dirty="0">
              <a:solidFill>
                <a:srgbClr val="F4E9C1">
                  <a:lumMod val="10000"/>
                </a:srgbClr>
              </a:solidFill>
              <a:latin typeface="Arial Narrow" pitchFamily="34" charset="0"/>
              <a:cs typeface="Arial" pitchFamily="34" charset="0"/>
            </a:endParaRPr>
          </a:p>
        </p:txBody>
      </p:sp>
      <p:sp>
        <p:nvSpPr>
          <p:cNvPr id="40" name="Textfeld 158">
            <a:extLst>
              <a:ext uri="{FF2B5EF4-FFF2-40B4-BE49-F238E27FC236}">
                <a16:creationId xmlns:a16="http://schemas.microsoft.com/office/drawing/2014/main" id="{7F8AC2D1-5ADE-4481-9A3A-99788C8AF941}"/>
              </a:ext>
            </a:extLst>
          </p:cNvPr>
          <p:cNvSpPr txBox="1"/>
          <p:nvPr>
            <p:custDataLst>
              <p:tags r:id="rId13"/>
            </p:custDataLst>
          </p:nvPr>
        </p:nvSpPr>
        <p:spPr>
          <a:xfrm>
            <a:off x="4281286" y="4310837"/>
            <a:ext cx="863698" cy="228703"/>
          </a:xfrm>
          <a:prstGeom prst="rect">
            <a:avLst/>
          </a:prstGeom>
          <a:noFill/>
        </p:spPr>
        <p:txBody>
          <a:bodyPr wrap="none" rtlCol="0">
            <a:spAutoFit/>
          </a:bodyPr>
          <a:lstStyle/>
          <a:p>
            <a:r>
              <a:rPr lang="de-DE" sz="1050" dirty="0">
                <a:solidFill>
                  <a:srgbClr val="F4E9C1">
                    <a:lumMod val="10000"/>
                  </a:srgbClr>
                </a:solidFill>
                <a:latin typeface="Arial Narrow" pitchFamily="34" charset="0"/>
                <a:cs typeface="Arial" pitchFamily="34" charset="0"/>
              </a:rPr>
              <a:t>Connection Box</a:t>
            </a:r>
            <a:endParaRPr lang="en-US" sz="1050" dirty="0">
              <a:solidFill>
                <a:srgbClr val="F4E9C1">
                  <a:lumMod val="10000"/>
                </a:srgbClr>
              </a:solidFill>
              <a:latin typeface="Arial Narrow" pitchFamily="34" charset="0"/>
              <a:cs typeface="Arial" pitchFamily="34" charset="0"/>
            </a:endParaRPr>
          </a:p>
        </p:txBody>
      </p:sp>
      <p:sp>
        <p:nvSpPr>
          <p:cNvPr id="41" name="Textfeld 159">
            <a:extLst>
              <a:ext uri="{FF2B5EF4-FFF2-40B4-BE49-F238E27FC236}">
                <a16:creationId xmlns:a16="http://schemas.microsoft.com/office/drawing/2014/main" id="{908357B4-AEA8-4815-9F89-082CAA5FAF1D}"/>
              </a:ext>
            </a:extLst>
          </p:cNvPr>
          <p:cNvSpPr txBox="1"/>
          <p:nvPr>
            <p:custDataLst>
              <p:tags r:id="rId14"/>
            </p:custDataLst>
          </p:nvPr>
        </p:nvSpPr>
        <p:spPr>
          <a:xfrm>
            <a:off x="2746190" y="2124649"/>
            <a:ext cx="330925" cy="228703"/>
          </a:xfrm>
          <a:prstGeom prst="rect">
            <a:avLst/>
          </a:prstGeom>
          <a:noFill/>
        </p:spPr>
        <p:txBody>
          <a:bodyPr wrap="none" rtlCol="0">
            <a:spAutoFit/>
          </a:bodyPr>
          <a:lstStyle>
            <a:defPPr>
              <a:defRPr lang="en-US"/>
            </a:defPPr>
            <a:lvl1pPr>
              <a:defRPr sz="1050">
                <a:solidFill>
                  <a:schemeClr val="accent5">
                    <a:lumMod val="10000"/>
                  </a:schemeClr>
                </a:solidFill>
                <a:latin typeface="Arial Narrow" pitchFamily="34" charset="0"/>
                <a:cs typeface="Arial"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Kiln</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nvGrpSpPr>
          <p:cNvPr id="42" name="Gruppieren 160">
            <a:extLst>
              <a:ext uri="{FF2B5EF4-FFF2-40B4-BE49-F238E27FC236}">
                <a16:creationId xmlns:a16="http://schemas.microsoft.com/office/drawing/2014/main" id="{AB3245F4-83E9-4A40-B077-13F001508283}"/>
              </a:ext>
            </a:extLst>
          </p:cNvPr>
          <p:cNvGrpSpPr/>
          <p:nvPr>
            <p:custDataLst>
              <p:tags r:id="rId15"/>
            </p:custDataLst>
          </p:nvPr>
        </p:nvGrpSpPr>
        <p:grpSpPr>
          <a:xfrm>
            <a:off x="2154220" y="2334217"/>
            <a:ext cx="1924025" cy="1807660"/>
            <a:chOff x="78051" y="2151632"/>
            <a:chExt cx="2136138" cy="2006942"/>
          </a:xfrm>
        </p:grpSpPr>
        <p:grpSp>
          <p:nvGrpSpPr>
            <p:cNvPr id="43" name="Gruppieren 161">
              <a:extLst>
                <a:ext uri="{FF2B5EF4-FFF2-40B4-BE49-F238E27FC236}">
                  <a16:creationId xmlns:a16="http://schemas.microsoft.com/office/drawing/2014/main" id="{1365C4EA-AA69-45A6-A788-AC38CC060DB7}"/>
                </a:ext>
              </a:extLst>
            </p:cNvPr>
            <p:cNvGrpSpPr/>
            <p:nvPr/>
          </p:nvGrpSpPr>
          <p:grpSpPr>
            <a:xfrm>
              <a:off x="1214615" y="2461429"/>
              <a:ext cx="157304" cy="117978"/>
              <a:chOff x="7494462" y="2480268"/>
              <a:chExt cx="504000" cy="360000"/>
            </a:xfrm>
          </p:grpSpPr>
          <p:sp>
            <p:nvSpPr>
              <p:cNvPr id="48" name="Rechteck 168">
                <a:extLst>
                  <a:ext uri="{FF2B5EF4-FFF2-40B4-BE49-F238E27FC236}">
                    <a16:creationId xmlns:a16="http://schemas.microsoft.com/office/drawing/2014/main" id="{A242A2BE-C5D6-404D-A346-EB092DCF0817}"/>
                  </a:ext>
                </a:extLst>
              </p:cNvPr>
              <p:cNvSpPr/>
              <p:nvPr>
                <p:custDataLst>
                  <p:tags r:id="rId56"/>
                </p:custDataLst>
              </p:nvPr>
            </p:nvSpPr>
            <p:spPr bwMode="auto">
              <a:xfrm>
                <a:off x="7566462" y="2480268"/>
                <a:ext cx="360000" cy="360000"/>
              </a:xfrm>
              <a:prstGeom prst="rect">
                <a:avLst/>
              </a:prstGeom>
              <a:solidFill>
                <a:srgbClr val="A1A1A1">
                  <a:lumMod val="75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49" name="Rechteck 169">
                <a:extLst>
                  <a:ext uri="{FF2B5EF4-FFF2-40B4-BE49-F238E27FC236}">
                    <a16:creationId xmlns:a16="http://schemas.microsoft.com/office/drawing/2014/main" id="{4EA7B275-6797-4B34-9433-0257AE0D4134}"/>
                  </a:ext>
                </a:extLst>
              </p:cNvPr>
              <p:cNvSpPr/>
              <p:nvPr>
                <p:custDataLst>
                  <p:tags r:id="rId57"/>
                </p:custDataLst>
              </p:nvPr>
            </p:nvSpPr>
            <p:spPr bwMode="auto">
              <a:xfrm rot="5400000" flipH="1" flipV="1">
                <a:off x="7692462" y="2408268"/>
                <a:ext cx="108000" cy="504000"/>
              </a:xfrm>
              <a:prstGeom prst="rect">
                <a:avLst/>
              </a:prstGeom>
              <a:solidFill>
                <a:srgbClr val="A1A1A1">
                  <a:lumMod val="75000"/>
                </a:srgbClr>
              </a:solid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cxnSp>
          <p:nvCxnSpPr>
            <p:cNvPr id="44" name="Gewinkelte Verbindung 162">
              <a:extLst>
                <a:ext uri="{FF2B5EF4-FFF2-40B4-BE49-F238E27FC236}">
                  <a16:creationId xmlns:a16="http://schemas.microsoft.com/office/drawing/2014/main" id="{3775FEAB-51BE-4404-A40A-B57C2D883C65}"/>
                </a:ext>
              </a:extLst>
            </p:cNvPr>
            <p:cNvCxnSpPr>
              <a:stCxn id="48" idx="2"/>
              <a:endCxn id="90" idx="1"/>
            </p:cNvCxnSpPr>
            <p:nvPr/>
          </p:nvCxnSpPr>
          <p:spPr bwMode="auto">
            <a:xfrm rot="16200000" flipH="1">
              <a:off x="964144" y="2908530"/>
              <a:ext cx="1579169" cy="920920"/>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hteck 163">
              <a:extLst>
                <a:ext uri="{FF2B5EF4-FFF2-40B4-BE49-F238E27FC236}">
                  <a16:creationId xmlns:a16="http://schemas.microsoft.com/office/drawing/2014/main" id="{6D139EEB-E8D2-4395-BCA4-905D3088BD85}"/>
                </a:ext>
              </a:extLst>
            </p:cNvPr>
            <p:cNvSpPr/>
            <p:nvPr>
              <p:custDataLst>
                <p:tags r:id="rId53"/>
              </p:custDataLst>
            </p:nvPr>
          </p:nvSpPr>
          <p:spPr bwMode="auto">
            <a:xfrm>
              <a:off x="1253359" y="2199771"/>
              <a:ext cx="72000" cy="72000"/>
            </a:xfrm>
            <a:prstGeom prst="rect">
              <a:avLst/>
            </a:prstGeom>
            <a:solidFill>
              <a:srgbClr val="A1A1A1">
                <a:lumMod val="50000"/>
              </a:srgbClr>
            </a:solid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46" name="Textfeld 164">
              <a:extLst>
                <a:ext uri="{FF2B5EF4-FFF2-40B4-BE49-F238E27FC236}">
                  <a16:creationId xmlns:a16="http://schemas.microsoft.com/office/drawing/2014/main" id="{4EAC8D6F-934A-43A3-8D4B-9C40CA5C7CBA}"/>
                </a:ext>
              </a:extLst>
            </p:cNvPr>
            <p:cNvSpPr txBox="1"/>
            <p:nvPr>
              <p:custDataLst>
                <p:tags r:id="rId54"/>
              </p:custDataLst>
            </p:nvPr>
          </p:nvSpPr>
          <p:spPr>
            <a:xfrm>
              <a:off x="368194" y="2151632"/>
              <a:ext cx="734496" cy="253916"/>
            </a:xfrm>
            <a:prstGeom prst="rect">
              <a:avLst/>
            </a:prstGeom>
            <a:noFill/>
          </p:spPr>
          <p:txBody>
            <a:bodyPr wrap="none" rtlCol="0">
              <a:spAutoFit/>
            </a:bodyPr>
            <a:lstStyle>
              <a:defPPr>
                <a:defRPr lang="en-US"/>
              </a:defPPr>
              <a:lvl1pPr>
                <a:defRPr sz="1050">
                  <a:solidFill>
                    <a:schemeClr val="accent5">
                      <a:lumMod val="10000"/>
                    </a:schemeClr>
                  </a:solidFill>
                  <a:latin typeface="Arial Narrow" pitchFamily="34" charset="0"/>
                  <a:cs typeface="Arial"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Trigger Bar</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sp>
          <p:nvSpPr>
            <p:cNvPr id="47" name="Textfeld 165">
              <a:extLst>
                <a:ext uri="{FF2B5EF4-FFF2-40B4-BE49-F238E27FC236}">
                  <a16:creationId xmlns:a16="http://schemas.microsoft.com/office/drawing/2014/main" id="{27F18B88-8777-480B-B1D5-6D8E7CC0ECA5}"/>
                </a:ext>
              </a:extLst>
            </p:cNvPr>
            <p:cNvSpPr txBox="1"/>
            <p:nvPr>
              <p:custDataLst>
                <p:tags r:id="rId55"/>
              </p:custDataLst>
            </p:nvPr>
          </p:nvSpPr>
          <p:spPr>
            <a:xfrm>
              <a:off x="78051" y="2384303"/>
              <a:ext cx="1024639" cy="253916"/>
            </a:xfrm>
            <a:prstGeom prst="rect">
              <a:avLst/>
            </a:prstGeom>
            <a:noFill/>
          </p:spPr>
          <p:txBody>
            <a:bodyPr wrap="none" rtlCol="0">
              <a:spAutoFit/>
            </a:bodyPr>
            <a:lstStyle>
              <a:defPPr>
                <a:defRPr lang="en-US"/>
              </a:defPPr>
              <a:lvl1pPr>
                <a:defRPr sz="1050">
                  <a:solidFill>
                    <a:schemeClr val="accent5">
                      <a:lumMod val="10000"/>
                    </a:schemeClr>
                  </a:solidFill>
                  <a:latin typeface="Arial Narrow" pitchFamily="34" charset="0"/>
                  <a:cs typeface="Arial"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Position </a:t>
              </a:r>
              <a:r>
                <a:rPr kumimoji="0" lang="de-DE" sz="1050" b="0" i="0" u="none" strike="noStrike" kern="0" cap="none" spc="0" normalizeH="0" baseline="0" noProof="0" dirty="0" err="1">
                  <a:ln>
                    <a:noFill/>
                  </a:ln>
                  <a:solidFill>
                    <a:srgbClr val="F4E9C1">
                      <a:lumMod val="10000"/>
                    </a:srgbClr>
                  </a:solidFill>
                  <a:effectLst/>
                  <a:uLnTx/>
                  <a:uFillTx/>
                  <a:latin typeface="Arial Narrow" pitchFamily="34" charset="0"/>
                  <a:cs typeface="Arial" pitchFamily="34" charset="0"/>
                </a:rPr>
                <a:t>Indicator</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sp>
        <p:nvSpPr>
          <p:cNvPr id="50" name="Textfeld 170">
            <a:extLst>
              <a:ext uri="{FF2B5EF4-FFF2-40B4-BE49-F238E27FC236}">
                <a16:creationId xmlns:a16="http://schemas.microsoft.com/office/drawing/2014/main" id="{54A85D9D-2E1E-4CD0-ABA9-49AAE4FA46F1}"/>
              </a:ext>
            </a:extLst>
          </p:cNvPr>
          <p:cNvSpPr txBox="1"/>
          <p:nvPr>
            <p:custDataLst>
              <p:tags r:id="rId16"/>
            </p:custDataLst>
          </p:nvPr>
        </p:nvSpPr>
        <p:spPr>
          <a:xfrm>
            <a:off x="3496288" y="4558502"/>
            <a:ext cx="769763" cy="415498"/>
          </a:xfrm>
          <a:prstGeom prst="rect">
            <a:avLst/>
          </a:prstGeom>
          <a:noFill/>
        </p:spPr>
        <p:txBody>
          <a:bodyPr wrap="none" rtlCol="0">
            <a:spAutoFit/>
          </a:bodyPr>
          <a:lstStyle/>
          <a:p>
            <a:pPr algn="r"/>
            <a:r>
              <a:rPr lang="de-DE" sz="1050" dirty="0">
                <a:solidFill>
                  <a:srgbClr val="F4E9C1">
                    <a:lumMod val="10000"/>
                  </a:srgbClr>
                </a:solidFill>
                <a:latin typeface="Arial Narrow" pitchFamily="34" charset="0"/>
                <a:cs typeface="Arial" pitchFamily="34" charset="0"/>
              </a:rPr>
              <a:t>Single fiber-</a:t>
            </a:r>
            <a:br>
              <a:rPr lang="de-DE" sz="1050" dirty="0">
                <a:solidFill>
                  <a:srgbClr val="F4E9C1">
                    <a:lumMod val="10000"/>
                  </a:srgbClr>
                </a:solidFill>
                <a:latin typeface="Arial Narrow" pitchFamily="34" charset="0"/>
                <a:cs typeface="Arial" pitchFamily="34" charset="0"/>
              </a:rPr>
            </a:br>
            <a:r>
              <a:rPr lang="de-DE" sz="1050" dirty="0">
                <a:solidFill>
                  <a:srgbClr val="F4E9C1">
                    <a:lumMod val="10000"/>
                  </a:srgbClr>
                </a:solidFill>
                <a:latin typeface="Arial Narrow" pitchFamily="34" charset="0"/>
                <a:cs typeface="Arial" pitchFamily="34" charset="0"/>
              </a:rPr>
              <a:t>optic cable</a:t>
            </a:r>
            <a:endParaRPr lang="en-US" sz="1050" dirty="0">
              <a:solidFill>
                <a:srgbClr val="F4E9C1">
                  <a:lumMod val="10000"/>
                </a:srgbClr>
              </a:solidFill>
              <a:latin typeface="Arial Narrow" pitchFamily="34" charset="0"/>
              <a:cs typeface="Arial" pitchFamily="34" charset="0"/>
            </a:endParaRPr>
          </a:p>
        </p:txBody>
      </p:sp>
      <p:grpSp>
        <p:nvGrpSpPr>
          <p:cNvPr id="51" name="Gruppieren 171">
            <a:extLst>
              <a:ext uri="{FF2B5EF4-FFF2-40B4-BE49-F238E27FC236}">
                <a16:creationId xmlns:a16="http://schemas.microsoft.com/office/drawing/2014/main" id="{902DDDEE-B1E5-4C99-B6E2-8A4AFDCC8CCF}"/>
              </a:ext>
            </a:extLst>
          </p:cNvPr>
          <p:cNvGrpSpPr/>
          <p:nvPr>
            <p:custDataLst>
              <p:tags r:id="rId17"/>
            </p:custDataLst>
          </p:nvPr>
        </p:nvGrpSpPr>
        <p:grpSpPr>
          <a:xfrm>
            <a:off x="6301097" y="1644642"/>
            <a:ext cx="3992972" cy="2497191"/>
            <a:chOff x="4682098" y="1386035"/>
            <a:chExt cx="4433174" cy="2772492"/>
          </a:xfrm>
        </p:grpSpPr>
        <p:grpSp>
          <p:nvGrpSpPr>
            <p:cNvPr id="52" name="Gruppieren 172">
              <a:extLst>
                <a:ext uri="{FF2B5EF4-FFF2-40B4-BE49-F238E27FC236}">
                  <a16:creationId xmlns:a16="http://schemas.microsoft.com/office/drawing/2014/main" id="{9BCA5C0B-043B-4BE9-B254-D412E4411F09}"/>
                </a:ext>
              </a:extLst>
            </p:cNvPr>
            <p:cNvGrpSpPr/>
            <p:nvPr/>
          </p:nvGrpSpPr>
          <p:grpSpPr>
            <a:xfrm>
              <a:off x="4682098" y="1717691"/>
              <a:ext cx="4433174" cy="2440836"/>
              <a:chOff x="4682098" y="1717691"/>
              <a:chExt cx="4433174" cy="2440836"/>
            </a:xfrm>
          </p:grpSpPr>
          <p:sp>
            <p:nvSpPr>
              <p:cNvPr id="54" name="Rechteck 174">
                <a:extLst>
                  <a:ext uri="{FF2B5EF4-FFF2-40B4-BE49-F238E27FC236}">
                    <a16:creationId xmlns:a16="http://schemas.microsoft.com/office/drawing/2014/main" id="{782D5612-5C05-4854-813E-5A72EC34A913}"/>
                  </a:ext>
                </a:extLst>
              </p:cNvPr>
              <p:cNvSpPr/>
              <p:nvPr>
                <p:custDataLst>
                  <p:tags r:id="rId49"/>
                </p:custDataLst>
              </p:nvPr>
            </p:nvSpPr>
            <p:spPr bwMode="auto">
              <a:xfrm>
                <a:off x="6835815" y="1975233"/>
                <a:ext cx="314608" cy="157304"/>
              </a:xfrm>
              <a:prstGeom prst="rect">
                <a:avLst/>
              </a:prstGeom>
              <a:solidFill>
                <a:srgbClr val="353A77">
                  <a:lumMod val="40000"/>
                  <a:lumOff val="6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nvGrpSpPr>
              <p:cNvPr id="55" name="Gruppieren 175">
                <a:extLst>
                  <a:ext uri="{FF2B5EF4-FFF2-40B4-BE49-F238E27FC236}">
                    <a16:creationId xmlns:a16="http://schemas.microsoft.com/office/drawing/2014/main" id="{DFE3B1D1-BDE1-48A7-AD8D-23A0F9081D69}"/>
                  </a:ext>
                </a:extLst>
              </p:cNvPr>
              <p:cNvGrpSpPr/>
              <p:nvPr/>
            </p:nvGrpSpPr>
            <p:grpSpPr>
              <a:xfrm rot="14340000">
                <a:off x="6213073" y="1631869"/>
                <a:ext cx="117978" cy="353934"/>
                <a:chOff x="7494462" y="2480268"/>
                <a:chExt cx="504000" cy="702303"/>
              </a:xfrm>
              <a:solidFill>
                <a:srgbClr val="353A77">
                  <a:lumMod val="40000"/>
                  <a:lumOff val="60000"/>
                </a:srgbClr>
              </a:solidFill>
            </p:grpSpPr>
            <p:sp>
              <p:nvSpPr>
                <p:cNvPr id="59" name="Rechteck 179">
                  <a:extLst>
                    <a:ext uri="{FF2B5EF4-FFF2-40B4-BE49-F238E27FC236}">
                      <a16:creationId xmlns:a16="http://schemas.microsoft.com/office/drawing/2014/main" id="{4D9D49A2-43EF-4B0D-985E-9F0584CD1683}"/>
                    </a:ext>
                  </a:extLst>
                </p:cNvPr>
                <p:cNvSpPr/>
                <p:nvPr>
                  <p:custDataLst>
                    <p:tags r:id="rId51"/>
                  </p:custDataLst>
                </p:nvPr>
              </p:nvSpPr>
              <p:spPr bwMode="auto">
                <a:xfrm>
                  <a:off x="7566462" y="2480268"/>
                  <a:ext cx="360000" cy="702303"/>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60" name="Rechteck 180">
                  <a:extLst>
                    <a:ext uri="{FF2B5EF4-FFF2-40B4-BE49-F238E27FC236}">
                      <a16:creationId xmlns:a16="http://schemas.microsoft.com/office/drawing/2014/main" id="{CC87FE08-7C9C-4A6D-BF00-2533A9911313}"/>
                    </a:ext>
                  </a:extLst>
                </p:cNvPr>
                <p:cNvSpPr/>
                <p:nvPr>
                  <p:custDataLst>
                    <p:tags r:id="rId52"/>
                  </p:custDataLst>
                </p:nvPr>
              </p:nvSpPr>
              <p:spPr bwMode="auto">
                <a:xfrm rot="5400000" flipH="1" flipV="1">
                  <a:off x="7692462" y="2408268"/>
                  <a:ext cx="108000"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cxnSp>
            <p:nvCxnSpPr>
              <p:cNvPr id="56" name="Gewinkelte Verbindung 176">
                <a:extLst>
                  <a:ext uri="{FF2B5EF4-FFF2-40B4-BE49-F238E27FC236}">
                    <a16:creationId xmlns:a16="http://schemas.microsoft.com/office/drawing/2014/main" id="{127F5632-7A52-49E8-AC6D-ACBB6BEE800B}"/>
                  </a:ext>
                </a:extLst>
              </p:cNvPr>
              <p:cNvCxnSpPr>
                <a:stCxn id="59" idx="2"/>
                <a:endCxn id="54" idx="0"/>
              </p:cNvCxnSpPr>
              <p:nvPr/>
            </p:nvCxnSpPr>
            <p:spPr bwMode="auto">
              <a:xfrm>
                <a:off x="6423752" y="1717691"/>
                <a:ext cx="569367" cy="257542"/>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winkelte Verbindung 177">
                <a:extLst>
                  <a:ext uri="{FF2B5EF4-FFF2-40B4-BE49-F238E27FC236}">
                    <a16:creationId xmlns:a16="http://schemas.microsoft.com/office/drawing/2014/main" id="{BFA0CA83-FA2F-48B7-9BDA-D7B0EE9AED31}"/>
                  </a:ext>
                </a:extLst>
              </p:cNvPr>
              <p:cNvCxnSpPr>
                <a:stCxn id="54" idx="2"/>
              </p:cNvCxnSpPr>
              <p:nvPr/>
            </p:nvCxnSpPr>
            <p:spPr bwMode="auto">
              <a:xfrm rot="5400000">
                <a:off x="4824613" y="1990021"/>
                <a:ext cx="2025991" cy="2311022"/>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1056">
                <a:extLst>
                  <a:ext uri="{FF2B5EF4-FFF2-40B4-BE49-F238E27FC236}">
                    <a16:creationId xmlns:a16="http://schemas.microsoft.com/office/drawing/2014/main" id="{DA106C35-47C0-4BC5-9205-2DBB9F490AA6}"/>
                  </a:ext>
                </a:extLst>
              </p:cNvPr>
              <p:cNvSpPr>
                <a:spLocks noChangeArrowheads="1"/>
              </p:cNvSpPr>
              <p:nvPr>
                <p:custDataLst>
                  <p:tags r:id="rId50"/>
                </p:custDataLst>
              </p:nvPr>
            </p:nvSpPr>
            <p:spPr bwMode="auto">
              <a:xfrm>
                <a:off x="7983600" y="1971511"/>
                <a:ext cx="1131672" cy="607894"/>
              </a:xfrm>
              <a:prstGeom prst="rect">
                <a:avLst/>
              </a:prstGeom>
              <a:solidFill>
                <a:srgbClr val="353A77">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Monitor the</a:t>
                </a:r>
                <a:br>
                  <a:rPr kumimoji="0" lang="en-US" sz="1200" b="0" i="0" u="none" strike="noStrike" kern="0" cap="none" spc="0" normalizeH="0" baseline="0" noProof="0" dirty="0">
                    <a:ln>
                      <a:noFill/>
                    </a:ln>
                    <a:solidFill>
                      <a:srgbClr val="000000"/>
                    </a:solidFill>
                    <a:effectLst/>
                    <a:uLnTx/>
                    <a:uFillTx/>
                    <a:latin typeface="Arial Narrow" pitchFamily="34" charset="0"/>
                  </a:rPr>
                </a:br>
                <a:r>
                  <a:rPr kumimoji="0" lang="en-US" sz="1200" b="0" i="0" u="none" strike="noStrike" kern="0" cap="none" spc="0" normalizeH="0" baseline="0" noProof="0" dirty="0">
                    <a:ln>
                      <a:noFill/>
                    </a:ln>
                    <a:solidFill>
                      <a:srgbClr val="000000"/>
                    </a:solidFill>
                    <a:effectLst/>
                    <a:uLnTx/>
                    <a:uFillTx/>
                    <a:latin typeface="Arial Narrow" pitchFamily="34" charset="0"/>
                  </a:rPr>
                  <a:t>Burning Zone</a:t>
                </a:r>
              </a:p>
            </p:txBody>
          </p:sp>
        </p:grpSp>
        <p:sp>
          <p:nvSpPr>
            <p:cNvPr id="53" name="Textfeld 173">
              <a:extLst>
                <a:ext uri="{FF2B5EF4-FFF2-40B4-BE49-F238E27FC236}">
                  <a16:creationId xmlns:a16="http://schemas.microsoft.com/office/drawing/2014/main" id="{CF0B7BE1-7F0B-4874-AF9D-23237E7649D9}"/>
                </a:ext>
              </a:extLst>
            </p:cNvPr>
            <p:cNvSpPr txBox="1"/>
            <p:nvPr>
              <p:custDataLst>
                <p:tags r:id="rId48"/>
              </p:custDataLst>
            </p:nvPr>
          </p:nvSpPr>
          <p:spPr>
            <a:xfrm>
              <a:off x="6018373" y="1386035"/>
              <a:ext cx="1627025" cy="2819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Burning Pyrometer/imager</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grpSp>
        <p:nvGrpSpPr>
          <p:cNvPr id="61" name="Gruppieren 181">
            <a:extLst>
              <a:ext uri="{FF2B5EF4-FFF2-40B4-BE49-F238E27FC236}">
                <a16:creationId xmlns:a16="http://schemas.microsoft.com/office/drawing/2014/main" id="{98B15413-2A5D-4DF6-A491-3A3BBE10FD89}"/>
              </a:ext>
            </a:extLst>
          </p:cNvPr>
          <p:cNvGrpSpPr/>
          <p:nvPr>
            <p:custDataLst>
              <p:tags r:id="rId18"/>
            </p:custDataLst>
          </p:nvPr>
        </p:nvGrpSpPr>
        <p:grpSpPr>
          <a:xfrm>
            <a:off x="6222673" y="2363774"/>
            <a:ext cx="4071396" cy="1778105"/>
            <a:chOff x="4595028" y="2184447"/>
            <a:chExt cx="4520244" cy="1974130"/>
          </a:xfrm>
        </p:grpSpPr>
        <p:grpSp>
          <p:nvGrpSpPr>
            <p:cNvPr id="62" name="Gruppieren 182">
              <a:extLst>
                <a:ext uri="{FF2B5EF4-FFF2-40B4-BE49-F238E27FC236}">
                  <a16:creationId xmlns:a16="http://schemas.microsoft.com/office/drawing/2014/main" id="{4EA7383D-93AE-42AB-BA26-05F30D866715}"/>
                </a:ext>
              </a:extLst>
            </p:cNvPr>
            <p:cNvGrpSpPr/>
            <p:nvPr/>
          </p:nvGrpSpPr>
          <p:grpSpPr>
            <a:xfrm>
              <a:off x="4595028" y="2184447"/>
              <a:ext cx="4520244" cy="1974130"/>
              <a:chOff x="4595028" y="2184447"/>
              <a:chExt cx="4520244" cy="1974130"/>
            </a:xfrm>
          </p:grpSpPr>
          <p:sp>
            <p:nvSpPr>
              <p:cNvPr id="64" name="Rechteck 1050">
                <a:extLst>
                  <a:ext uri="{FF2B5EF4-FFF2-40B4-BE49-F238E27FC236}">
                    <a16:creationId xmlns:a16="http://schemas.microsoft.com/office/drawing/2014/main" id="{DBC6C2D2-73DF-497D-AB1C-D1D4BB53289A}"/>
                  </a:ext>
                </a:extLst>
              </p:cNvPr>
              <p:cNvSpPr/>
              <p:nvPr>
                <p:custDataLst>
                  <p:tags r:id="rId37"/>
                </p:custDataLst>
              </p:nvPr>
            </p:nvSpPr>
            <p:spPr bwMode="auto">
              <a:xfrm rot="659214">
                <a:off x="4618873" y="2184447"/>
                <a:ext cx="147330" cy="196578"/>
              </a:xfrm>
              <a:custGeom>
                <a:avLst/>
                <a:gdLst>
                  <a:gd name="connsiteX0" fmla="*/ 0 w 108000"/>
                  <a:gd name="connsiteY0" fmla="*/ 0 h 144000"/>
                  <a:gd name="connsiteX1" fmla="*/ 108000 w 108000"/>
                  <a:gd name="connsiteY1" fmla="*/ 0 h 144000"/>
                  <a:gd name="connsiteX2" fmla="*/ 108000 w 108000"/>
                  <a:gd name="connsiteY2" fmla="*/ 144000 h 144000"/>
                  <a:gd name="connsiteX3" fmla="*/ 0 w 108000"/>
                  <a:gd name="connsiteY3" fmla="*/ 144000 h 144000"/>
                  <a:gd name="connsiteX4" fmla="*/ 0 w 108000"/>
                  <a:gd name="connsiteY4" fmla="*/ 0 h 144000"/>
                  <a:gd name="connsiteX0" fmla="*/ 0 w 108000"/>
                  <a:gd name="connsiteY0" fmla="*/ 17775 h 161775"/>
                  <a:gd name="connsiteX1" fmla="*/ 104549 w 108000"/>
                  <a:gd name="connsiteY1" fmla="*/ 0 h 161775"/>
                  <a:gd name="connsiteX2" fmla="*/ 108000 w 108000"/>
                  <a:gd name="connsiteY2" fmla="*/ 161775 h 161775"/>
                  <a:gd name="connsiteX3" fmla="*/ 0 w 108000"/>
                  <a:gd name="connsiteY3" fmla="*/ 161775 h 161775"/>
                  <a:gd name="connsiteX4" fmla="*/ 0 w 108000"/>
                  <a:gd name="connsiteY4" fmla="*/ 17775 h 161775"/>
                  <a:gd name="connsiteX0" fmla="*/ 0 w 134869"/>
                  <a:gd name="connsiteY0" fmla="*/ 35953 h 179953"/>
                  <a:gd name="connsiteX1" fmla="*/ 134836 w 134869"/>
                  <a:gd name="connsiteY1" fmla="*/ 0 h 179953"/>
                  <a:gd name="connsiteX2" fmla="*/ 108000 w 134869"/>
                  <a:gd name="connsiteY2" fmla="*/ 179953 h 179953"/>
                  <a:gd name="connsiteX3" fmla="*/ 0 w 134869"/>
                  <a:gd name="connsiteY3" fmla="*/ 179953 h 179953"/>
                  <a:gd name="connsiteX4" fmla="*/ 0 w 134869"/>
                  <a:gd name="connsiteY4" fmla="*/ 35953 h 17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69" h="179953">
                    <a:moveTo>
                      <a:pt x="0" y="35953"/>
                    </a:moveTo>
                    <a:lnTo>
                      <a:pt x="134836" y="0"/>
                    </a:lnTo>
                    <a:cubicBezTo>
                      <a:pt x="135986" y="53925"/>
                      <a:pt x="106850" y="126028"/>
                      <a:pt x="108000" y="179953"/>
                    </a:cubicBezTo>
                    <a:lnTo>
                      <a:pt x="0" y="179953"/>
                    </a:lnTo>
                    <a:lnTo>
                      <a:pt x="0" y="35953"/>
                    </a:lnTo>
                    <a:close/>
                  </a:path>
                </a:pathLst>
              </a:custGeom>
              <a:solidFill>
                <a:srgbClr val="FFFF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65" name="Ellipse 186">
                <a:extLst>
                  <a:ext uri="{FF2B5EF4-FFF2-40B4-BE49-F238E27FC236}">
                    <a16:creationId xmlns:a16="http://schemas.microsoft.com/office/drawing/2014/main" id="{AF98CA10-5E59-4C13-AFF7-01EF8D6D6BC2}"/>
                  </a:ext>
                </a:extLst>
              </p:cNvPr>
              <p:cNvSpPr/>
              <p:nvPr>
                <p:custDataLst>
                  <p:tags r:id="rId38"/>
                </p:custDataLst>
              </p:nvPr>
            </p:nvSpPr>
            <p:spPr bwMode="auto">
              <a:xfrm>
                <a:off x="4595028" y="2337093"/>
                <a:ext cx="117978" cy="117978"/>
              </a:xfrm>
              <a:prstGeom prst="ellipse">
                <a:avLst/>
              </a:prstGeom>
              <a:solidFill>
                <a:srgbClr val="A1A1A1">
                  <a:lumMod val="5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nvGrpSpPr>
              <p:cNvPr id="66" name="Gruppieren 188">
                <a:extLst>
                  <a:ext uri="{FF2B5EF4-FFF2-40B4-BE49-F238E27FC236}">
                    <a16:creationId xmlns:a16="http://schemas.microsoft.com/office/drawing/2014/main" id="{91444C08-143D-4BD7-A613-85A913239615}"/>
                  </a:ext>
                </a:extLst>
              </p:cNvPr>
              <p:cNvGrpSpPr/>
              <p:nvPr/>
            </p:nvGrpSpPr>
            <p:grpSpPr>
              <a:xfrm rot="18000000">
                <a:off x="5885951" y="2538251"/>
                <a:ext cx="95454" cy="139661"/>
                <a:chOff x="7494462" y="2480268"/>
                <a:chExt cx="504000" cy="702303"/>
              </a:xfrm>
              <a:solidFill>
                <a:srgbClr val="353A77">
                  <a:lumMod val="60000"/>
                  <a:lumOff val="40000"/>
                </a:srgbClr>
              </a:solidFill>
            </p:grpSpPr>
            <p:sp>
              <p:nvSpPr>
                <p:cNvPr id="79" name="Rechteck 204">
                  <a:extLst>
                    <a:ext uri="{FF2B5EF4-FFF2-40B4-BE49-F238E27FC236}">
                      <a16:creationId xmlns:a16="http://schemas.microsoft.com/office/drawing/2014/main" id="{1D20E3C5-7F5A-41CE-9D43-49DBBF99DE59}"/>
                    </a:ext>
                  </a:extLst>
                </p:cNvPr>
                <p:cNvSpPr/>
                <p:nvPr>
                  <p:custDataLst>
                    <p:tags r:id="rId46"/>
                  </p:custDataLst>
                </p:nvPr>
              </p:nvSpPr>
              <p:spPr bwMode="auto">
                <a:xfrm>
                  <a:off x="7566462" y="2480268"/>
                  <a:ext cx="360000" cy="702303"/>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80" name="Rechteck 205">
                  <a:extLst>
                    <a:ext uri="{FF2B5EF4-FFF2-40B4-BE49-F238E27FC236}">
                      <a16:creationId xmlns:a16="http://schemas.microsoft.com/office/drawing/2014/main" id="{F5C1A834-059A-4671-A6F0-EA9EDCBC0501}"/>
                    </a:ext>
                  </a:extLst>
                </p:cNvPr>
                <p:cNvSpPr/>
                <p:nvPr>
                  <p:custDataLst>
                    <p:tags r:id="rId47"/>
                  </p:custDataLst>
                </p:nvPr>
              </p:nvSpPr>
              <p:spPr bwMode="auto">
                <a:xfrm rot="5400000" flipH="1" flipV="1">
                  <a:off x="7692462" y="2408268"/>
                  <a:ext cx="108000"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sp>
            <p:nvSpPr>
              <p:cNvPr id="67" name="Rechteck 190">
                <a:extLst>
                  <a:ext uri="{FF2B5EF4-FFF2-40B4-BE49-F238E27FC236}">
                    <a16:creationId xmlns:a16="http://schemas.microsoft.com/office/drawing/2014/main" id="{95D53510-59FC-4745-8D99-3E23C4F3F26A}"/>
                  </a:ext>
                </a:extLst>
              </p:cNvPr>
              <p:cNvSpPr/>
              <p:nvPr>
                <p:custDataLst>
                  <p:tags r:id="rId39"/>
                </p:custDataLst>
              </p:nvPr>
            </p:nvSpPr>
            <p:spPr bwMode="auto">
              <a:xfrm>
                <a:off x="6018291" y="2866484"/>
                <a:ext cx="196630" cy="117978"/>
              </a:xfrm>
              <a:prstGeom prst="rect">
                <a:avLst/>
              </a:prstGeom>
              <a:solidFill>
                <a:srgbClr val="353A77">
                  <a:lumMod val="60000"/>
                  <a:lumOff val="4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nvGrpSpPr>
              <p:cNvPr id="68" name="Gruppieren 191">
                <a:extLst>
                  <a:ext uri="{FF2B5EF4-FFF2-40B4-BE49-F238E27FC236}">
                    <a16:creationId xmlns:a16="http://schemas.microsoft.com/office/drawing/2014/main" id="{98A55E83-B560-4148-A617-1205F7A95470}"/>
                  </a:ext>
                </a:extLst>
              </p:cNvPr>
              <p:cNvGrpSpPr/>
              <p:nvPr/>
            </p:nvGrpSpPr>
            <p:grpSpPr>
              <a:xfrm rot="18000000">
                <a:off x="5415926" y="2604323"/>
                <a:ext cx="95454" cy="139661"/>
                <a:chOff x="7494462" y="2480268"/>
                <a:chExt cx="504000" cy="702303"/>
              </a:xfrm>
              <a:solidFill>
                <a:srgbClr val="353A77">
                  <a:lumMod val="60000"/>
                  <a:lumOff val="40000"/>
                </a:srgbClr>
              </a:solidFill>
            </p:grpSpPr>
            <p:sp>
              <p:nvSpPr>
                <p:cNvPr id="77" name="Rechteck 202">
                  <a:extLst>
                    <a:ext uri="{FF2B5EF4-FFF2-40B4-BE49-F238E27FC236}">
                      <a16:creationId xmlns:a16="http://schemas.microsoft.com/office/drawing/2014/main" id="{CE5450B4-BE16-483B-B4F9-642CAC1EAF1D}"/>
                    </a:ext>
                  </a:extLst>
                </p:cNvPr>
                <p:cNvSpPr/>
                <p:nvPr>
                  <p:custDataLst>
                    <p:tags r:id="rId44"/>
                  </p:custDataLst>
                </p:nvPr>
              </p:nvSpPr>
              <p:spPr bwMode="auto">
                <a:xfrm>
                  <a:off x="7566462" y="2480268"/>
                  <a:ext cx="360000" cy="702303"/>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78" name="Rechteck 203">
                  <a:extLst>
                    <a:ext uri="{FF2B5EF4-FFF2-40B4-BE49-F238E27FC236}">
                      <a16:creationId xmlns:a16="http://schemas.microsoft.com/office/drawing/2014/main" id="{1755C96C-9893-4775-A69A-9ED5B79446B6}"/>
                    </a:ext>
                  </a:extLst>
                </p:cNvPr>
                <p:cNvSpPr/>
                <p:nvPr>
                  <p:custDataLst>
                    <p:tags r:id="rId45"/>
                  </p:custDataLst>
                </p:nvPr>
              </p:nvSpPr>
              <p:spPr bwMode="auto">
                <a:xfrm rot="5400000" flipH="1" flipV="1">
                  <a:off x="7692462" y="2408268"/>
                  <a:ext cx="108000"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sp>
            <p:nvSpPr>
              <p:cNvPr id="69" name="Rechteck 192">
                <a:extLst>
                  <a:ext uri="{FF2B5EF4-FFF2-40B4-BE49-F238E27FC236}">
                    <a16:creationId xmlns:a16="http://schemas.microsoft.com/office/drawing/2014/main" id="{7DDEA0F6-8E34-4D73-951D-1824F884F7A5}"/>
                  </a:ext>
                </a:extLst>
              </p:cNvPr>
              <p:cNvSpPr/>
              <p:nvPr>
                <p:custDataLst>
                  <p:tags r:id="rId40"/>
                </p:custDataLst>
              </p:nvPr>
            </p:nvSpPr>
            <p:spPr bwMode="auto">
              <a:xfrm>
                <a:off x="5548960" y="2866484"/>
                <a:ext cx="196630" cy="117978"/>
              </a:xfrm>
              <a:prstGeom prst="rect">
                <a:avLst/>
              </a:prstGeom>
              <a:solidFill>
                <a:srgbClr val="353A77">
                  <a:lumMod val="60000"/>
                  <a:lumOff val="40000"/>
                </a:srgbClr>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cxnSp>
            <p:nvCxnSpPr>
              <p:cNvPr id="70" name="Gewinkelte Verbindung 194">
                <a:extLst>
                  <a:ext uri="{FF2B5EF4-FFF2-40B4-BE49-F238E27FC236}">
                    <a16:creationId xmlns:a16="http://schemas.microsoft.com/office/drawing/2014/main" id="{3EA7EB2E-BD4B-4B53-A2D2-38CA3291BD83}"/>
                  </a:ext>
                </a:extLst>
              </p:cNvPr>
              <p:cNvCxnSpPr>
                <a:stCxn id="79" idx="2"/>
                <a:endCxn id="67" idx="0"/>
              </p:cNvCxnSpPr>
              <p:nvPr/>
            </p:nvCxnSpPr>
            <p:spPr bwMode="auto">
              <a:xfrm>
                <a:off x="5994152" y="2642996"/>
                <a:ext cx="122454" cy="223488"/>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winkelte Verbindung 195">
                <a:extLst>
                  <a:ext uri="{FF2B5EF4-FFF2-40B4-BE49-F238E27FC236}">
                    <a16:creationId xmlns:a16="http://schemas.microsoft.com/office/drawing/2014/main" id="{AAF48FE7-3707-48B7-AE02-4A5DF9FD152A}"/>
                  </a:ext>
                </a:extLst>
              </p:cNvPr>
              <p:cNvCxnSpPr>
                <a:stCxn id="77" idx="2"/>
                <a:endCxn id="69" idx="0"/>
              </p:cNvCxnSpPr>
              <p:nvPr/>
            </p:nvCxnSpPr>
            <p:spPr bwMode="auto">
              <a:xfrm>
                <a:off x="5524128" y="2709068"/>
                <a:ext cx="123148" cy="157415"/>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winkelte Verbindung 196">
                <a:extLst>
                  <a:ext uri="{FF2B5EF4-FFF2-40B4-BE49-F238E27FC236}">
                    <a16:creationId xmlns:a16="http://schemas.microsoft.com/office/drawing/2014/main" id="{7AFB41F5-90C3-49AF-A3E8-3508235FF60F}"/>
                  </a:ext>
                </a:extLst>
              </p:cNvPr>
              <p:cNvCxnSpPr>
                <a:stCxn id="69" idx="2"/>
                <a:endCxn id="12" idx="3"/>
              </p:cNvCxnSpPr>
              <p:nvPr/>
            </p:nvCxnSpPr>
            <p:spPr bwMode="auto">
              <a:xfrm rot="5400000">
                <a:off x="4581319" y="3092620"/>
                <a:ext cx="1174114" cy="957799"/>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winkelte Verbindung 198">
                <a:extLst>
                  <a:ext uri="{FF2B5EF4-FFF2-40B4-BE49-F238E27FC236}">
                    <a16:creationId xmlns:a16="http://schemas.microsoft.com/office/drawing/2014/main" id="{7F1F02E4-4EC9-418D-8804-A0E13E239262}"/>
                  </a:ext>
                </a:extLst>
              </p:cNvPr>
              <p:cNvCxnSpPr>
                <a:stCxn id="67" idx="2"/>
                <a:endCxn id="12" idx="3"/>
              </p:cNvCxnSpPr>
              <p:nvPr/>
            </p:nvCxnSpPr>
            <p:spPr bwMode="auto">
              <a:xfrm rot="5400000">
                <a:off x="4815985" y="2857954"/>
                <a:ext cx="1174114" cy="1427130"/>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Gleichschenkliges Dreieck 199">
                <a:extLst>
                  <a:ext uri="{FF2B5EF4-FFF2-40B4-BE49-F238E27FC236}">
                    <a16:creationId xmlns:a16="http://schemas.microsoft.com/office/drawing/2014/main" id="{0AD2820D-8B98-45D5-9B5D-3894AEB30AE0}"/>
                  </a:ext>
                </a:extLst>
              </p:cNvPr>
              <p:cNvSpPr/>
              <p:nvPr>
                <p:custDataLst>
                  <p:tags r:id="rId41"/>
                </p:custDataLst>
              </p:nvPr>
            </p:nvSpPr>
            <p:spPr bwMode="auto">
              <a:xfrm rot="18000000" flipV="1">
                <a:off x="5528332" y="2083725"/>
                <a:ext cx="110975" cy="668542"/>
              </a:xfrm>
              <a:prstGeom prst="triangle">
                <a:avLst>
                  <a:gd name="adj" fmla="val 51449"/>
                </a:avLst>
              </a:prstGeom>
              <a:solidFill>
                <a:srgbClr val="A1A1A1">
                  <a:lumMod val="60000"/>
                  <a:lumOff val="40000"/>
                </a:srgbClr>
              </a:solidFill>
              <a:ln w="6350">
                <a:no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75" name="Gleichschenkliges Dreieck 127">
                <a:extLst>
                  <a:ext uri="{FF2B5EF4-FFF2-40B4-BE49-F238E27FC236}">
                    <a16:creationId xmlns:a16="http://schemas.microsoft.com/office/drawing/2014/main" id="{686F660F-A950-4184-8A83-8A692BBD4DD5}"/>
                  </a:ext>
                </a:extLst>
              </p:cNvPr>
              <p:cNvSpPr/>
              <p:nvPr>
                <p:custDataLst>
                  <p:tags r:id="rId42"/>
                </p:custDataLst>
              </p:nvPr>
            </p:nvSpPr>
            <p:spPr bwMode="auto">
              <a:xfrm rot="18000000" flipV="1">
                <a:off x="5002813" y="2080402"/>
                <a:ext cx="143343" cy="747194"/>
              </a:xfrm>
              <a:custGeom>
                <a:avLst/>
                <a:gdLst>
                  <a:gd name="connsiteX0" fmla="*/ 0 w 126802"/>
                  <a:gd name="connsiteY0" fmla="*/ 684000 h 684000"/>
                  <a:gd name="connsiteX1" fmla="*/ 65238 w 126802"/>
                  <a:gd name="connsiteY1" fmla="*/ 0 h 684000"/>
                  <a:gd name="connsiteX2" fmla="*/ 126802 w 126802"/>
                  <a:gd name="connsiteY2" fmla="*/ 684000 h 684000"/>
                  <a:gd name="connsiteX3" fmla="*/ 0 w 126802"/>
                  <a:gd name="connsiteY3" fmla="*/ 684000 h 684000"/>
                  <a:gd name="connsiteX0" fmla="*/ 0 w 131220"/>
                  <a:gd name="connsiteY0" fmla="*/ 667510 h 684000"/>
                  <a:gd name="connsiteX1" fmla="*/ 69656 w 131220"/>
                  <a:gd name="connsiteY1" fmla="*/ 0 h 684000"/>
                  <a:gd name="connsiteX2" fmla="*/ 131220 w 131220"/>
                  <a:gd name="connsiteY2" fmla="*/ 684000 h 684000"/>
                  <a:gd name="connsiteX3" fmla="*/ 0 w 131220"/>
                  <a:gd name="connsiteY3" fmla="*/ 667510 h 684000"/>
                </a:gdLst>
                <a:ahLst/>
                <a:cxnLst>
                  <a:cxn ang="0">
                    <a:pos x="connsiteX0" y="connsiteY0"/>
                  </a:cxn>
                  <a:cxn ang="0">
                    <a:pos x="connsiteX1" y="connsiteY1"/>
                  </a:cxn>
                  <a:cxn ang="0">
                    <a:pos x="connsiteX2" y="connsiteY2"/>
                  </a:cxn>
                  <a:cxn ang="0">
                    <a:pos x="connsiteX3" y="connsiteY3"/>
                  </a:cxn>
                </a:cxnLst>
                <a:rect l="l" t="t" r="r" b="b"/>
                <a:pathLst>
                  <a:path w="131220" h="684000">
                    <a:moveTo>
                      <a:pt x="0" y="667510"/>
                    </a:moveTo>
                    <a:lnTo>
                      <a:pt x="69656" y="0"/>
                    </a:lnTo>
                    <a:lnTo>
                      <a:pt x="131220" y="684000"/>
                    </a:lnTo>
                    <a:lnTo>
                      <a:pt x="0" y="667510"/>
                    </a:lnTo>
                    <a:close/>
                  </a:path>
                </a:pathLst>
              </a:custGeom>
              <a:solidFill>
                <a:srgbClr val="A1A1A1">
                  <a:lumMod val="60000"/>
                  <a:lumOff val="40000"/>
                </a:srgbClr>
              </a:solidFill>
              <a:ln w="6350">
                <a:no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76" name="AutoShape 1056">
                <a:extLst>
                  <a:ext uri="{FF2B5EF4-FFF2-40B4-BE49-F238E27FC236}">
                    <a16:creationId xmlns:a16="http://schemas.microsoft.com/office/drawing/2014/main" id="{4F469240-7C40-41ED-A380-EBE8C4EA2DF3}"/>
                  </a:ext>
                </a:extLst>
              </p:cNvPr>
              <p:cNvSpPr>
                <a:spLocks noChangeArrowheads="1"/>
              </p:cNvSpPr>
              <p:nvPr>
                <p:custDataLst>
                  <p:tags r:id="rId43"/>
                </p:custDataLst>
              </p:nvPr>
            </p:nvSpPr>
            <p:spPr bwMode="auto">
              <a:xfrm>
                <a:off x="7983600" y="2771313"/>
                <a:ext cx="1131672" cy="595795"/>
              </a:xfrm>
              <a:prstGeom prst="rect">
                <a:avLst/>
              </a:prstGeom>
              <a:solidFill>
                <a:srgbClr val="353A77">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Compensate</a:t>
                </a:r>
                <a:br>
                  <a:rPr kumimoji="0" lang="en-US" sz="1200" b="0" i="0" u="none" strike="noStrike" kern="0" cap="none" spc="0" normalizeH="0" baseline="0" noProof="0" dirty="0">
                    <a:ln>
                      <a:noFill/>
                    </a:ln>
                    <a:solidFill>
                      <a:srgbClr val="000000"/>
                    </a:solidFill>
                    <a:effectLst/>
                    <a:uLnTx/>
                    <a:uFillTx/>
                    <a:latin typeface="Arial Narrow" pitchFamily="34" charset="0"/>
                  </a:rPr>
                </a:br>
                <a:r>
                  <a:rPr kumimoji="0" lang="en-US" sz="1200" b="0" i="0" u="none" strike="noStrike" kern="0" cap="none" spc="0" normalizeH="0" baseline="0" noProof="0" dirty="0">
                    <a:ln>
                      <a:noFill/>
                    </a:ln>
                    <a:solidFill>
                      <a:srgbClr val="000000"/>
                    </a:solidFill>
                    <a:effectLst/>
                    <a:uLnTx/>
                    <a:uFillTx/>
                    <a:latin typeface="Arial Narrow" pitchFamily="34" charset="0"/>
                  </a:rPr>
                  <a:t>for Shadows</a:t>
                </a:r>
              </a:p>
            </p:txBody>
          </p:sp>
        </p:grpSp>
        <p:sp>
          <p:nvSpPr>
            <p:cNvPr id="63" name="Textfeld 184">
              <a:extLst>
                <a:ext uri="{FF2B5EF4-FFF2-40B4-BE49-F238E27FC236}">
                  <a16:creationId xmlns:a16="http://schemas.microsoft.com/office/drawing/2014/main" id="{A6263FC4-D1B8-48E4-854D-CEFD5BF6FB97}"/>
                </a:ext>
              </a:extLst>
            </p:cNvPr>
            <p:cNvSpPr txBox="1"/>
            <p:nvPr>
              <p:custDataLst>
                <p:tags r:id="rId36"/>
              </p:custDataLst>
            </p:nvPr>
          </p:nvSpPr>
          <p:spPr>
            <a:xfrm>
              <a:off x="6198128" y="3104716"/>
              <a:ext cx="745717" cy="415498"/>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Shadow</a:t>
              </a:r>
              <a:b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b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Pyrometers</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grpSp>
        <p:nvGrpSpPr>
          <p:cNvPr id="81" name="Gruppieren 206">
            <a:extLst>
              <a:ext uri="{FF2B5EF4-FFF2-40B4-BE49-F238E27FC236}">
                <a16:creationId xmlns:a16="http://schemas.microsoft.com/office/drawing/2014/main" id="{155E43FE-F80F-4A80-BF65-C13D19CA52DD}"/>
              </a:ext>
            </a:extLst>
          </p:cNvPr>
          <p:cNvGrpSpPr/>
          <p:nvPr>
            <p:custDataLst>
              <p:tags r:id="rId19"/>
            </p:custDataLst>
          </p:nvPr>
        </p:nvGrpSpPr>
        <p:grpSpPr>
          <a:xfrm>
            <a:off x="4476008" y="3612752"/>
            <a:ext cx="5818062" cy="2336891"/>
            <a:chOff x="2655800" y="3571118"/>
            <a:chExt cx="6459475" cy="2594521"/>
          </a:xfrm>
        </p:grpSpPr>
        <p:grpSp>
          <p:nvGrpSpPr>
            <p:cNvPr id="82" name="Gruppieren 207">
              <a:extLst>
                <a:ext uri="{FF2B5EF4-FFF2-40B4-BE49-F238E27FC236}">
                  <a16:creationId xmlns:a16="http://schemas.microsoft.com/office/drawing/2014/main" id="{0ACA3369-225E-4F4A-8DA9-F205B4FD0ECE}"/>
                </a:ext>
              </a:extLst>
            </p:cNvPr>
            <p:cNvGrpSpPr/>
            <p:nvPr/>
          </p:nvGrpSpPr>
          <p:grpSpPr>
            <a:xfrm>
              <a:off x="2655800" y="3571118"/>
              <a:ext cx="6459475" cy="2269935"/>
              <a:chOff x="2655800" y="3571118"/>
              <a:chExt cx="6459475" cy="2269935"/>
            </a:xfrm>
          </p:grpSpPr>
          <p:sp>
            <p:nvSpPr>
              <p:cNvPr id="84" name="Rechteck 209">
                <a:extLst>
                  <a:ext uri="{FF2B5EF4-FFF2-40B4-BE49-F238E27FC236}">
                    <a16:creationId xmlns:a16="http://schemas.microsoft.com/office/drawing/2014/main" id="{9EFA038D-FB9E-4D51-AF57-31B39AF6526D}"/>
                  </a:ext>
                </a:extLst>
              </p:cNvPr>
              <p:cNvSpPr/>
              <p:nvPr>
                <p:custDataLst>
                  <p:tags r:id="rId34"/>
                </p:custDataLst>
              </p:nvPr>
            </p:nvSpPr>
            <p:spPr bwMode="auto">
              <a:xfrm>
                <a:off x="3147831" y="5565674"/>
                <a:ext cx="265426" cy="275379"/>
              </a:xfrm>
              <a:prstGeom prst="rect">
                <a:avLst/>
              </a:prstGeom>
              <a:solidFill>
                <a:srgbClr val="5A61B6"/>
              </a:solid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cxnSp>
            <p:nvCxnSpPr>
              <p:cNvPr id="85" name="Gerade Verbindung 210">
                <a:extLst>
                  <a:ext uri="{FF2B5EF4-FFF2-40B4-BE49-F238E27FC236}">
                    <a16:creationId xmlns:a16="http://schemas.microsoft.com/office/drawing/2014/main" id="{08A5CFFB-ED16-4000-98D4-21A3ED23E713}"/>
                  </a:ext>
                </a:extLst>
              </p:cNvPr>
              <p:cNvCxnSpPr>
                <a:stCxn id="84" idx="1"/>
                <a:endCxn id="37" idx="3"/>
              </p:cNvCxnSpPr>
              <p:nvPr/>
            </p:nvCxnSpPr>
            <p:spPr bwMode="auto">
              <a:xfrm flipH="1">
                <a:off x="2655800" y="5703364"/>
                <a:ext cx="492031" cy="0"/>
              </a:xfrm>
              <a:prstGeom prst="line">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211">
                <a:extLst>
                  <a:ext uri="{FF2B5EF4-FFF2-40B4-BE49-F238E27FC236}">
                    <a16:creationId xmlns:a16="http://schemas.microsoft.com/office/drawing/2014/main" id="{C52FA401-5190-49F5-89D3-FB5833BD83F2}"/>
                  </a:ext>
                </a:extLst>
              </p:cNvPr>
              <p:cNvCxnSpPr>
                <a:stCxn id="84" idx="3"/>
              </p:cNvCxnSpPr>
              <p:nvPr/>
            </p:nvCxnSpPr>
            <p:spPr bwMode="auto">
              <a:xfrm>
                <a:off x="3413257" y="5703364"/>
                <a:ext cx="415746" cy="49"/>
              </a:xfrm>
              <a:prstGeom prst="line">
                <a:avLst/>
              </a:prstGeom>
              <a:noFill/>
              <a:ln w="6350" cap="flat" cmpd="sng" algn="ctr">
                <a:solidFill>
                  <a:srgbClr val="A1A1A1">
                    <a:lumMod val="50000"/>
                  </a:srgb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AutoShape 1056">
                <a:extLst>
                  <a:ext uri="{FF2B5EF4-FFF2-40B4-BE49-F238E27FC236}">
                    <a16:creationId xmlns:a16="http://schemas.microsoft.com/office/drawing/2014/main" id="{4479A00E-510F-4680-B69E-9F44B16563C6}"/>
                  </a:ext>
                </a:extLst>
              </p:cNvPr>
              <p:cNvSpPr>
                <a:spLocks noChangeArrowheads="1"/>
              </p:cNvSpPr>
              <p:nvPr>
                <p:custDataLst>
                  <p:tags r:id="rId35"/>
                </p:custDataLst>
              </p:nvPr>
            </p:nvSpPr>
            <p:spPr bwMode="auto">
              <a:xfrm>
                <a:off x="7983600" y="3571118"/>
                <a:ext cx="1131675" cy="651589"/>
              </a:xfrm>
              <a:prstGeom prst="rect">
                <a:avLst/>
              </a:prstGeom>
              <a:solidFill>
                <a:srgbClr val="5A61B6"/>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Control up to 48 Cooler Fans</a:t>
                </a:r>
              </a:p>
            </p:txBody>
          </p:sp>
        </p:grpSp>
        <p:sp>
          <p:nvSpPr>
            <p:cNvPr id="83" name="Textfeld 208">
              <a:extLst>
                <a:ext uri="{FF2B5EF4-FFF2-40B4-BE49-F238E27FC236}">
                  <a16:creationId xmlns:a16="http://schemas.microsoft.com/office/drawing/2014/main" id="{F18BF7F4-D669-44D1-A7B1-0EC8A0DCB959}"/>
                </a:ext>
              </a:extLst>
            </p:cNvPr>
            <p:cNvSpPr txBox="1"/>
            <p:nvPr>
              <p:custDataLst>
                <p:tags r:id="rId33"/>
              </p:custDataLst>
            </p:nvPr>
          </p:nvSpPr>
          <p:spPr>
            <a:xfrm>
              <a:off x="2704193" y="5883730"/>
              <a:ext cx="1153619" cy="2819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Wago I/O module</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sp>
        <p:nvSpPr>
          <p:cNvPr id="88" name="Textfeld 213">
            <a:extLst>
              <a:ext uri="{FF2B5EF4-FFF2-40B4-BE49-F238E27FC236}">
                <a16:creationId xmlns:a16="http://schemas.microsoft.com/office/drawing/2014/main" id="{7F2BAFCC-3F25-42DC-A75F-A3B05B6C0955}"/>
              </a:ext>
            </a:extLst>
          </p:cNvPr>
          <p:cNvSpPr txBox="1"/>
          <p:nvPr>
            <p:custDataLst>
              <p:tags r:id="rId20"/>
            </p:custDataLst>
          </p:nvPr>
        </p:nvSpPr>
        <p:spPr>
          <a:xfrm>
            <a:off x="3265265" y="5777434"/>
            <a:ext cx="723706" cy="665317"/>
          </a:xfrm>
          <a:prstGeom prst="rect">
            <a:avLst/>
          </a:prstGeom>
          <a:noFill/>
        </p:spPr>
        <p:txBody>
          <a:bodyPr wrap="none" rtlCol="0">
            <a:spAutoFit/>
          </a:bodyPr>
          <a:lstStyle/>
          <a:p>
            <a:pPr algn="r"/>
            <a:r>
              <a:rPr lang="de-DE" sz="1050" dirty="0">
                <a:solidFill>
                  <a:srgbClr val="F4E9C1">
                    <a:lumMod val="10000"/>
                  </a:srgbClr>
                </a:solidFill>
                <a:latin typeface="Arial Narrow" pitchFamily="34" charset="0"/>
                <a:cs typeface="Arial" pitchFamily="34" charset="0"/>
              </a:rPr>
              <a:t>Standard</a:t>
            </a:r>
            <a:br>
              <a:rPr lang="de-DE" sz="1050" dirty="0">
                <a:solidFill>
                  <a:srgbClr val="F4E9C1">
                    <a:lumMod val="10000"/>
                  </a:srgbClr>
                </a:solidFill>
                <a:latin typeface="Arial Narrow" pitchFamily="34" charset="0"/>
                <a:cs typeface="Arial" pitchFamily="34" charset="0"/>
              </a:rPr>
            </a:br>
            <a:r>
              <a:rPr lang="de-DE" sz="1050" dirty="0">
                <a:solidFill>
                  <a:srgbClr val="F4E9C1">
                    <a:lumMod val="10000"/>
                  </a:srgbClr>
                </a:solidFill>
                <a:latin typeface="Arial Narrow" pitchFamily="34" charset="0"/>
                <a:cs typeface="Arial" pitchFamily="34" charset="0"/>
              </a:rPr>
              <a:t>Computer</a:t>
            </a:r>
            <a:br>
              <a:rPr lang="de-DE" sz="1050" dirty="0">
                <a:solidFill>
                  <a:srgbClr val="F4E9C1">
                    <a:lumMod val="10000"/>
                  </a:srgbClr>
                </a:solidFill>
                <a:latin typeface="Arial Narrow" pitchFamily="34" charset="0"/>
                <a:cs typeface="Arial" pitchFamily="34" charset="0"/>
              </a:rPr>
            </a:br>
            <a:r>
              <a:rPr lang="de-DE" sz="1050" dirty="0">
                <a:solidFill>
                  <a:srgbClr val="F4E9C1">
                    <a:lumMod val="10000"/>
                  </a:srgbClr>
                </a:solidFill>
                <a:latin typeface="Arial Narrow" pitchFamily="34" charset="0"/>
                <a:cs typeface="Arial" pitchFamily="34" charset="0"/>
              </a:rPr>
              <a:t>+</a:t>
            </a:r>
            <a:br>
              <a:rPr lang="de-DE" sz="1050" dirty="0">
                <a:solidFill>
                  <a:srgbClr val="F4E9C1">
                    <a:lumMod val="10000"/>
                  </a:srgbClr>
                </a:solidFill>
                <a:latin typeface="Arial Narrow" pitchFamily="34" charset="0"/>
                <a:cs typeface="Arial" pitchFamily="34" charset="0"/>
              </a:rPr>
            </a:br>
            <a:r>
              <a:rPr lang="de-DE" sz="1050" dirty="0">
                <a:solidFill>
                  <a:srgbClr val="F4E9C1">
                    <a:lumMod val="10000"/>
                  </a:srgbClr>
                </a:solidFill>
                <a:latin typeface="Arial Narrow" pitchFamily="34" charset="0"/>
                <a:cs typeface="Arial" pitchFamily="34" charset="0"/>
              </a:rPr>
              <a:t>CS Software</a:t>
            </a:r>
            <a:endParaRPr lang="en-US" sz="1050" dirty="0">
              <a:solidFill>
                <a:srgbClr val="F4E9C1">
                  <a:lumMod val="10000"/>
                </a:srgbClr>
              </a:solidFill>
              <a:latin typeface="Arial Narrow" pitchFamily="34" charset="0"/>
              <a:cs typeface="Arial" pitchFamily="34" charset="0"/>
            </a:endParaRPr>
          </a:p>
        </p:txBody>
      </p:sp>
      <p:sp>
        <p:nvSpPr>
          <p:cNvPr id="89" name="Textfeld 214">
            <a:extLst>
              <a:ext uri="{FF2B5EF4-FFF2-40B4-BE49-F238E27FC236}">
                <a16:creationId xmlns:a16="http://schemas.microsoft.com/office/drawing/2014/main" id="{14F08122-1911-4FDA-9FA2-9A138F4DF9B0}"/>
              </a:ext>
            </a:extLst>
          </p:cNvPr>
          <p:cNvSpPr txBox="1"/>
          <p:nvPr>
            <p:custDataLst>
              <p:tags r:id="rId21"/>
            </p:custDataLst>
          </p:nvPr>
        </p:nvSpPr>
        <p:spPr>
          <a:xfrm>
            <a:off x="3323076" y="5346196"/>
            <a:ext cx="665894" cy="374240"/>
          </a:xfrm>
          <a:prstGeom prst="rect">
            <a:avLst/>
          </a:prstGeom>
          <a:noFill/>
        </p:spPr>
        <p:txBody>
          <a:bodyPr wrap="none" rtlCol="0">
            <a:spAutoFit/>
          </a:bodyPr>
          <a:lstStyle/>
          <a:p>
            <a:pPr algn="r"/>
            <a:r>
              <a:rPr lang="de-DE" sz="1050" dirty="0">
                <a:solidFill>
                  <a:srgbClr val="F4E9C1">
                    <a:lumMod val="10000"/>
                  </a:srgbClr>
                </a:solidFill>
                <a:latin typeface="Arial Narrow" pitchFamily="34" charset="0"/>
                <a:cs typeface="Arial" pitchFamily="34" charset="0"/>
              </a:rPr>
              <a:t>Connection</a:t>
            </a:r>
            <a:br>
              <a:rPr lang="de-DE" sz="1050" dirty="0">
                <a:solidFill>
                  <a:srgbClr val="F4E9C1">
                    <a:lumMod val="10000"/>
                  </a:srgbClr>
                </a:solidFill>
                <a:latin typeface="Arial Narrow" pitchFamily="34" charset="0"/>
                <a:cs typeface="Arial" pitchFamily="34" charset="0"/>
              </a:rPr>
            </a:br>
            <a:r>
              <a:rPr lang="de-DE" sz="1050" dirty="0">
                <a:solidFill>
                  <a:srgbClr val="F4E9C1">
                    <a:lumMod val="10000"/>
                  </a:srgbClr>
                </a:solidFill>
                <a:latin typeface="Arial Narrow" pitchFamily="34" charset="0"/>
                <a:cs typeface="Arial" pitchFamily="34" charset="0"/>
              </a:rPr>
              <a:t>Box</a:t>
            </a:r>
            <a:endParaRPr lang="en-US" sz="1050" dirty="0">
              <a:solidFill>
                <a:srgbClr val="F4E9C1">
                  <a:lumMod val="10000"/>
                </a:srgbClr>
              </a:solidFill>
              <a:latin typeface="Arial Narrow" pitchFamily="34" charset="0"/>
              <a:cs typeface="Arial" pitchFamily="34" charset="0"/>
            </a:endParaRPr>
          </a:p>
        </p:txBody>
      </p:sp>
      <p:pic>
        <p:nvPicPr>
          <p:cNvPr id="90" name="Picture 2">
            <a:extLst>
              <a:ext uri="{FF2B5EF4-FFF2-40B4-BE49-F238E27FC236}">
                <a16:creationId xmlns:a16="http://schemas.microsoft.com/office/drawing/2014/main" id="{FADAD24D-E5E5-4A91-8133-F39F1F47A7A3}"/>
              </a:ext>
            </a:extLst>
          </p:cNvPr>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4458" t="-6720" r="-14458" b="-6720"/>
          <a:stretch/>
        </p:blipFill>
        <p:spPr bwMode="auto">
          <a:xfrm>
            <a:off x="4078244" y="4017860"/>
            <a:ext cx="405030" cy="24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uppieren 216">
            <a:extLst>
              <a:ext uri="{FF2B5EF4-FFF2-40B4-BE49-F238E27FC236}">
                <a16:creationId xmlns:a16="http://schemas.microsoft.com/office/drawing/2014/main" id="{5849A864-E272-4F6B-8C29-6BDE316BC77A}"/>
              </a:ext>
            </a:extLst>
          </p:cNvPr>
          <p:cNvGrpSpPr/>
          <p:nvPr>
            <p:custDataLst>
              <p:tags r:id="rId22"/>
            </p:custDataLst>
          </p:nvPr>
        </p:nvGrpSpPr>
        <p:grpSpPr>
          <a:xfrm>
            <a:off x="3719055" y="1318939"/>
            <a:ext cx="6575012" cy="2822939"/>
            <a:chOff x="1815400" y="1024425"/>
            <a:chExt cx="7299870" cy="3134151"/>
          </a:xfrm>
        </p:grpSpPr>
        <p:grpSp>
          <p:nvGrpSpPr>
            <p:cNvPr id="92" name="Gruppieren 217">
              <a:extLst>
                <a:ext uri="{FF2B5EF4-FFF2-40B4-BE49-F238E27FC236}">
                  <a16:creationId xmlns:a16="http://schemas.microsoft.com/office/drawing/2014/main" id="{B6D08784-6628-4DFD-9F69-F873B089FCFC}"/>
                </a:ext>
              </a:extLst>
            </p:cNvPr>
            <p:cNvGrpSpPr/>
            <p:nvPr/>
          </p:nvGrpSpPr>
          <p:grpSpPr>
            <a:xfrm>
              <a:off x="1815400" y="1024425"/>
              <a:ext cx="7299870" cy="3134151"/>
              <a:chOff x="1815400" y="1024425"/>
              <a:chExt cx="7299870" cy="3134151"/>
            </a:xfrm>
          </p:grpSpPr>
          <p:grpSp>
            <p:nvGrpSpPr>
              <p:cNvPr id="94" name="Gruppieren 219">
                <a:extLst>
                  <a:ext uri="{FF2B5EF4-FFF2-40B4-BE49-F238E27FC236}">
                    <a16:creationId xmlns:a16="http://schemas.microsoft.com/office/drawing/2014/main" id="{56266914-E3A1-4EEB-9DD5-9B614C770C11}"/>
                  </a:ext>
                </a:extLst>
              </p:cNvPr>
              <p:cNvGrpSpPr/>
              <p:nvPr/>
            </p:nvGrpSpPr>
            <p:grpSpPr>
              <a:xfrm>
                <a:off x="1815400" y="1024425"/>
                <a:ext cx="7299870" cy="3134151"/>
                <a:chOff x="1815400" y="1024425"/>
                <a:chExt cx="7299870" cy="3134151"/>
              </a:xfrm>
            </p:grpSpPr>
            <p:grpSp>
              <p:nvGrpSpPr>
                <p:cNvPr id="96" name="Gruppieren 221">
                  <a:extLst>
                    <a:ext uri="{FF2B5EF4-FFF2-40B4-BE49-F238E27FC236}">
                      <a16:creationId xmlns:a16="http://schemas.microsoft.com/office/drawing/2014/main" id="{41585DA9-72C2-4FBC-BF64-89AE06842A46}"/>
                    </a:ext>
                  </a:extLst>
                </p:cNvPr>
                <p:cNvGrpSpPr/>
                <p:nvPr/>
              </p:nvGrpSpPr>
              <p:grpSpPr>
                <a:xfrm>
                  <a:off x="1815400" y="1171706"/>
                  <a:ext cx="7299870" cy="2986870"/>
                  <a:chOff x="1815400" y="1171706"/>
                  <a:chExt cx="7299870" cy="2986870"/>
                </a:xfrm>
              </p:grpSpPr>
              <p:grpSp>
                <p:nvGrpSpPr>
                  <p:cNvPr id="98" name="Gruppieren 223">
                    <a:extLst>
                      <a:ext uri="{FF2B5EF4-FFF2-40B4-BE49-F238E27FC236}">
                        <a16:creationId xmlns:a16="http://schemas.microsoft.com/office/drawing/2014/main" id="{A6AA72AD-46DD-4752-AC65-E9FAD3B8A66A}"/>
                      </a:ext>
                    </a:extLst>
                  </p:cNvPr>
                  <p:cNvGrpSpPr/>
                  <p:nvPr/>
                </p:nvGrpSpPr>
                <p:grpSpPr>
                  <a:xfrm>
                    <a:off x="1815400" y="1593728"/>
                    <a:ext cx="157304" cy="117978"/>
                    <a:chOff x="7494460" y="2480268"/>
                    <a:chExt cx="504000" cy="360000"/>
                  </a:xfrm>
                  <a:solidFill>
                    <a:srgbClr val="40458C">
                      <a:lumMod val="20000"/>
                      <a:lumOff val="80000"/>
                    </a:srgbClr>
                  </a:solidFill>
                </p:grpSpPr>
                <p:sp>
                  <p:nvSpPr>
                    <p:cNvPr id="109" name="Rechteck 234">
                      <a:extLst>
                        <a:ext uri="{FF2B5EF4-FFF2-40B4-BE49-F238E27FC236}">
                          <a16:creationId xmlns:a16="http://schemas.microsoft.com/office/drawing/2014/main" id="{23F9D37C-35C8-4A4D-B2B0-FE1137EBDEB7}"/>
                        </a:ext>
                      </a:extLst>
                    </p:cNvPr>
                    <p:cNvSpPr/>
                    <p:nvPr>
                      <p:custDataLst>
                        <p:tags r:id="rId31"/>
                      </p:custDataLst>
                    </p:nvPr>
                  </p:nvSpPr>
                  <p:spPr bwMode="auto">
                    <a:xfrm>
                      <a:off x="7566462" y="2480268"/>
                      <a:ext cx="360000" cy="360000"/>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110" name="Rechteck 235">
                      <a:extLst>
                        <a:ext uri="{FF2B5EF4-FFF2-40B4-BE49-F238E27FC236}">
                          <a16:creationId xmlns:a16="http://schemas.microsoft.com/office/drawing/2014/main" id="{15A9BE7F-C6B0-4781-B3A4-C57ED0D93C93}"/>
                        </a:ext>
                      </a:extLst>
                    </p:cNvPr>
                    <p:cNvSpPr/>
                    <p:nvPr>
                      <p:custDataLst>
                        <p:tags r:id="rId32"/>
                      </p:custDataLst>
                    </p:nvPr>
                  </p:nvSpPr>
                  <p:spPr bwMode="auto">
                    <a:xfrm rot="5400000" flipH="1" flipV="1">
                      <a:off x="7692460" y="2408268"/>
                      <a:ext cx="107999"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grpSp>
                <p:nvGrpSpPr>
                  <p:cNvPr id="99" name="Gruppieren 224">
                    <a:extLst>
                      <a:ext uri="{FF2B5EF4-FFF2-40B4-BE49-F238E27FC236}">
                        <a16:creationId xmlns:a16="http://schemas.microsoft.com/office/drawing/2014/main" id="{0CC1AF3D-BB40-41A6-9D1A-E9A77967EF4C}"/>
                      </a:ext>
                    </a:extLst>
                  </p:cNvPr>
                  <p:cNvGrpSpPr/>
                  <p:nvPr/>
                </p:nvGrpSpPr>
                <p:grpSpPr>
                  <a:xfrm>
                    <a:off x="3344298" y="1593728"/>
                    <a:ext cx="157304" cy="117978"/>
                    <a:chOff x="8200459" y="2480268"/>
                    <a:chExt cx="504000" cy="360000"/>
                  </a:xfrm>
                  <a:solidFill>
                    <a:srgbClr val="40458C">
                      <a:lumMod val="20000"/>
                      <a:lumOff val="80000"/>
                    </a:srgbClr>
                  </a:solidFill>
                </p:grpSpPr>
                <p:sp>
                  <p:nvSpPr>
                    <p:cNvPr id="107" name="Rechteck 232">
                      <a:extLst>
                        <a:ext uri="{FF2B5EF4-FFF2-40B4-BE49-F238E27FC236}">
                          <a16:creationId xmlns:a16="http://schemas.microsoft.com/office/drawing/2014/main" id="{F79E75FB-1A0C-4B56-B434-877F16FE79A3}"/>
                        </a:ext>
                      </a:extLst>
                    </p:cNvPr>
                    <p:cNvSpPr/>
                    <p:nvPr>
                      <p:custDataLst>
                        <p:tags r:id="rId29"/>
                      </p:custDataLst>
                    </p:nvPr>
                  </p:nvSpPr>
                  <p:spPr bwMode="auto">
                    <a:xfrm>
                      <a:off x="8272460" y="2480268"/>
                      <a:ext cx="360000" cy="360000"/>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108" name="Rechteck 233">
                      <a:extLst>
                        <a:ext uri="{FF2B5EF4-FFF2-40B4-BE49-F238E27FC236}">
                          <a16:creationId xmlns:a16="http://schemas.microsoft.com/office/drawing/2014/main" id="{1DB81EC7-300C-40E5-A2A1-B7CCFD324049}"/>
                        </a:ext>
                      </a:extLst>
                    </p:cNvPr>
                    <p:cNvSpPr/>
                    <p:nvPr>
                      <p:custDataLst>
                        <p:tags r:id="rId30"/>
                      </p:custDataLst>
                    </p:nvPr>
                  </p:nvSpPr>
                  <p:spPr bwMode="auto">
                    <a:xfrm rot="5400000" flipH="1" flipV="1">
                      <a:off x="8398459" y="2408268"/>
                      <a:ext cx="107999"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grpSp>
                <p:nvGrpSpPr>
                  <p:cNvPr id="100" name="Gruppieren 225">
                    <a:extLst>
                      <a:ext uri="{FF2B5EF4-FFF2-40B4-BE49-F238E27FC236}">
                        <a16:creationId xmlns:a16="http://schemas.microsoft.com/office/drawing/2014/main" id="{9D9D5E86-A3A3-4456-B80B-0E6F515308FC}"/>
                      </a:ext>
                    </a:extLst>
                  </p:cNvPr>
                  <p:cNvGrpSpPr/>
                  <p:nvPr/>
                </p:nvGrpSpPr>
                <p:grpSpPr>
                  <a:xfrm>
                    <a:off x="5130426" y="1593728"/>
                    <a:ext cx="157304" cy="117978"/>
                    <a:chOff x="7494462" y="2480271"/>
                    <a:chExt cx="504000" cy="360000"/>
                  </a:xfrm>
                  <a:solidFill>
                    <a:srgbClr val="40458C">
                      <a:lumMod val="20000"/>
                      <a:lumOff val="80000"/>
                    </a:srgbClr>
                  </a:solidFill>
                </p:grpSpPr>
                <p:sp>
                  <p:nvSpPr>
                    <p:cNvPr id="105" name="Rechteck 230">
                      <a:extLst>
                        <a:ext uri="{FF2B5EF4-FFF2-40B4-BE49-F238E27FC236}">
                          <a16:creationId xmlns:a16="http://schemas.microsoft.com/office/drawing/2014/main" id="{FCDCD956-4FE0-4738-ABCA-AAF1068B7404}"/>
                        </a:ext>
                      </a:extLst>
                    </p:cNvPr>
                    <p:cNvSpPr/>
                    <p:nvPr>
                      <p:custDataLst>
                        <p:tags r:id="rId27"/>
                      </p:custDataLst>
                    </p:nvPr>
                  </p:nvSpPr>
                  <p:spPr bwMode="auto">
                    <a:xfrm>
                      <a:off x="7566462" y="2480271"/>
                      <a:ext cx="360000" cy="360000"/>
                    </a:xfrm>
                    <a:prstGeom prst="rect">
                      <a:avLst/>
                    </a:prstGeom>
                    <a:grpFill/>
                    <a:ln w="6350">
                      <a:solidFill>
                        <a:srgbClr val="A1A1A1">
                          <a:lumMod val="50000"/>
                        </a:srgbClr>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sp>
                  <p:nvSpPr>
                    <p:cNvPr id="106" name="Rechteck 231">
                      <a:extLst>
                        <a:ext uri="{FF2B5EF4-FFF2-40B4-BE49-F238E27FC236}">
                          <a16:creationId xmlns:a16="http://schemas.microsoft.com/office/drawing/2014/main" id="{56EFFACA-F65D-4745-995E-9902AB42B2DE}"/>
                        </a:ext>
                      </a:extLst>
                    </p:cNvPr>
                    <p:cNvSpPr/>
                    <p:nvPr>
                      <p:custDataLst>
                        <p:tags r:id="rId28"/>
                      </p:custDataLst>
                    </p:nvPr>
                  </p:nvSpPr>
                  <p:spPr bwMode="auto">
                    <a:xfrm rot="5400000" flipH="1" flipV="1">
                      <a:off x="7692462" y="2408268"/>
                      <a:ext cx="108000" cy="504000"/>
                    </a:xfrm>
                    <a:prstGeom prst="rect">
                      <a:avLst/>
                    </a:prstGeom>
                    <a:grpFill/>
                    <a:ln>
                      <a:solidFill>
                        <a:srgbClr val="A1A1A1">
                          <a:lumMod val="50000"/>
                        </a:srgbClr>
                      </a:solidFill>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40458C"/>
                        </a:solidFill>
                        <a:effectLst/>
                        <a:uLnTx/>
                        <a:uFillTx/>
                        <a:latin typeface="Tahoma" pitchFamily="34" charset="0"/>
                      </a:endParaRPr>
                    </a:p>
                  </p:txBody>
                </p:sp>
              </p:grpSp>
              <p:cxnSp>
                <p:nvCxnSpPr>
                  <p:cNvPr id="101" name="Gewinkelte Verbindung 226">
                    <a:extLst>
                      <a:ext uri="{FF2B5EF4-FFF2-40B4-BE49-F238E27FC236}">
                        <a16:creationId xmlns:a16="http://schemas.microsoft.com/office/drawing/2014/main" id="{3D1E057A-63AC-4406-810B-9F0E47E0600E}"/>
                      </a:ext>
                    </a:extLst>
                  </p:cNvPr>
                  <p:cNvCxnSpPr>
                    <a:stCxn id="109" idx="0"/>
                    <a:endCxn id="95" idx="1"/>
                  </p:cNvCxnSpPr>
                  <p:nvPr/>
                </p:nvCxnSpPr>
                <p:spPr bwMode="auto">
                  <a:xfrm rot="5400000" flipH="1" flipV="1">
                    <a:off x="2439305" y="834926"/>
                    <a:ext cx="213551" cy="1304055"/>
                  </a:xfrm>
                  <a:prstGeom prst="bentConnector2">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winkelte Verbindung 227">
                    <a:extLst>
                      <a:ext uri="{FF2B5EF4-FFF2-40B4-BE49-F238E27FC236}">
                        <a16:creationId xmlns:a16="http://schemas.microsoft.com/office/drawing/2014/main" id="{98F19BAF-1F4E-43BD-9BFD-0DF6FDBB5155}"/>
                      </a:ext>
                    </a:extLst>
                  </p:cNvPr>
                  <p:cNvCxnSpPr>
                    <a:stCxn id="105" idx="0"/>
                    <a:endCxn id="95" idx="3"/>
                  </p:cNvCxnSpPr>
                  <p:nvPr/>
                </p:nvCxnSpPr>
                <p:spPr bwMode="auto">
                  <a:xfrm rot="16200000" flipV="1">
                    <a:off x="4321659" y="706309"/>
                    <a:ext cx="213551" cy="1561288"/>
                  </a:xfrm>
                  <a:prstGeom prst="bentConnector2">
                    <a:avLst/>
                  </a:prstGeom>
                  <a:solidFill>
                    <a:srgbClr val="F4E9C1">
                      <a:lumMod val="75000"/>
                    </a:srgbClr>
                  </a:solidFill>
                  <a:ln w="6350">
                    <a:solidFill>
                      <a:srgbClr val="A1A1A1">
                        <a:lumMod val="50000"/>
                      </a:srgbClr>
                    </a:solidFill>
                  </a:ln>
                  <a:effectLst/>
                </p:spPr>
              </p:cxnSp>
              <p:cxnSp>
                <p:nvCxnSpPr>
                  <p:cNvPr id="103" name="Gewinkelte Verbindung 228">
                    <a:extLst>
                      <a:ext uri="{FF2B5EF4-FFF2-40B4-BE49-F238E27FC236}">
                        <a16:creationId xmlns:a16="http://schemas.microsoft.com/office/drawing/2014/main" id="{C0EDB2F2-92FA-4E71-B7A8-ABB6B62783F0}"/>
                      </a:ext>
                    </a:extLst>
                  </p:cNvPr>
                  <p:cNvCxnSpPr>
                    <a:stCxn id="95" idx="0"/>
                    <a:endCxn id="12" idx="3"/>
                  </p:cNvCxnSpPr>
                  <p:nvPr/>
                </p:nvCxnSpPr>
                <p:spPr bwMode="auto">
                  <a:xfrm rot="16200000" flipH="1">
                    <a:off x="2598169" y="2067268"/>
                    <a:ext cx="2916089" cy="1266527"/>
                  </a:xfrm>
                  <a:prstGeom prst="bentConnector4">
                    <a:avLst>
                      <a:gd name="adj1" fmla="val -8703"/>
                      <a:gd name="adj2" fmla="val 120039"/>
                    </a:avLst>
                  </a:prstGeom>
                  <a:noFill/>
                  <a:ln w="6350" cap="flat" cmpd="sng" algn="ctr">
                    <a:solidFill>
                      <a:srgbClr val="A1A1A1">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AutoShape 1056">
                    <a:extLst>
                      <a:ext uri="{FF2B5EF4-FFF2-40B4-BE49-F238E27FC236}">
                        <a16:creationId xmlns:a16="http://schemas.microsoft.com/office/drawing/2014/main" id="{19D53331-0A53-4F41-B05D-A5D6FCABE992}"/>
                      </a:ext>
                    </a:extLst>
                  </p:cNvPr>
                  <p:cNvSpPr>
                    <a:spLocks noChangeArrowheads="1"/>
                  </p:cNvSpPr>
                  <p:nvPr>
                    <p:custDataLst>
                      <p:tags r:id="rId26"/>
                    </p:custDataLst>
                  </p:nvPr>
                </p:nvSpPr>
                <p:spPr bwMode="auto">
                  <a:xfrm>
                    <a:off x="7983599" y="1171706"/>
                    <a:ext cx="1131671" cy="607894"/>
                  </a:xfrm>
                  <a:prstGeom prst="rect">
                    <a:avLst/>
                  </a:prstGeom>
                  <a:solidFill>
                    <a:srgbClr val="40458C">
                      <a:lumMod val="20000"/>
                      <a:lumOff val="8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Measure the</a:t>
                    </a:r>
                    <a:br>
                      <a:rPr kumimoji="0" lang="en-US" sz="1200" b="0" i="0" u="none" strike="noStrike" kern="0" cap="none" spc="0" normalizeH="0" baseline="0" noProof="0" dirty="0">
                        <a:ln>
                          <a:noFill/>
                        </a:ln>
                        <a:solidFill>
                          <a:srgbClr val="000000"/>
                        </a:solidFill>
                        <a:effectLst/>
                        <a:uLnTx/>
                        <a:uFillTx/>
                        <a:latin typeface="Arial Narrow" pitchFamily="34" charset="0"/>
                      </a:rPr>
                    </a:br>
                    <a:r>
                      <a:rPr kumimoji="0" lang="en-US" sz="1200" b="0" i="0" u="none" strike="noStrike" kern="0" cap="none" spc="0" normalizeH="0" baseline="0" noProof="0" dirty="0">
                        <a:ln>
                          <a:noFill/>
                        </a:ln>
                        <a:solidFill>
                          <a:srgbClr val="000000"/>
                        </a:solidFill>
                        <a:effectLst/>
                        <a:uLnTx/>
                        <a:uFillTx/>
                        <a:latin typeface="Arial Narrow" pitchFamily="34" charset="0"/>
                      </a:rPr>
                      <a:t>Tire </a:t>
                    </a:r>
                    <a:r>
                      <a:rPr lang="en-US" sz="1200" kern="0" dirty="0">
                        <a:solidFill>
                          <a:srgbClr val="000000"/>
                        </a:solidFill>
                        <a:latin typeface="Arial Narrow" pitchFamily="34" charset="0"/>
                      </a:rPr>
                      <a:t>S</a:t>
                    </a:r>
                    <a:r>
                      <a:rPr kumimoji="0" lang="en-US" sz="1200" b="0" i="0" u="none" strike="noStrike" kern="0" cap="none" spc="0" normalizeH="0" baseline="0" noProof="0" dirty="0">
                        <a:ln>
                          <a:noFill/>
                        </a:ln>
                        <a:solidFill>
                          <a:srgbClr val="000000"/>
                        </a:solidFill>
                        <a:effectLst/>
                        <a:uLnTx/>
                        <a:uFillTx/>
                        <a:latin typeface="Arial Narrow" pitchFamily="34" charset="0"/>
                      </a:rPr>
                      <a:t>lips</a:t>
                    </a:r>
                  </a:p>
                </p:txBody>
              </p:sp>
            </p:grpSp>
            <p:sp>
              <p:nvSpPr>
                <p:cNvPr id="97" name="Textfeld 222">
                  <a:extLst>
                    <a:ext uri="{FF2B5EF4-FFF2-40B4-BE49-F238E27FC236}">
                      <a16:creationId xmlns:a16="http://schemas.microsoft.com/office/drawing/2014/main" id="{40B26A34-23F3-4ED9-B7F0-2F944C46A1EB}"/>
                    </a:ext>
                  </a:extLst>
                </p:cNvPr>
                <p:cNvSpPr txBox="1"/>
                <p:nvPr>
                  <p:custDataLst>
                    <p:tags r:id="rId25"/>
                  </p:custDataLst>
                </p:nvPr>
              </p:nvSpPr>
              <p:spPr>
                <a:xfrm>
                  <a:off x="1978862" y="1024425"/>
                  <a:ext cx="1253283" cy="28190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rPr>
                    <a:t>Tire Slip Monitoring</a:t>
                  </a:r>
                  <a:endParaRPr kumimoji="0" lang="en-US" sz="1050" b="0" i="0" u="none" strike="noStrike" kern="0" cap="none" spc="0" normalizeH="0" baseline="0" noProof="0" dirty="0">
                    <a:ln>
                      <a:noFill/>
                    </a:ln>
                    <a:solidFill>
                      <a:srgbClr val="F4E9C1">
                        <a:lumMod val="10000"/>
                      </a:srgbClr>
                    </a:solidFill>
                    <a:effectLst/>
                    <a:uLnTx/>
                    <a:uFillTx/>
                    <a:latin typeface="Arial Narrow" pitchFamily="34" charset="0"/>
                    <a:cs typeface="Arial" pitchFamily="34" charset="0"/>
                  </a:endParaRPr>
                </a:p>
              </p:txBody>
            </p:sp>
          </p:grpSp>
          <p:pic>
            <p:nvPicPr>
              <p:cNvPr id="95" name="Picture 2">
                <a:extLst>
                  <a:ext uri="{FF2B5EF4-FFF2-40B4-BE49-F238E27FC236}">
                    <a16:creationId xmlns:a16="http://schemas.microsoft.com/office/drawing/2014/main" id="{4C29EDAA-2251-43B3-9428-474F248653AD}"/>
                  </a:ext>
                </a:extLst>
              </p:cNvPr>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4458" t="-6720" r="-14458" b="-6720"/>
              <a:stretch/>
            </p:blipFill>
            <p:spPr bwMode="auto">
              <a:xfrm>
                <a:off x="3198108" y="1242487"/>
                <a:ext cx="449682" cy="27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3" name="Gerade Verbindung 218">
              <a:extLst>
                <a:ext uri="{FF2B5EF4-FFF2-40B4-BE49-F238E27FC236}">
                  <a16:creationId xmlns:a16="http://schemas.microsoft.com/office/drawing/2014/main" id="{669CF1D0-8D46-4568-9E5C-B5BBC19584FB}"/>
                </a:ext>
              </a:extLst>
            </p:cNvPr>
            <p:cNvCxnSpPr>
              <a:stCxn id="95" idx="2"/>
              <a:endCxn id="107" idx="0"/>
            </p:cNvCxnSpPr>
            <p:nvPr/>
          </p:nvCxnSpPr>
          <p:spPr bwMode="auto">
            <a:xfrm>
              <a:off x="3422949" y="1517867"/>
              <a:ext cx="1" cy="75861"/>
            </a:xfrm>
            <a:prstGeom prst="line">
              <a:avLst/>
            </a:prstGeom>
            <a:solidFill>
              <a:srgbClr val="F4E9C1">
                <a:lumMod val="75000"/>
              </a:srgbClr>
            </a:solidFill>
            <a:ln w="6350">
              <a:solidFill>
                <a:srgbClr val="A1A1A1">
                  <a:lumMod val="50000"/>
                </a:srgbClr>
              </a:solidFill>
            </a:ln>
            <a:effectLst/>
          </p:spPr>
        </p:cxnSp>
      </p:grpSp>
      <p:pic>
        <p:nvPicPr>
          <p:cNvPr id="112" name="Picture 4" descr="D:\Systemdaten\Marketing\Cliparts\Screen.tif">
            <a:extLst>
              <a:ext uri="{FF2B5EF4-FFF2-40B4-BE49-F238E27FC236}">
                <a16:creationId xmlns:a16="http://schemas.microsoft.com/office/drawing/2014/main" id="{406DCBDE-165B-42D4-BC4E-7EB482BFB6F9}"/>
              </a:ext>
            </a:extLst>
          </p:cNvPr>
          <p:cNvPicPr>
            <a:picLocks noChangeAspect="1" noChangeArrowheads="1"/>
          </p:cNvPicPr>
          <p:nvPr/>
        </p:nvPicPr>
        <p:blipFill rotWithShape="1">
          <a:blip r:embed="rId67" cstate="print">
            <a:extLst>
              <a:ext uri="{28A0092B-C50C-407E-A947-70E740481C1C}">
                <a14:useLocalDpi xmlns:a14="http://schemas.microsoft.com/office/drawing/2010/main" val="0"/>
              </a:ext>
            </a:extLst>
          </a:blip>
          <a:srcRect l="13720" t="9518" r="13720" b="9518"/>
          <a:stretch/>
        </p:blipFill>
        <p:spPr bwMode="auto">
          <a:xfrm>
            <a:off x="10567145" y="5253222"/>
            <a:ext cx="490834" cy="56707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D:\Systemdaten\Marketing\Cliparts\Screen.tif">
            <a:extLst>
              <a:ext uri="{FF2B5EF4-FFF2-40B4-BE49-F238E27FC236}">
                <a16:creationId xmlns:a16="http://schemas.microsoft.com/office/drawing/2014/main" id="{C5638425-20A0-49F6-9759-F080F5BA8241}"/>
              </a:ext>
            </a:extLst>
          </p:cNvPr>
          <p:cNvPicPr>
            <a:picLocks noChangeAspect="1" noChangeArrowheads="1"/>
          </p:cNvPicPr>
          <p:nvPr/>
        </p:nvPicPr>
        <p:blipFill rotWithShape="1">
          <a:blip r:embed="rId67" cstate="print">
            <a:extLst>
              <a:ext uri="{28A0092B-C50C-407E-A947-70E740481C1C}">
                <a14:useLocalDpi xmlns:a14="http://schemas.microsoft.com/office/drawing/2010/main" val="0"/>
              </a:ext>
            </a:extLst>
          </a:blip>
          <a:srcRect l="13720" t="9518" r="13720" b="9518"/>
          <a:stretch/>
        </p:blipFill>
        <p:spPr bwMode="auto">
          <a:xfrm>
            <a:off x="8237416" y="5243001"/>
            <a:ext cx="490834" cy="56707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feld 158">
            <a:extLst>
              <a:ext uri="{FF2B5EF4-FFF2-40B4-BE49-F238E27FC236}">
                <a16:creationId xmlns:a16="http://schemas.microsoft.com/office/drawing/2014/main" id="{412D2350-5C61-46DE-B5E9-A86BF732AF61}"/>
              </a:ext>
            </a:extLst>
          </p:cNvPr>
          <p:cNvSpPr txBox="1"/>
          <p:nvPr>
            <p:custDataLst>
              <p:tags r:id="rId23"/>
            </p:custDataLst>
          </p:nvPr>
        </p:nvSpPr>
        <p:spPr>
          <a:xfrm>
            <a:off x="8834043" y="4766857"/>
            <a:ext cx="1305165" cy="253916"/>
          </a:xfrm>
          <a:prstGeom prst="rect">
            <a:avLst/>
          </a:prstGeom>
          <a:noFill/>
        </p:spPr>
        <p:txBody>
          <a:bodyPr wrap="none" rtlCol="0">
            <a:spAutoFit/>
          </a:bodyPr>
          <a:lstStyle/>
          <a:p>
            <a:r>
              <a:rPr lang="de-DE" sz="1050" dirty="0">
                <a:solidFill>
                  <a:srgbClr val="F4E9C1">
                    <a:lumMod val="10000"/>
                  </a:srgbClr>
                </a:solidFill>
                <a:latin typeface="Arial Narrow" pitchFamily="34" charset="0"/>
                <a:cs typeface="Arial" pitchFamily="34" charset="0"/>
              </a:rPr>
              <a:t>Optional remote clients</a:t>
            </a:r>
            <a:endParaRPr lang="en-US" sz="1050" dirty="0">
              <a:solidFill>
                <a:srgbClr val="F4E9C1">
                  <a:lumMod val="10000"/>
                </a:srgbClr>
              </a:solidFill>
              <a:latin typeface="Arial Narrow" pitchFamily="34" charset="0"/>
              <a:cs typeface="Arial" pitchFamily="34" charset="0"/>
            </a:endParaRPr>
          </a:p>
        </p:txBody>
      </p:sp>
      <p:cxnSp>
        <p:nvCxnSpPr>
          <p:cNvPr id="122" name="Gerade Verbindung 148">
            <a:extLst>
              <a:ext uri="{FF2B5EF4-FFF2-40B4-BE49-F238E27FC236}">
                <a16:creationId xmlns:a16="http://schemas.microsoft.com/office/drawing/2014/main" id="{4FB72A19-8075-4F89-9DE6-1932A7A79D6E}"/>
              </a:ext>
            </a:extLst>
          </p:cNvPr>
          <p:cNvCxnSpPr/>
          <p:nvPr/>
        </p:nvCxnSpPr>
        <p:spPr bwMode="auto">
          <a:xfrm flipH="1" flipV="1">
            <a:off x="4596622" y="6150239"/>
            <a:ext cx="2340430" cy="11934"/>
          </a:xfrm>
          <a:prstGeom prst="line">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48">
            <a:extLst>
              <a:ext uri="{FF2B5EF4-FFF2-40B4-BE49-F238E27FC236}">
                <a16:creationId xmlns:a16="http://schemas.microsoft.com/office/drawing/2014/main" id="{A6612285-5A8A-44CA-A48B-B0651B597281}"/>
              </a:ext>
            </a:extLst>
          </p:cNvPr>
          <p:cNvCxnSpPr/>
          <p:nvPr/>
        </p:nvCxnSpPr>
        <p:spPr bwMode="auto">
          <a:xfrm>
            <a:off x="4433159" y="4418296"/>
            <a:ext cx="2161" cy="1143357"/>
          </a:xfrm>
          <a:prstGeom prst="line">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056">
            <a:extLst>
              <a:ext uri="{FF2B5EF4-FFF2-40B4-BE49-F238E27FC236}">
                <a16:creationId xmlns:a16="http://schemas.microsoft.com/office/drawing/2014/main" id="{66F7E03F-A965-4C6D-B053-93731206CB57}"/>
              </a:ext>
            </a:extLst>
          </p:cNvPr>
          <p:cNvSpPr>
            <a:spLocks noChangeArrowheads="1"/>
          </p:cNvSpPr>
          <p:nvPr>
            <p:custDataLst>
              <p:tags r:id="rId24"/>
            </p:custDataLst>
          </p:nvPr>
        </p:nvSpPr>
        <p:spPr bwMode="auto">
          <a:xfrm>
            <a:off x="6438975" y="5810078"/>
            <a:ext cx="1019302" cy="586888"/>
          </a:xfrm>
          <a:prstGeom prst="rect">
            <a:avLst/>
          </a:prstGeom>
          <a:solidFill>
            <a:srgbClr val="5A61B6"/>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Network Switch from 2</a:t>
            </a:r>
            <a:r>
              <a:rPr kumimoji="0" lang="en-US" sz="1200" b="0" i="0" u="none" strike="noStrike" kern="0" cap="none" spc="0" normalizeH="0" baseline="30000" noProof="0" dirty="0">
                <a:ln>
                  <a:noFill/>
                </a:ln>
                <a:solidFill>
                  <a:srgbClr val="000000"/>
                </a:solidFill>
                <a:effectLst/>
                <a:uLnTx/>
                <a:uFillTx/>
                <a:latin typeface="Arial Narrow" pitchFamily="34" charset="0"/>
              </a:rPr>
              <a:t>nd</a:t>
            </a:r>
            <a:r>
              <a:rPr kumimoji="0" lang="en-US" sz="1200" b="0" i="0" u="none" strike="noStrike" kern="0" cap="none" spc="0" normalizeH="0" baseline="0" noProof="0" dirty="0">
                <a:ln>
                  <a:noFill/>
                </a:ln>
                <a:solidFill>
                  <a:srgbClr val="000000"/>
                </a:solidFill>
                <a:effectLst/>
                <a:uLnTx/>
                <a:uFillTx/>
                <a:latin typeface="Arial Narrow" pitchFamily="34" charset="0"/>
              </a:rPr>
              <a:t> NIC</a:t>
            </a:r>
          </a:p>
        </p:txBody>
      </p:sp>
      <p:cxnSp>
        <p:nvCxnSpPr>
          <p:cNvPr id="152" name="Gerade Verbindung 148">
            <a:extLst>
              <a:ext uri="{FF2B5EF4-FFF2-40B4-BE49-F238E27FC236}">
                <a16:creationId xmlns:a16="http://schemas.microsoft.com/office/drawing/2014/main" id="{A65E93B3-06AE-4369-BA57-02D9EB60350A}"/>
              </a:ext>
            </a:extLst>
          </p:cNvPr>
          <p:cNvCxnSpPr>
            <a:stCxn id="120" idx="1"/>
          </p:cNvCxnSpPr>
          <p:nvPr/>
        </p:nvCxnSpPr>
        <p:spPr bwMode="auto">
          <a:xfrm rot="10800000" flipV="1">
            <a:off x="7427886" y="5526539"/>
            <a:ext cx="809531" cy="445355"/>
          </a:xfrm>
          <a:prstGeom prst="bentConnector3">
            <a:avLst>
              <a:gd name="adj1" fmla="val 50000"/>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48">
            <a:extLst>
              <a:ext uri="{FF2B5EF4-FFF2-40B4-BE49-F238E27FC236}">
                <a16:creationId xmlns:a16="http://schemas.microsoft.com/office/drawing/2014/main" id="{AD9C7615-A6EF-459A-B108-EA9F8FF33A8F}"/>
              </a:ext>
            </a:extLst>
          </p:cNvPr>
          <p:cNvCxnSpPr>
            <a:endCxn id="151" idx="3"/>
          </p:cNvCxnSpPr>
          <p:nvPr/>
        </p:nvCxnSpPr>
        <p:spPr bwMode="auto">
          <a:xfrm rot="10800000" flipV="1">
            <a:off x="7458278" y="5678694"/>
            <a:ext cx="2151491" cy="424827"/>
          </a:xfrm>
          <a:prstGeom prst="bentConnector3">
            <a:avLst>
              <a:gd name="adj1" fmla="val 33405"/>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48">
            <a:extLst>
              <a:ext uri="{FF2B5EF4-FFF2-40B4-BE49-F238E27FC236}">
                <a16:creationId xmlns:a16="http://schemas.microsoft.com/office/drawing/2014/main" id="{4EC04AE3-9CE6-4CB0-BEAA-D8D40D4838EB}"/>
              </a:ext>
            </a:extLst>
          </p:cNvPr>
          <p:cNvCxnSpPr>
            <a:stCxn id="112" idx="2"/>
          </p:cNvCxnSpPr>
          <p:nvPr/>
        </p:nvCxnSpPr>
        <p:spPr bwMode="auto">
          <a:xfrm rot="5400000">
            <a:off x="8903836" y="4379909"/>
            <a:ext cx="468336" cy="3349116"/>
          </a:xfrm>
          <a:prstGeom prst="bentConnector2">
            <a:avLst/>
          </a:prstGeom>
          <a:noFill/>
          <a:ln w="12700" cap="flat" cmpd="sng" algn="ctr">
            <a:solidFill>
              <a:srgbClr val="ECD882">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1" name="Picture 4" descr="D:\Systemdaten\Marketing\Cliparts\Screen.tif">
            <a:extLst>
              <a:ext uri="{FF2B5EF4-FFF2-40B4-BE49-F238E27FC236}">
                <a16:creationId xmlns:a16="http://schemas.microsoft.com/office/drawing/2014/main" id="{C5ADF1F0-9B02-4B6D-B1A2-6701AE52E704}"/>
              </a:ext>
            </a:extLst>
          </p:cNvPr>
          <p:cNvPicPr>
            <a:picLocks noChangeAspect="1" noChangeArrowheads="1"/>
          </p:cNvPicPr>
          <p:nvPr/>
        </p:nvPicPr>
        <p:blipFill rotWithShape="1">
          <a:blip r:embed="rId67" cstate="print">
            <a:extLst>
              <a:ext uri="{28A0092B-C50C-407E-A947-70E740481C1C}">
                <a14:useLocalDpi xmlns:a14="http://schemas.microsoft.com/office/drawing/2010/main" val="0"/>
              </a:ext>
            </a:extLst>
          </a:blip>
          <a:srcRect l="13720" t="9518" r="13720" b="9518"/>
          <a:stretch/>
        </p:blipFill>
        <p:spPr bwMode="auto">
          <a:xfrm>
            <a:off x="9364351" y="5216543"/>
            <a:ext cx="490834" cy="5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About Line Scanner</a:t>
            </a:r>
          </a:p>
        </p:txBody>
      </p:sp>
      <p:sp>
        <p:nvSpPr>
          <p:cNvPr id="16" name="Inhaltsplatzhalter 7">
            <a:extLst>
              <a:ext uri="{FF2B5EF4-FFF2-40B4-BE49-F238E27FC236}">
                <a16:creationId xmlns:a16="http://schemas.microsoft.com/office/drawing/2014/main" id="{C86CE9EE-99F9-4FE1-990B-85AB039166D7}"/>
              </a:ext>
            </a:extLst>
          </p:cNvPr>
          <p:cNvSpPr txBox="1">
            <a:spLocks/>
          </p:cNvSpPr>
          <p:nvPr>
            <p:custDataLst>
              <p:tags r:id="rId2"/>
            </p:custDataLst>
          </p:nvPr>
        </p:nvSpPr>
        <p:spPr>
          <a:xfrm>
            <a:off x="966673" y="1495425"/>
            <a:ext cx="4446586" cy="4557713"/>
          </a:xfrm>
          <a:prstGeom prst="rect">
            <a:avLst/>
          </a:prstGeom>
        </p:spPr>
        <p:txBody>
          <a:bodyPr>
            <a:normAutofit/>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Rotating motor scans target through window</a:t>
            </a:r>
          </a:p>
          <a:p>
            <a:pPr fontAlgn="auto"/>
            <a:r>
              <a:rPr lang="en-US" dirty="0"/>
              <a:t>1024 points are collected within the 90° field-of-view</a:t>
            </a:r>
          </a:p>
          <a:p>
            <a:pPr fontAlgn="auto"/>
            <a:r>
              <a:rPr lang="en-US" dirty="0"/>
              <a:t>“One brick” resolution hot spot detection of 510:1</a:t>
            </a:r>
          </a:p>
          <a:p>
            <a:pPr fontAlgn="auto"/>
            <a:r>
              <a:rPr lang="en-US" dirty="0"/>
              <a:t>Built-in heater &amp; internal temperature compensation</a:t>
            </a:r>
          </a:p>
          <a:p>
            <a:pPr fontAlgn="auto"/>
            <a:r>
              <a:rPr lang="en-US" dirty="0"/>
              <a:t>PC independent alarm relay is activated when temperature out-of-range occurs</a:t>
            </a:r>
          </a:p>
          <a:p>
            <a:pPr fontAlgn="auto"/>
            <a:r>
              <a:rPr lang="en-US" dirty="0"/>
              <a:t>Maximal 4 scanners supported</a:t>
            </a:r>
            <a:br>
              <a:rPr lang="en-US" dirty="0"/>
            </a:br>
            <a:r>
              <a:rPr lang="en-US" dirty="0"/>
              <a:t>(long kilns, obstacles)</a:t>
            </a:r>
          </a:p>
          <a:p>
            <a:pPr fontAlgn="auto"/>
            <a:endParaRPr lang="en-US" dirty="0"/>
          </a:p>
        </p:txBody>
      </p:sp>
      <p:pic>
        <p:nvPicPr>
          <p:cNvPr id="17" name="Picture 7" descr="Mp50">
            <a:extLst>
              <a:ext uri="{FF2B5EF4-FFF2-40B4-BE49-F238E27FC236}">
                <a16:creationId xmlns:a16="http://schemas.microsoft.com/office/drawing/2014/main" id="{381D6845-05A5-4D23-8928-7C2EC8B1FA14}"/>
              </a:ext>
            </a:extLst>
          </p:cNvPr>
          <p:cNvPicPr>
            <a:picLocks noChangeAspect="1" noChangeArrowheads="1"/>
          </p:cNvPicPr>
          <p:nvPr/>
        </p:nvPicPr>
        <p:blipFill rotWithShape="1">
          <a:blip r:embed="rId1053" cstate="print">
            <a:extLst>
              <a:ext uri="{28A0092B-C50C-407E-A947-70E740481C1C}">
                <a14:useLocalDpi xmlns:a14="http://schemas.microsoft.com/office/drawing/2010/main" val="0"/>
              </a:ext>
            </a:extLst>
          </a:blip>
          <a:srcRect r="16502"/>
          <a:stretch/>
        </p:blipFill>
        <p:spPr bwMode="auto">
          <a:xfrm>
            <a:off x="9863598" y="4647495"/>
            <a:ext cx="1574338" cy="165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ieren 1">
            <a:extLst>
              <a:ext uri="{FF2B5EF4-FFF2-40B4-BE49-F238E27FC236}">
                <a16:creationId xmlns:a16="http://schemas.microsoft.com/office/drawing/2014/main" id="{5E530D9C-F310-4FC1-BA92-2A48D85F7272}"/>
              </a:ext>
            </a:extLst>
          </p:cNvPr>
          <p:cNvGrpSpPr/>
          <p:nvPr/>
        </p:nvGrpSpPr>
        <p:grpSpPr>
          <a:xfrm>
            <a:off x="6739538" y="1743075"/>
            <a:ext cx="4063134" cy="3241865"/>
            <a:chOff x="-508" y="68263"/>
            <a:chExt cx="4721478" cy="3767138"/>
          </a:xfrm>
        </p:grpSpPr>
        <p:sp>
          <p:nvSpPr>
            <p:cNvPr id="19" name="Freeform 2">
              <a:extLst>
                <a:ext uri="{FF2B5EF4-FFF2-40B4-BE49-F238E27FC236}">
                  <a16:creationId xmlns:a16="http://schemas.microsoft.com/office/drawing/2014/main" id="{E7288FA1-DB74-44D7-ACFB-AE72C46FD831}"/>
                </a:ext>
              </a:extLst>
            </p:cNvPr>
            <p:cNvSpPr>
              <a:spLocks/>
            </p:cNvSpPr>
            <p:nvPr>
              <p:custDataLst>
                <p:tags r:id="rId3"/>
              </p:custDataLst>
            </p:nvPr>
          </p:nvSpPr>
          <p:spPr bwMode="auto">
            <a:xfrm>
              <a:off x="1955292" y="844551"/>
              <a:ext cx="1352550" cy="2881312"/>
            </a:xfrm>
            <a:custGeom>
              <a:avLst/>
              <a:gdLst>
                <a:gd name="T0" fmla="*/ 4 w 852"/>
                <a:gd name="T1" fmla="*/ 1372 h 1815"/>
                <a:gd name="T2" fmla="*/ 4 w 852"/>
                <a:gd name="T3" fmla="*/ 1787 h 1815"/>
                <a:gd name="T4" fmla="*/ 63 w 852"/>
                <a:gd name="T5" fmla="*/ 1814 h 1815"/>
                <a:gd name="T6" fmla="*/ 784 w 852"/>
                <a:gd name="T7" fmla="*/ 1381 h 1815"/>
                <a:gd name="T8" fmla="*/ 851 w 852"/>
                <a:gd name="T9" fmla="*/ 1255 h 1815"/>
                <a:gd name="T10" fmla="*/ 851 w 852"/>
                <a:gd name="T11" fmla="*/ 29 h 1815"/>
                <a:gd name="T12" fmla="*/ 795 w 852"/>
                <a:gd name="T13" fmla="*/ 0 h 1815"/>
                <a:gd name="T14" fmla="*/ 67 w 852"/>
                <a:gd name="T15" fmla="*/ 439 h 1815"/>
                <a:gd name="T16" fmla="*/ 0 w 852"/>
                <a:gd name="T17" fmla="*/ 560 h 1815"/>
                <a:gd name="T18" fmla="*/ 0 w 852"/>
                <a:gd name="T19" fmla="*/ 958 h 1815"/>
                <a:gd name="T20" fmla="*/ 329 w 852"/>
                <a:gd name="T21" fmla="*/ 768 h 1815"/>
                <a:gd name="T22" fmla="*/ 329 w 852"/>
                <a:gd name="T23" fmla="*/ 1174 h 1815"/>
                <a:gd name="T24" fmla="*/ 4 w 852"/>
                <a:gd name="T25" fmla="*/ 1372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2" h="1815">
                  <a:moveTo>
                    <a:pt x="4" y="1372"/>
                  </a:moveTo>
                  <a:lnTo>
                    <a:pt x="4" y="1787"/>
                  </a:lnTo>
                  <a:lnTo>
                    <a:pt x="63" y="1814"/>
                  </a:lnTo>
                  <a:lnTo>
                    <a:pt x="784" y="1381"/>
                  </a:lnTo>
                  <a:lnTo>
                    <a:pt x="851" y="1255"/>
                  </a:lnTo>
                  <a:lnTo>
                    <a:pt x="851" y="29"/>
                  </a:lnTo>
                  <a:lnTo>
                    <a:pt x="795" y="0"/>
                  </a:lnTo>
                  <a:lnTo>
                    <a:pt x="67" y="439"/>
                  </a:lnTo>
                  <a:lnTo>
                    <a:pt x="0" y="560"/>
                  </a:lnTo>
                  <a:lnTo>
                    <a:pt x="0" y="958"/>
                  </a:lnTo>
                  <a:lnTo>
                    <a:pt x="329" y="768"/>
                  </a:lnTo>
                  <a:lnTo>
                    <a:pt x="329" y="1174"/>
                  </a:lnTo>
                  <a:lnTo>
                    <a:pt x="4" y="1372"/>
                  </a:lnTo>
                </a:path>
              </a:pathLst>
            </a:custGeom>
            <a:solidFill>
              <a:srgbClr val="FFFFFF"/>
            </a:solidFill>
            <a:ln w="12700" cap="rnd" cmpd="sng">
              <a:solidFill>
                <a:srgbClr val="60606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3">
              <a:extLst>
                <a:ext uri="{FF2B5EF4-FFF2-40B4-BE49-F238E27FC236}">
                  <a16:creationId xmlns:a16="http://schemas.microsoft.com/office/drawing/2014/main" id="{7EDD67EE-B448-4F37-A6E2-9671A1A5A432}"/>
                </a:ext>
              </a:extLst>
            </p:cNvPr>
            <p:cNvSpPr>
              <a:spLocks/>
            </p:cNvSpPr>
            <p:nvPr>
              <p:custDataLst>
                <p:tags r:id="rId4"/>
              </p:custDataLst>
            </p:nvPr>
          </p:nvSpPr>
          <p:spPr bwMode="auto">
            <a:xfrm>
              <a:off x="1842580" y="776288"/>
              <a:ext cx="1506537" cy="3005138"/>
            </a:xfrm>
            <a:custGeom>
              <a:avLst/>
              <a:gdLst>
                <a:gd name="T0" fmla="*/ 76 w 949"/>
                <a:gd name="T1" fmla="*/ 1012 h 1893"/>
                <a:gd name="T2" fmla="*/ 72 w 949"/>
                <a:gd name="T3" fmla="*/ 1013 h 1893"/>
                <a:gd name="T4" fmla="*/ 68 w 949"/>
                <a:gd name="T5" fmla="*/ 1015 h 1893"/>
                <a:gd name="T6" fmla="*/ 63 w 949"/>
                <a:gd name="T7" fmla="*/ 1017 h 1893"/>
                <a:gd name="T8" fmla="*/ 58 w 949"/>
                <a:gd name="T9" fmla="*/ 1019 h 1893"/>
                <a:gd name="T10" fmla="*/ 53 w 949"/>
                <a:gd name="T11" fmla="*/ 1020 h 1893"/>
                <a:gd name="T12" fmla="*/ 47 w 949"/>
                <a:gd name="T13" fmla="*/ 1022 h 1893"/>
                <a:gd name="T14" fmla="*/ 42 w 949"/>
                <a:gd name="T15" fmla="*/ 1023 h 1893"/>
                <a:gd name="T16" fmla="*/ 36 w 949"/>
                <a:gd name="T17" fmla="*/ 1024 h 1893"/>
                <a:gd name="T18" fmla="*/ 31 w 949"/>
                <a:gd name="T19" fmla="*/ 1025 h 1893"/>
                <a:gd name="T20" fmla="*/ 25 w 949"/>
                <a:gd name="T21" fmla="*/ 1025 h 1893"/>
                <a:gd name="T22" fmla="*/ 20 w 949"/>
                <a:gd name="T23" fmla="*/ 1025 h 1893"/>
                <a:gd name="T24" fmla="*/ 15 w 949"/>
                <a:gd name="T25" fmla="*/ 1024 h 1893"/>
                <a:gd name="T26" fmla="*/ 11 w 949"/>
                <a:gd name="T27" fmla="*/ 1023 h 1893"/>
                <a:gd name="T28" fmla="*/ 7 w 949"/>
                <a:gd name="T29" fmla="*/ 1021 h 1893"/>
                <a:gd name="T30" fmla="*/ 3 w 949"/>
                <a:gd name="T31" fmla="*/ 1019 h 1893"/>
                <a:gd name="T32" fmla="*/ 0 w 949"/>
                <a:gd name="T33" fmla="*/ 1016 h 1893"/>
                <a:gd name="T34" fmla="*/ 1 w 949"/>
                <a:gd name="T35" fmla="*/ 609 h 1893"/>
                <a:gd name="T36" fmla="*/ 93 w 949"/>
                <a:gd name="T37" fmla="*/ 441 h 1893"/>
                <a:gd name="T38" fmla="*/ 841 w 949"/>
                <a:gd name="T39" fmla="*/ 0 h 1893"/>
                <a:gd name="T40" fmla="*/ 947 w 949"/>
                <a:gd name="T41" fmla="*/ 63 h 1893"/>
                <a:gd name="T42" fmla="*/ 948 w 949"/>
                <a:gd name="T43" fmla="*/ 1304 h 1893"/>
                <a:gd name="T44" fmla="*/ 865 w 949"/>
                <a:gd name="T45" fmla="*/ 1452 h 1893"/>
                <a:gd name="T46" fmla="*/ 124 w 949"/>
                <a:gd name="T47" fmla="*/ 1892 h 1893"/>
                <a:gd name="T48" fmla="*/ 4 w 949"/>
                <a:gd name="T49" fmla="*/ 1847 h 1893"/>
                <a:gd name="T50" fmla="*/ 4 w 949"/>
                <a:gd name="T51" fmla="*/ 1424 h 1893"/>
                <a:gd name="T52" fmla="*/ 4 w 949"/>
                <a:gd name="T53" fmla="*/ 1425 h 1893"/>
                <a:gd name="T54" fmla="*/ 5 w 949"/>
                <a:gd name="T55" fmla="*/ 1425 h 1893"/>
                <a:gd name="T56" fmla="*/ 6 w 949"/>
                <a:gd name="T57" fmla="*/ 1426 h 1893"/>
                <a:gd name="T58" fmla="*/ 7 w 949"/>
                <a:gd name="T59" fmla="*/ 1426 h 1893"/>
                <a:gd name="T60" fmla="*/ 9 w 949"/>
                <a:gd name="T61" fmla="*/ 1427 h 1893"/>
                <a:gd name="T62" fmla="*/ 11 w 949"/>
                <a:gd name="T63" fmla="*/ 1428 h 1893"/>
                <a:gd name="T64" fmla="*/ 13 w 949"/>
                <a:gd name="T65" fmla="*/ 1429 h 1893"/>
                <a:gd name="T66" fmla="*/ 16 w 949"/>
                <a:gd name="T67" fmla="*/ 1430 h 1893"/>
                <a:gd name="T68" fmla="*/ 18 w 949"/>
                <a:gd name="T69" fmla="*/ 1431 h 1893"/>
                <a:gd name="T70" fmla="*/ 21 w 949"/>
                <a:gd name="T71" fmla="*/ 1431 h 1893"/>
                <a:gd name="T72" fmla="*/ 24 w 949"/>
                <a:gd name="T73" fmla="*/ 1432 h 1893"/>
                <a:gd name="T74" fmla="*/ 28 w 949"/>
                <a:gd name="T75" fmla="*/ 1432 h 1893"/>
                <a:gd name="T76" fmla="*/ 31 w 949"/>
                <a:gd name="T77" fmla="*/ 1433 h 1893"/>
                <a:gd name="T78" fmla="*/ 35 w 949"/>
                <a:gd name="T79" fmla="*/ 1433 h 1893"/>
                <a:gd name="T80" fmla="*/ 40 w 949"/>
                <a:gd name="T81" fmla="*/ 1433 h 1893"/>
                <a:gd name="T82" fmla="*/ 44 w 949"/>
                <a:gd name="T83" fmla="*/ 1433 h 1893"/>
                <a:gd name="T84" fmla="*/ 48 w 949"/>
                <a:gd name="T85" fmla="*/ 1433 h 1893"/>
                <a:gd name="T86" fmla="*/ 52 w 949"/>
                <a:gd name="T87" fmla="*/ 1432 h 1893"/>
                <a:gd name="T88" fmla="*/ 55 w 949"/>
                <a:gd name="T89" fmla="*/ 1432 h 1893"/>
                <a:gd name="T90" fmla="*/ 59 w 949"/>
                <a:gd name="T91" fmla="*/ 1431 h 1893"/>
                <a:gd name="T92" fmla="*/ 62 w 949"/>
                <a:gd name="T93" fmla="*/ 1431 h 1893"/>
                <a:gd name="T94" fmla="*/ 65 w 949"/>
                <a:gd name="T95" fmla="*/ 1430 h 1893"/>
                <a:gd name="T96" fmla="*/ 68 w 949"/>
                <a:gd name="T97" fmla="*/ 1429 h 1893"/>
                <a:gd name="T98" fmla="*/ 71 w 949"/>
                <a:gd name="T99" fmla="*/ 1428 h 1893"/>
                <a:gd name="T100" fmla="*/ 73 w 949"/>
                <a:gd name="T101" fmla="*/ 1427 h 1893"/>
                <a:gd name="T102" fmla="*/ 75 w 949"/>
                <a:gd name="T103" fmla="*/ 1426 h 1893"/>
                <a:gd name="T104" fmla="*/ 77 w 949"/>
                <a:gd name="T105" fmla="*/ 1426 h 1893"/>
                <a:gd name="T106" fmla="*/ 78 w 949"/>
                <a:gd name="T107" fmla="*/ 1425 h 1893"/>
                <a:gd name="T108" fmla="*/ 79 w 949"/>
                <a:gd name="T109" fmla="*/ 1425 h 1893"/>
                <a:gd name="T110" fmla="*/ 79 w 949"/>
                <a:gd name="T111" fmla="*/ 1424 h 1893"/>
                <a:gd name="T112" fmla="*/ 76 w 949"/>
                <a:gd name="T113" fmla="*/ 1012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9" h="1893">
                  <a:moveTo>
                    <a:pt x="76" y="1012"/>
                  </a:moveTo>
                  <a:lnTo>
                    <a:pt x="72" y="1013"/>
                  </a:lnTo>
                  <a:lnTo>
                    <a:pt x="68" y="1015"/>
                  </a:lnTo>
                  <a:lnTo>
                    <a:pt x="63" y="1017"/>
                  </a:lnTo>
                  <a:lnTo>
                    <a:pt x="58" y="1019"/>
                  </a:lnTo>
                  <a:lnTo>
                    <a:pt x="53" y="1020"/>
                  </a:lnTo>
                  <a:lnTo>
                    <a:pt x="47" y="1022"/>
                  </a:lnTo>
                  <a:lnTo>
                    <a:pt x="42" y="1023"/>
                  </a:lnTo>
                  <a:lnTo>
                    <a:pt x="36" y="1024"/>
                  </a:lnTo>
                  <a:lnTo>
                    <a:pt x="31" y="1025"/>
                  </a:lnTo>
                  <a:lnTo>
                    <a:pt x="25" y="1025"/>
                  </a:lnTo>
                  <a:lnTo>
                    <a:pt x="20" y="1025"/>
                  </a:lnTo>
                  <a:lnTo>
                    <a:pt x="15" y="1024"/>
                  </a:lnTo>
                  <a:lnTo>
                    <a:pt x="11" y="1023"/>
                  </a:lnTo>
                  <a:lnTo>
                    <a:pt x="7" y="1021"/>
                  </a:lnTo>
                  <a:lnTo>
                    <a:pt x="3" y="1019"/>
                  </a:lnTo>
                  <a:lnTo>
                    <a:pt x="0" y="1016"/>
                  </a:lnTo>
                  <a:lnTo>
                    <a:pt x="1" y="609"/>
                  </a:lnTo>
                  <a:lnTo>
                    <a:pt x="93" y="441"/>
                  </a:lnTo>
                  <a:lnTo>
                    <a:pt x="841" y="0"/>
                  </a:lnTo>
                  <a:lnTo>
                    <a:pt x="947" y="63"/>
                  </a:lnTo>
                  <a:lnTo>
                    <a:pt x="948" y="1304"/>
                  </a:lnTo>
                  <a:lnTo>
                    <a:pt x="865" y="1452"/>
                  </a:lnTo>
                  <a:lnTo>
                    <a:pt x="124" y="1892"/>
                  </a:lnTo>
                  <a:lnTo>
                    <a:pt x="4" y="1847"/>
                  </a:lnTo>
                  <a:lnTo>
                    <a:pt x="4" y="1424"/>
                  </a:lnTo>
                  <a:lnTo>
                    <a:pt x="4" y="1425"/>
                  </a:lnTo>
                  <a:lnTo>
                    <a:pt x="5" y="1425"/>
                  </a:lnTo>
                  <a:lnTo>
                    <a:pt x="6" y="1426"/>
                  </a:lnTo>
                  <a:lnTo>
                    <a:pt x="7" y="1426"/>
                  </a:lnTo>
                  <a:lnTo>
                    <a:pt x="9" y="1427"/>
                  </a:lnTo>
                  <a:lnTo>
                    <a:pt x="11" y="1428"/>
                  </a:lnTo>
                  <a:lnTo>
                    <a:pt x="13" y="1429"/>
                  </a:lnTo>
                  <a:lnTo>
                    <a:pt x="16" y="1430"/>
                  </a:lnTo>
                  <a:lnTo>
                    <a:pt x="18" y="1431"/>
                  </a:lnTo>
                  <a:lnTo>
                    <a:pt x="21" y="1431"/>
                  </a:lnTo>
                  <a:lnTo>
                    <a:pt x="24" y="1432"/>
                  </a:lnTo>
                  <a:lnTo>
                    <a:pt x="28" y="1432"/>
                  </a:lnTo>
                  <a:lnTo>
                    <a:pt x="31" y="1433"/>
                  </a:lnTo>
                  <a:lnTo>
                    <a:pt x="35" y="1433"/>
                  </a:lnTo>
                  <a:lnTo>
                    <a:pt x="40" y="1433"/>
                  </a:lnTo>
                  <a:lnTo>
                    <a:pt x="44" y="1433"/>
                  </a:lnTo>
                  <a:lnTo>
                    <a:pt x="48" y="1433"/>
                  </a:lnTo>
                  <a:lnTo>
                    <a:pt x="52" y="1432"/>
                  </a:lnTo>
                  <a:lnTo>
                    <a:pt x="55" y="1432"/>
                  </a:lnTo>
                  <a:lnTo>
                    <a:pt x="59" y="1431"/>
                  </a:lnTo>
                  <a:lnTo>
                    <a:pt x="62" y="1431"/>
                  </a:lnTo>
                  <a:lnTo>
                    <a:pt x="65" y="1430"/>
                  </a:lnTo>
                  <a:lnTo>
                    <a:pt x="68" y="1429"/>
                  </a:lnTo>
                  <a:lnTo>
                    <a:pt x="71" y="1428"/>
                  </a:lnTo>
                  <a:lnTo>
                    <a:pt x="73" y="1427"/>
                  </a:lnTo>
                  <a:lnTo>
                    <a:pt x="75" y="1426"/>
                  </a:lnTo>
                  <a:lnTo>
                    <a:pt x="77" y="1426"/>
                  </a:lnTo>
                  <a:lnTo>
                    <a:pt x="78" y="1425"/>
                  </a:lnTo>
                  <a:lnTo>
                    <a:pt x="79" y="1425"/>
                  </a:lnTo>
                  <a:lnTo>
                    <a:pt x="79" y="1424"/>
                  </a:lnTo>
                  <a:lnTo>
                    <a:pt x="76" y="10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6">
              <a:extLst>
                <a:ext uri="{FF2B5EF4-FFF2-40B4-BE49-F238E27FC236}">
                  <a16:creationId xmlns:a16="http://schemas.microsoft.com/office/drawing/2014/main" id="{7173876E-6190-4F34-8CB3-2DE9E679D500}"/>
                </a:ext>
              </a:extLst>
            </p:cNvPr>
            <p:cNvSpPr>
              <a:spLocks noChangeShapeType="1"/>
            </p:cNvSpPr>
            <p:nvPr>
              <p:custDataLst>
                <p:tags r:id="rId5"/>
              </p:custDataLst>
            </p:nvPr>
          </p:nvSpPr>
          <p:spPr bwMode="auto">
            <a:xfrm flipV="1">
              <a:off x="3352292" y="911226"/>
              <a:ext cx="176213" cy="10953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7">
              <a:extLst>
                <a:ext uri="{FF2B5EF4-FFF2-40B4-BE49-F238E27FC236}">
                  <a16:creationId xmlns:a16="http://schemas.microsoft.com/office/drawing/2014/main" id="{EE00C0D8-D65D-46A1-BE23-88F74EC2BD37}"/>
                </a:ext>
              </a:extLst>
            </p:cNvPr>
            <p:cNvSpPr>
              <a:spLocks/>
            </p:cNvSpPr>
            <p:nvPr>
              <p:custDataLst>
                <p:tags r:id="rId6"/>
              </p:custDataLst>
            </p:nvPr>
          </p:nvSpPr>
          <p:spPr bwMode="auto">
            <a:xfrm>
              <a:off x="3528505" y="831851"/>
              <a:ext cx="26987" cy="80962"/>
            </a:xfrm>
            <a:custGeom>
              <a:avLst/>
              <a:gdLst>
                <a:gd name="T0" fmla="*/ 0 w 17"/>
                <a:gd name="T1" fmla="*/ 50 h 51"/>
                <a:gd name="T2" fmla="*/ 0 w 17"/>
                <a:gd name="T3" fmla="*/ 49 h 51"/>
                <a:gd name="T4" fmla="*/ 3 w 17"/>
                <a:gd name="T5" fmla="*/ 49 h 51"/>
                <a:gd name="T6" fmla="*/ 3 w 17"/>
                <a:gd name="T7" fmla="*/ 47 h 51"/>
                <a:gd name="T8" fmla="*/ 6 w 17"/>
                <a:gd name="T9" fmla="*/ 46 h 51"/>
                <a:gd name="T10" fmla="*/ 6 w 17"/>
                <a:gd name="T11" fmla="*/ 44 h 51"/>
                <a:gd name="T12" fmla="*/ 9 w 17"/>
                <a:gd name="T13" fmla="*/ 41 h 51"/>
                <a:gd name="T14" fmla="*/ 12 w 17"/>
                <a:gd name="T15" fmla="*/ 38 h 51"/>
                <a:gd name="T16" fmla="*/ 12 w 17"/>
                <a:gd name="T17" fmla="*/ 35 h 51"/>
                <a:gd name="T18" fmla="*/ 16 w 17"/>
                <a:gd name="T19" fmla="*/ 31 h 51"/>
                <a:gd name="T20" fmla="*/ 16 w 17"/>
                <a:gd name="T21" fmla="*/ 27 h 51"/>
                <a:gd name="T22" fmla="*/ 16 w 17"/>
                <a:gd name="T23" fmla="*/ 23 h 51"/>
                <a:gd name="T24" fmla="*/ 16 w 17"/>
                <a:gd name="T25" fmla="*/ 19 h 51"/>
                <a:gd name="T26" fmla="*/ 16 w 17"/>
                <a:gd name="T27" fmla="*/ 15 h 51"/>
                <a:gd name="T28" fmla="*/ 16 w 17"/>
                <a:gd name="T29" fmla="*/ 10 h 51"/>
                <a:gd name="T30" fmla="*/ 12 w 17"/>
                <a:gd name="T31" fmla="*/ 5 h 51"/>
                <a:gd name="T32" fmla="*/ 9 w 17"/>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1">
                  <a:moveTo>
                    <a:pt x="0" y="50"/>
                  </a:moveTo>
                  <a:lnTo>
                    <a:pt x="0" y="49"/>
                  </a:lnTo>
                  <a:lnTo>
                    <a:pt x="3" y="49"/>
                  </a:lnTo>
                  <a:lnTo>
                    <a:pt x="3" y="47"/>
                  </a:lnTo>
                  <a:lnTo>
                    <a:pt x="6" y="46"/>
                  </a:lnTo>
                  <a:lnTo>
                    <a:pt x="6" y="44"/>
                  </a:lnTo>
                  <a:lnTo>
                    <a:pt x="9" y="41"/>
                  </a:lnTo>
                  <a:lnTo>
                    <a:pt x="12" y="38"/>
                  </a:lnTo>
                  <a:lnTo>
                    <a:pt x="12" y="35"/>
                  </a:lnTo>
                  <a:lnTo>
                    <a:pt x="16" y="31"/>
                  </a:lnTo>
                  <a:lnTo>
                    <a:pt x="16" y="27"/>
                  </a:lnTo>
                  <a:lnTo>
                    <a:pt x="16" y="23"/>
                  </a:lnTo>
                  <a:lnTo>
                    <a:pt x="16" y="19"/>
                  </a:lnTo>
                  <a:lnTo>
                    <a:pt x="16" y="15"/>
                  </a:lnTo>
                  <a:lnTo>
                    <a:pt x="16" y="10"/>
                  </a:lnTo>
                  <a:lnTo>
                    <a:pt x="12" y="5"/>
                  </a:lnTo>
                  <a:lnTo>
                    <a:pt x="9"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
              <a:extLst>
                <a:ext uri="{FF2B5EF4-FFF2-40B4-BE49-F238E27FC236}">
                  <a16:creationId xmlns:a16="http://schemas.microsoft.com/office/drawing/2014/main" id="{F54CDF43-9EBB-4524-921A-73C4959044B1}"/>
                </a:ext>
              </a:extLst>
            </p:cNvPr>
            <p:cNvSpPr>
              <a:spLocks noChangeShapeType="1"/>
            </p:cNvSpPr>
            <p:nvPr>
              <p:custDataLst>
                <p:tags r:id="rId7"/>
              </p:custDataLst>
            </p:nvPr>
          </p:nvSpPr>
          <p:spPr bwMode="auto">
            <a:xfrm flipH="1" flipV="1">
              <a:off x="3526917" y="909638"/>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9">
              <a:extLst>
                <a:ext uri="{FF2B5EF4-FFF2-40B4-BE49-F238E27FC236}">
                  <a16:creationId xmlns:a16="http://schemas.microsoft.com/office/drawing/2014/main" id="{05B3CF5A-74FD-4A06-94F6-14BD60669A9B}"/>
                </a:ext>
              </a:extLst>
            </p:cNvPr>
            <p:cNvSpPr>
              <a:spLocks noChangeShapeType="1"/>
            </p:cNvSpPr>
            <p:nvPr>
              <p:custDataLst>
                <p:tags r:id="rId8"/>
              </p:custDataLst>
            </p:nvPr>
          </p:nvSpPr>
          <p:spPr bwMode="auto">
            <a:xfrm>
              <a:off x="3530092" y="83185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0">
              <a:extLst>
                <a:ext uri="{FF2B5EF4-FFF2-40B4-BE49-F238E27FC236}">
                  <a16:creationId xmlns:a16="http://schemas.microsoft.com/office/drawing/2014/main" id="{67165333-4AE6-44F9-A46C-59E5EB8945C5}"/>
                </a:ext>
              </a:extLst>
            </p:cNvPr>
            <p:cNvSpPr>
              <a:spLocks/>
            </p:cNvSpPr>
            <p:nvPr>
              <p:custDataLst>
                <p:tags r:id="rId9"/>
              </p:custDataLst>
            </p:nvPr>
          </p:nvSpPr>
          <p:spPr bwMode="auto">
            <a:xfrm>
              <a:off x="3457067" y="769938"/>
              <a:ext cx="77788" cy="63500"/>
            </a:xfrm>
            <a:custGeom>
              <a:avLst/>
              <a:gdLst>
                <a:gd name="T0" fmla="*/ 48 w 49"/>
                <a:gd name="T1" fmla="*/ 39 h 40"/>
                <a:gd name="T2" fmla="*/ 46 w 49"/>
                <a:gd name="T3" fmla="*/ 34 h 40"/>
                <a:gd name="T4" fmla="*/ 44 w 49"/>
                <a:gd name="T5" fmla="*/ 29 h 40"/>
                <a:gd name="T6" fmla="*/ 41 w 49"/>
                <a:gd name="T7" fmla="*/ 25 h 40"/>
                <a:gd name="T8" fmla="*/ 37 w 49"/>
                <a:gd name="T9" fmla="*/ 22 h 40"/>
                <a:gd name="T10" fmla="*/ 34 w 49"/>
                <a:gd name="T11" fmla="*/ 18 h 40"/>
                <a:gd name="T12" fmla="*/ 30 w 49"/>
                <a:gd name="T13" fmla="*/ 15 h 40"/>
                <a:gd name="T14" fmla="*/ 26 w 49"/>
                <a:gd name="T15" fmla="*/ 12 h 40"/>
                <a:gd name="T16" fmla="*/ 21 w 49"/>
                <a:gd name="T17" fmla="*/ 9 h 40"/>
                <a:gd name="T18" fmla="*/ 17 w 49"/>
                <a:gd name="T19" fmla="*/ 7 h 40"/>
                <a:gd name="T20" fmla="*/ 14 w 49"/>
                <a:gd name="T21" fmla="*/ 5 h 40"/>
                <a:gd name="T22" fmla="*/ 10 w 49"/>
                <a:gd name="T23" fmla="*/ 4 h 40"/>
                <a:gd name="T24" fmla="*/ 7 w 49"/>
                <a:gd name="T25" fmla="*/ 2 h 40"/>
                <a:gd name="T26" fmla="*/ 4 w 49"/>
                <a:gd name="T27" fmla="*/ 2 h 40"/>
                <a:gd name="T28" fmla="*/ 2 w 49"/>
                <a:gd name="T29" fmla="*/ 1 h 40"/>
                <a:gd name="T30" fmla="*/ 1 w 49"/>
                <a:gd name="T31" fmla="*/ 0 h 40"/>
                <a:gd name="T32" fmla="*/ 0 w 49"/>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0">
                  <a:moveTo>
                    <a:pt x="48" y="39"/>
                  </a:moveTo>
                  <a:lnTo>
                    <a:pt x="46" y="34"/>
                  </a:lnTo>
                  <a:lnTo>
                    <a:pt x="44" y="29"/>
                  </a:lnTo>
                  <a:lnTo>
                    <a:pt x="41" y="25"/>
                  </a:lnTo>
                  <a:lnTo>
                    <a:pt x="37" y="22"/>
                  </a:lnTo>
                  <a:lnTo>
                    <a:pt x="34" y="18"/>
                  </a:lnTo>
                  <a:lnTo>
                    <a:pt x="30" y="15"/>
                  </a:lnTo>
                  <a:lnTo>
                    <a:pt x="26" y="12"/>
                  </a:lnTo>
                  <a:lnTo>
                    <a:pt x="21" y="9"/>
                  </a:lnTo>
                  <a:lnTo>
                    <a:pt x="17" y="7"/>
                  </a:lnTo>
                  <a:lnTo>
                    <a:pt x="14" y="5"/>
                  </a:lnTo>
                  <a:lnTo>
                    <a:pt x="10" y="4"/>
                  </a:lnTo>
                  <a:lnTo>
                    <a:pt x="7" y="2"/>
                  </a:lnTo>
                  <a:lnTo>
                    <a:pt x="4" y="2"/>
                  </a:lnTo>
                  <a:lnTo>
                    <a:pt x="2" y="1"/>
                  </a:lnTo>
                  <a:lnTo>
                    <a:pt x="1" y="0"/>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1">
              <a:extLst>
                <a:ext uri="{FF2B5EF4-FFF2-40B4-BE49-F238E27FC236}">
                  <a16:creationId xmlns:a16="http://schemas.microsoft.com/office/drawing/2014/main" id="{9412D0EA-6712-4F1B-97F3-C69D63E5620E}"/>
                </a:ext>
              </a:extLst>
            </p:cNvPr>
            <p:cNvSpPr>
              <a:spLocks noChangeShapeType="1"/>
            </p:cNvSpPr>
            <p:nvPr>
              <p:custDataLst>
                <p:tags r:id="rId10"/>
              </p:custDataLst>
            </p:nvPr>
          </p:nvSpPr>
          <p:spPr bwMode="auto">
            <a:xfrm flipH="1">
              <a:off x="3530092" y="83185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2">
              <a:extLst>
                <a:ext uri="{FF2B5EF4-FFF2-40B4-BE49-F238E27FC236}">
                  <a16:creationId xmlns:a16="http://schemas.microsoft.com/office/drawing/2014/main" id="{C4D5AAC7-C950-4463-9E8A-848E215052E2}"/>
                </a:ext>
              </a:extLst>
            </p:cNvPr>
            <p:cNvSpPr>
              <a:spLocks noChangeShapeType="1"/>
            </p:cNvSpPr>
            <p:nvPr>
              <p:custDataLst>
                <p:tags r:id="rId11"/>
              </p:custDataLst>
            </p:nvPr>
          </p:nvSpPr>
          <p:spPr bwMode="auto">
            <a:xfrm flipV="1">
              <a:off x="3457067" y="768351"/>
              <a:ext cx="1588"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3">
              <a:extLst>
                <a:ext uri="{FF2B5EF4-FFF2-40B4-BE49-F238E27FC236}">
                  <a16:creationId xmlns:a16="http://schemas.microsoft.com/office/drawing/2014/main" id="{2509A7BC-59E5-4963-820A-8020EB113249}"/>
                </a:ext>
              </a:extLst>
            </p:cNvPr>
            <p:cNvSpPr>
              <a:spLocks noChangeShapeType="1"/>
            </p:cNvSpPr>
            <p:nvPr>
              <p:custDataLst>
                <p:tags r:id="rId12"/>
              </p:custDataLst>
            </p:nvPr>
          </p:nvSpPr>
          <p:spPr bwMode="auto">
            <a:xfrm flipH="1">
              <a:off x="3349117" y="769938"/>
              <a:ext cx="107950" cy="603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4">
              <a:extLst>
                <a:ext uri="{FF2B5EF4-FFF2-40B4-BE49-F238E27FC236}">
                  <a16:creationId xmlns:a16="http://schemas.microsoft.com/office/drawing/2014/main" id="{119EEB6C-2054-4EA5-947B-B824DFC8498A}"/>
                </a:ext>
              </a:extLst>
            </p:cNvPr>
            <p:cNvSpPr>
              <a:spLocks noChangeShapeType="1"/>
            </p:cNvSpPr>
            <p:nvPr>
              <p:custDataLst>
                <p:tags r:id="rId13"/>
              </p:custDataLst>
            </p:nvPr>
          </p:nvSpPr>
          <p:spPr bwMode="auto">
            <a:xfrm flipV="1">
              <a:off x="3353880" y="974726"/>
              <a:ext cx="74612" cy="476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5">
              <a:extLst>
                <a:ext uri="{FF2B5EF4-FFF2-40B4-BE49-F238E27FC236}">
                  <a16:creationId xmlns:a16="http://schemas.microsoft.com/office/drawing/2014/main" id="{7AFCA8E6-34A4-4E7E-A58D-D3C653B256E5}"/>
                </a:ext>
              </a:extLst>
            </p:cNvPr>
            <p:cNvSpPr>
              <a:spLocks/>
            </p:cNvSpPr>
            <p:nvPr>
              <p:custDataLst>
                <p:tags r:id="rId14"/>
              </p:custDataLst>
            </p:nvPr>
          </p:nvSpPr>
          <p:spPr bwMode="auto">
            <a:xfrm>
              <a:off x="3428492" y="896938"/>
              <a:ext cx="26988" cy="79375"/>
            </a:xfrm>
            <a:custGeom>
              <a:avLst/>
              <a:gdLst>
                <a:gd name="T0" fmla="*/ 0 w 17"/>
                <a:gd name="T1" fmla="*/ 49 h 50"/>
                <a:gd name="T2" fmla="*/ 0 w 17"/>
                <a:gd name="T3" fmla="*/ 49 h 50"/>
                <a:gd name="T4" fmla="*/ 3 w 17"/>
                <a:gd name="T5" fmla="*/ 48 h 50"/>
                <a:gd name="T6" fmla="*/ 3 w 17"/>
                <a:gd name="T7" fmla="*/ 47 h 50"/>
                <a:gd name="T8" fmla="*/ 6 w 17"/>
                <a:gd name="T9" fmla="*/ 45 h 50"/>
                <a:gd name="T10" fmla="*/ 6 w 17"/>
                <a:gd name="T11" fmla="*/ 43 h 50"/>
                <a:gd name="T12" fmla="*/ 9 w 17"/>
                <a:gd name="T13" fmla="*/ 41 h 50"/>
                <a:gd name="T14" fmla="*/ 9 w 17"/>
                <a:gd name="T15" fmla="*/ 38 h 50"/>
                <a:gd name="T16" fmla="*/ 12 w 17"/>
                <a:gd name="T17" fmla="*/ 34 h 50"/>
                <a:gd name="T18" fmla="*/ 12 w 17"/>
                <a:gd name="T19" fmla="*/ 31 h 50"/>
                <a:gd name="T20" fmla="*/ 16 w 17"/>
                <a:gd name="T21" fmla="*/ 27 h 50"/>
                <a:gd name="T22" fmla="*/ 16 w 17"/>
                <a:gd name="T23" fmla="*/ 23 h 50"/>
                <a:gd name="T24" fmla="*/ 16 w 17"/>
                <a:gd name="T25" fmla="*/ 19 h 50"/>
                <a:gd name="T26" fmla="*/ 16 w 17"/>
                <a:gd name="T27" fmla="*/ 14 h 50"/>
                <a:gd name="T28" fmla="*/ 12 w 17"/>
                <a:gd name="T29" fmla="*/ 10 h 50"/>
                <a:gd name="T30" fmla="*/ 12 w 17"/>
                <a:gd name="T31" fmla="*/ 5 h 50"/>
                <a:gd name="T32" fmla="*/ 9 w 17"/>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0">
                  <a:moveTo>
                    <a:pt x="0" y="49"/>
                  </a:moveTo>
                  <a:lnTo>
                    <a:pt x="0" y="49"/>
                  </a:lnTo>
                  <a:lnTo>
                    <a:pt x="3" y="48"/>
                  </a:lnTo>
                  <a:lnTo>
                    <a:pt x="3" y="47"/>
                  </a:lnTo>
                  <a:lnTo>
                    <a:pt x="6" y="45"/>
                  </a:lnTo>
                  <a:lnTo>
                    <a:pt x="6" y="43"/>
                  </a:lnTo>
                  <a:lnTo>
                    <a:pt x="9" y="41"/>
                  </a:lnTo>
                  <a:lnTo>
                    <a:pt x="9" y="38"/>
                  </a:lnTo>
                  <a:lnTo>
                    <a:pt x="12" y="34"/>
                  </a:lnTo>
                  <a:lnTo>
                    <a:pt x="12" y="31"/>
                  </a:lnTo>
                  <a:lnTo>
                    <a:pt x="16" y="27"/>
                  </a:lnTo>
                  <a:lnTo>
                    <a:pt x="16" y="23"/>
                  </a:lnTo>
                  <a:lnTo>
                    <a:pt x="16" y="19"/>
                  </a:lnTo>
                  <a:lnTo>
                    <a:pt x="16" y="14"/>
                  </a:lnTo>
                  <a:lnTo>
                    <a:pt x="12" y="10"/>
                  </a:lnTo>
                  <a:lnTo>
                    <a:pt x="12" y="5"/>
                  </a:lnTo>
                  <a:lnTo>
                    <a:pt x="9"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6">
              <a:extLst>
                <a:ext uri="{FF2B5EF4-FFF2-40B4-BE49-F238E27FC236}">
                  <a16:creationId xmlns:a16="http://schemas.microsoft.com/office/drawing/2014/main" id="{C58E7A5E-BF6C-4803-B804-26ABBEFCAA88}"/>
                </a:ext>
              </a:extLst>
            </p:cNvPr>
            <p:cNvSpPr>
              <a:spLocks noChangeShapeType="1"/>
            </p:cNvSpPr>
            <p:nvPr>
              <p:custDataLst>
                <p:tags r:id="rId15"/>
              </p:custDataLst>
            </p:nvPr>
          </p:nvSpPr>
          <p:spPr bwMode="auto">
            <a:xfrm flipH="1" flipV="1">
              <a:off x="3426905" y="974726"/>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a:extLst>
                <a:ext uri="{FF2B5EF4-FFF2-40B4-BE49-F238E27FC236}">
                  <a16:creationId xmlns:a16="http://schemas.microsoft.com/office/drawing/2014/main" id="{ED5E97A2-7121-44B2-A6E2-0F58DE273E54}"/>
                </a:ext>
              </a:extLst>
            </p:cNvPr>
            <p:cNvSpPr>
              <a:spLocks noChangeShapeType="1"/>
            </p:cNvSpPr>
            <p:nvPr>
              <p:custDataLst>
                <p:tags r:id="rId16"/>
              </p:custDataLst>
            </p:nvPr>
          </p:nvSpPr>
          <p:spPr bwMode="auto">
            <a:xfrm flipV="1">
              <a:off x="3430080" y="895351"/>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8">
              <a:extLst>
                <a:ext uri="{FF2B5EF4-FFF2-40B4-BE49-F238E27FC236}">
                  <a16:creationId xmlns:a16="http://schemas.microsoft.com/office/drawing/2014/main" id="{6AECD106-FEB3-4C16-86E1-3C0666A5462C}"/>
                </a:ext>
              </a:extLst>
            </p:cNvPr>
            <p:cNvSpPr>
              <a:spLocks/>
            </p:cNvSpPr>
            <p:nvPr>
              <p:custDataLst>
                <p:tags r:id="rId17"/>
              </p:custDataLst>
            </p:nvPr>
          </p:nvSpPr>
          <p:spPr bwMode="auto">
            <a:xfrm>
              <a:off x="3357055" y="823913"/>
              <a:ext cx="77787" cy="74613"/>
            </a:xfrm>
            <a:custGeom>
              <a:avLst/>
              <a:gdLst>
                <a:gd name="T0" fmla="*/ 48 w 49"/>
                <a:gd name="T1" fmla="*/ 46 h 47"/>
                <a:gd name="T2" fmla="*/ 46 w 49"/>
                <a:gd name="T3" fmla="*/ 41 h 47"/>
                <a:gd name="T4" fmla="*/ 44 w 49"/>
                <a:gd name="T5" fmla="*/ 36 h 47"/>
                <a:gd name="T6" fmla="*/ 41 w 49"/>
                <a:gd name="T7" fmla="*/ 31 h 47"/>
                <a:gd name="T8" fmla="*/ 37 w 49"/>
                <a:gd name="T9" fmla="*/ 27 h 47"/>
                <a:gd name="T10" fmla="*/ 34 w 49"/>
                <a:gd name="T11" fmla="*/ 23 h 47"/>
                <a:gd name="T12" fmla="*/ 30 w 49"/>
                <a:gd name="T13" fmla="*/ 19 h 47"/>
                <a:gd name="T14" fmla="*/ 26 w 49"/>
                <a:gd name="T15" fmla="*/ 16 h 47"/>
                <a:gd name="T16" fmla="*/ 21 w 49"/>
                <a:gd name="T17" fmla="*/ 13 h 47"/>
                <a:gd name="T18" fmla="*/ 17 w 49"/>
                <a:gd name="T19" fmla="*/ 10 h 47"/>
                <a:gd name="T20" fmla="*/ 13 w 49"/>
                <a:gd name="T21" fmla="*/ 8 h 47"/>
                <a:gd name="T22" fmla="*/ 10 w 49"/>
                <a:gd name="T23" fmla="*/ 5 h 47"/>
                <a:gd name="T24" fmla="*/ 7 w 49"/>
                <a:gd name="T25" fmla="*/ 4 h 47"/>
                <a:gd name="T26" fmla="*/ 4 w 49"/>
                <a:gd name="T27" fmla="*/ 2 h 47"/>
                <a:gd name="T28" fmla="*/ 2 w 49"/>
                <a:gd name="T29" fmla="*/ 1 h 47"/>
                <a:gd name="T30" fmla="*/ 1 w 49"/>
                <a:gd name="T31" fmla="*/ 1 h 47"/>
                <a:gd name="T32" fmla="*/ 0 w 4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7">
                  <a:moveTo>
                    <a:pt x="48" y="46"/>
                  </a:moveTo>
                  <a:lnTo>
                    <a:pt x="46" y="41"/>
                  </a:lnTo>
                  <a:lnTo>
                    <a:pt x="44" y="36"/>
                  </a:lnTo>
                  <a:lnTo>
                    <a:pt x="41" y="31"/>
                  </a:lnTo>
                  <a:lnTo>
                    <a:pt x="37" y="27"/>
                  </a:lnTo>
                  <a:lnTo>
                    <a:pt x="34" y="23"/>
                  </a:lnTo>
                  <a:lnTo>
                    <a:pt x="30" y="19"/>
                  </a:lnTo>
                  <a:lnTo>
                    <a:pt x="26" y="16"/>
                  </a:lnTo>
                  <a:lnTo>
                    <a:pt x="21" y="13"/>
                  </a:lnTo>
                  <a:lnTo>
                    <a:pt x="17" y="10"/>
                  </a:lnTo>
                  <a:lnTo>
                    <a:pt x="13" y="8"/>
                  </a:lnTo>
                  <a:lnTo>
                    <a:pt x="10" y="5"/>
                  </a:lnTo>
                  <a:lnTo>
                    <a:pt x="7" y="4"/>
                  </a:lnTo>
                  <a:lnTo>
                    <a:pt x="4" y="2"/>
                  </a:lnTo>
                  <a:lnTo>
                    <a:pt x="2" y="1"/>
                  </a:lnTo>
                  <a:lnTo>
                    <a:pt x="1" y="1"/>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a:extLst>
                <a:ext uri="{FF2B5EF4-FFF2-40B4-BE49-F238E27FC236}">
                  <a16:creationId xmlns:a16="http://schemas.microsoft.com/office/drawing/2014/main" id="{179F7652-7893-4CBB-87D5-4E8611FFC55C}"/>
                </a:ext>
              </a:extLst>
            </p:cNvPr>
            <p:cNvSpPr>
              <a:spLocks noChangeShapeType="1"/>
            </p:cNvSpPr>
            <p:nvPr>
              <p:custDataLst>
                <p:tags r:id="rId18"/>
              </p:custDataLst>
            </p:nvPr>
          </p:nvSpPr>
          <p:spPr bwMode="auto">
            <a:xfrm flipH="1">
              <a:off x="3430080" y="895351"/>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0">
              <a:extLst>
                <a:ext uri="{FF2B5EF4-FFF2-40B4-BE49-F238E27FC236}">
                  <a16:creationId xmlns:a16="http://schemas.microsoft.com/office/drawing/2014/main" id="{BB957A3C-228E-426D-B8EB-FE5AB2357914}"/>
                </a:ext>
              </a:extLst>
            </p:cNvPr>
            <p:cNvSpPr>
              <a:spLocks noChangeShapeType="1"/>
            </p:cNvSpPr>
            <p:nvPr>
              <p:custDataLst>
                <p:tags r:id="rId19"/>
              </p:custDataLst>
            </p:nvPr>
          </p:nvSpPr>
          <p:spPr bwMode="auto">
            <a:xfrm flipV="1">
              <a:off x="3357055" y="82232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1">
              <a:extLst>
                <a:ext uri="{FF2B5EF4-FFF2-40B4-BE49-F238E27FC236}">
                  <a16:creationId xmlns:a16="http://schemas.microsoft.com/office/drawing/2014/main" id="{B42DBA6E-ED75-459B-B0B1-3A234B4701C3}"/>
                </a:ext>
              </a:extLst>
            </p:cNvPr>
            <p:cNvSpPr>
              <a:spLocks noChangeShapeType="1"/>
            </p:cNvSpPr>
            <p:nvPr>
              <p:custDataLst>
                <p:tags r:id="rId20"/>
              </p:custDataLst>
            </p:nvPr>
          </p:nvSpPr>
          <p:spPr bwMode="auto">
            <a:xfrm flipH="1">
              <a:off x="3349117" y="823913"/>
              <a:ext cx="7938" cy="635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2">
              <a:extLst>
                <a:ext uri="{FF2B5EF4-FFF2-40B4-BE49-F238E27FC236}">
                  <a16:creationId xmlns:a16="http://schemas.microsoft.com/office/drawing/2014/main" id="{2F68FC9D-1B3E-48B3-A1DB-248099B24873}"/>
                </a:ext>
              </a:extLst>
            </p:cNvPr>
            <p:cNvSpPr>
              <a:spLocks noChangeShapeType="1"/>
            </p:cNvSpPr>
            <p:nvPr>
              <p:custDataLst>
                <p:tags r:id="rId21"/>
              </p:custDataLst>
            </p:nvPr>
          </p:nvSpPr>
          <p:spPr bwMode="auto">
            <a:xfrm flipV="1">
              <a:off x="3385630" y="787401"/>
              <a:ext cx="100012" cy="523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3">
              <a:extLst>
                <a:ext uri="{FF2B5EF4-FFF2-40B4-BE49-F238E27FC236}">
                  <a16:creationId xmlns:a16="http://schemas.microsoft.com/office/drawing/2014/main" id="{1945FEB8-12B5-4CE1-AA67-C1C2AE771BF6}"/>
                </a:ext>
              </a:extLst>
            </p:cNvPr>
            <p:cNvSpPr>
              <a:spLocks noChangeShapeType="1"/>
            </p:cNvSpPr>
            <p:nvPr>
              <p:custDataLst>
                <p:tags r:id="rId22"/>
              </p:custDataLst>
            </p:nvPr>
          </p:nvSpPr>
          <p:spPr bwMode="auto">
            <a:xfrm flipV="1">
              <a:off x="3406267" y="801688"/>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24">
              <a:extLst>
                <a:ext uri="{FF2B5EF4-FFF2-40B4-BE49-F238E27FC236}">
                  <a16:creationId xmlns:a16="http://schemas.microsoft.com/office/drawing/2014/main" id="{802BC4E4-98DD-44A9-AF31-5BB6578B3B46}"/>
                </a:ext>
              </a:extLst>
            </p:cNvPr>
            <p:cNvSpPr>
              <a:spLocks noChangeShapeType="1"/>
            </p:cNvSpPr>
            <p:nvPr>
              <p:custDataLst>
                <p:tags r:id="rId23"/>
              </p:custDataLst>
            </p:nvPr>
          </p:nvSpPr>
          <p:spPr bwMode="auto">
            <a:xfrm flipV="1">
              <a:off x="3426905" y="822326"/>
              <a:ext cx="100012"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25">
              <a:extLst>
                <a:ext uri="{FF2B5EF4-FFF2-40B4-BE49-F238E27FC236}">
                  <a16:creationId xmlns:a16="http://schemas.microsoft.com/office/drawing/2014/main" id="{B6369437-BB02-43DB-AF70-77BC96CB312F}"/>
                </a:ext>
              </a:extLst>
            </p:cNvPr>
            <p:cNvSpPr>
              <a:spLocks noChangeShapeType="1"/>
            </p:cNvSpPr>
            <p:nvPr>
              <p:custDataLst>
                <p:tags r:id="rId24"/>
              </p:custDataLst>
            </p:nvPr>
          </p:nvSpPr>
          <p:spPr bwMode="auto">
            <a:xfrm flipV="1">
              <a:off x="3434842" y="844551"/>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6">
              <a:extLst>
                <a:ext uri="{FF2B5EF4-FFF2-40B4-BE49-F238E27FC236}">
                  <a16:creationId xmlns:a16="http://schemas.microsoft.com/office/drawing/2014/main" id="{F2F6B4CD-4B8F-4F3F-8F6A-D55DBBEE2D26}"/>
                </a:ext>
              </a:extLst>
            </p:cNvPr>
            <p:cNvSpPr>
              <a:spLocks noChangeShapeType="1"/>
            </p:cNvSpPr>
            <p:nvPr>
              <p:custDataLst>
                <p:tags r:id="rId25"/>
              </p:custDataLst>
            </p:nvPr>
          </p:nvSpPr>
          <p:spPr bwMode="auto">
            <a:xfrm flipV="1">
              <a:off x="3436430" y="863601"/>
              <a:ext cx="100012"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7">
              <a:extLst>
                <a:ext uri="{FF2B5EF4-FFF2-40B4-BE49-F238E27FC236}">
                  <a16:creationId xmlns:a16="http://schemas.microsoft.com/office/drawing/2014/main" id="{3F624360-5711-4418-A924-142023DE8EF4}"/>
                </a:ext>
              </a:extLst>
            </p:cNvPr>
            <p:cNvSpPr>
              <a:spLocks noChangeShapeType="1"/>
            </p:cNvSpPr>
            <p:nvPr>
              <p:custDataLst>
                <p:tags r:id="rId26"/>
              </p:custDataLst>
            </p:nvPr>
          </p:nvSpPr>
          <p:spPr bwMode="auto">
            <a:xfrm flipV="1">
              <a:off x="3436430" y="885826"/>
              <a:ext cx="100012" cy="523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8">
              <a:extLst>
                <a:ext uri="{FF2B5EF4-FFF2-40B4-BE49-F238E27FC236}">
                  <a16:creationId xmlns:a16="http://schemas.microsoft.com/office/drawing/2014/main" id="{DA859FD4-6F5C-4B92-8B67-80B20F3D3E5B}"/>
                </a:ext>
              </a:extLst>
            </p:cNvPr>
            <p:cNvSpPr>
              <a:spLocks noChangeShapeType="1"/>
            </p:cNvSpPr>
            <p:nvPr>
              <p:custDataLst>
                <p:tags r:id="rId27"/>
              </p:custDataLst>
            </p:nvPr>
          </p:nvSpPr>
          <p:spPr bwMode="auto">
            <a:xfrm flipV="1">
              <a:off x="3433255" y="906463"/>
              <a:ext cx="96837" cy="52388"/>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9">
              <a:extLst>
                <a:ext uri="{FF2B5EF4-FFF2-40B4-BE49-F238E27FC236}">
                  <a16:creationId xmlns:a16="http://schemas.microsoft.com/office/drawing/2014/main" id="{260FCEB3-8503-4DC7-86DD-B06ABC7BF648}"/>
                </a:ext>
              </a:extLst>
            </p:cNvPr>
            <p:cNvSpPr>
              <a:spLocks noChangeShapeType="1"/>
            </p:cNvSpPr>
            <p:nvPr>
              <p:custDataLst>
                <p:tags r:id="rId28"/>
              </p:custDataLst>
            </p:nvPr>
          </p:nvSpPr>
          <p:spPr bwMode="auto">
            <a:xfrm flipV="1">
              <a:off x="3352292" y="1730376"/>
              <a:ext cx="182563" cy="1143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0">
              <a:extLst>
                <a:ext uri="{FF2B5EF4-FFF2-40B4-BE49-F238E27FC236}">
                  <a16:creationId xmlns:a16="http://schemas.microsoft.com/office/drawing/2014/main" id="{28053519-53DA-4BBA-9E85-861733B09B6E}"/>
                </a:ext>
              </a:extLst>
            </p:cNvPr>
            <p:cNvSpPr>
              <a:spLocks/>
            </p:cNvSpPr>
            <p:nvPr>
              <p:custDataLst>
                <p:tags r:id="rId29"/>
              </p:custDataLst>
            </p:nvPr>
          </p:nvSpPr>
          <p:spPr bwMode="auto">
            <a:xfrm>
              <a:off x="3534855" y="1651001"/>
              <a:ext cx="26987" cy="80962"/>
            </a:xfrm>
            <a:custGeom>
              <a:avLst/>
              <a:gdLst>
                <a:gd name="T0" fmla="*/ 0 w 17"/>
                <a:gd name="T1" fmla="*/ 50 h 51"/>
                <a:gd name="T2" fmla="*/ 0 w 17"/>
                <a:gd name="T3" fmla="*/ 50 h 51"/>
                <a:gd name="T4" fmla="*/ 3 w 17"/>
                <a:gd name="T5" fmla="*/ 49 h 51"/>
                <a:gd name="T6" fmla="*/ 3 w 17"/>
                <a:gd name="T7" fmla="*/ 47 h 51"/>
                <a:gd name="T8" fmla="*/ 3 w 17"/>
                <a:gd name="T9" fmla="*/ 46 h 51"/>
                <a:gd name="T10" fmla="*/ 6 w 17"/>
                <a:gd name="T11" fmla="*/ 44 h 51"/>
                <a:gd name="T12" fmla="*/ 9 w 17"/>
                <a:gd name="T13" fmla="*/ 41 h 51"/>
                <a:gd name="T14" fmla="*/ 9 w 17"/>
                <a:gd name="T15" fmla="*/ 38 h 51"/>
                <a:gd name="T16" fmla="*/ 12 w 17"/>
                <a:gd name="T17" fmla="*/ 35 h 51"/>
                <a:gd name="T18" fmla="*/ 12 w 17"/>
                <a:gd name="T19" fmla="*/ 32 h 51"/>
                <a:gd name="T20" fmla="*/ 16 w 17"/>
                <a:gd name="T21" fmla="*/ 28 h 51"/>
                <a:gd name="T22" fmla="*/ 16 w 17"/>
                <a:gd name="T23" fmla="*/ 24 h 51"/>
                <a:gd name="T24" fmla="*/ 16 w 17"/>
                <a:gd name="T25" fmla="*/ 19 h 51"/>
                <a:gd name="T26" fmla="*/ 16 w 17"/>
                <a:gd name="T27" fmla="*/ 15 h 51"/>
                <a:gd name="T28" fmla="*/ 12 w 17"/>
                <a:gd name="T29" fmla="*/ 10 h 51"/>
                <a:gd name="T30" fmla="*/ 9 w 17"/>
                <a:gd name="T31" fmla="*/ 5 h 51"/>
                <a:gd name="T32" fmla="*/ 6 w 17"/>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1">
                  <a:moveTo>
                    <a:pt x="0" y="50"/>
                  </a:moveTo>
                  <a:lnTo>
                    <a:pt x="0" y="50"/>
                  </a:lnTo>
                  <a:lnTo>
                    <a:pt x="3" y="49"/>
                  </a:lnTo>
                  <a:lnTo>
                    <a:pt x="3" y="47"/>
                  </a:lnTo>
                  <a:lnTo>
                    <a:pt x="3" y="46"/>
                  </a:lnTo>
                  <a:lnTo>
                    <a:pt x="6" y="44"/>
                  </a:lnTo>
                  <a:lnTo>
                    <a:pt x="9" y="41"/>
                  </a:lnTo>
                  <a:lnTo>
                    <a:pt x="9" y="38"/>
                  </a:lnTo>
                  <a:lnTo>
                    <a:pt x="12" y="35"/>
                  </a:lnTo>
                  <a:lnTo>
                    <a:pt x="12" y="32"/>
                  </a:lnTo>
                  <a:lnTo>
                    <a:pt x="16" y="28"/>
                  </a:lnTo>
                  <a:lnTo>
                    <a:pt x="16" y="24"/>
                  </a:lnTo>
                  <a:lnTo>
                    <a:pt x="16" y="19"/>
                  </a:lnTo>
                  <a:lnTo>
                    <a:pt x="16" y="15"/>
                  </a:lnTo>
                  <a:lnTo>
                    <a:pt x="12" y="10"/>
                  </a:lnTo>
                  <a:lnTo>
                    <a:pt x="9" y="5"/>
                  </a:lnTo>
                  <a:lnTo>
                    <a:pt x="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31">
              <a:extLst>
                <a:ext uri="{FF2B5EF4-FFF2-40B4-BE49-F238E27FC236}">
                  <a16:creationId xmlns:a16="http://schemas.microsoft.com/office/drawing/2014/main" id="{E4FAD571-867B-49C8-B1F7-BF7C567A5287}"/>
                </a:ext>
              </a:extLst>
            </p:cNvPr>
            <p:cNvSpPr>
              <a:spLocks noChangeShapeType="1"/>
            </p:cNvSpPr>
            <p:nvPr>
              <p:custDataLst>
                <p:tags r:id="rId30"/>
              </p:custDataLst>
            </p:nvPr>
          </p:nvSpPr>
          <p:spPr bwMode="auto">
            <a:xfrm flipH="1" flipV="1">
              <a:off x="3533267" y="1728788"/>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32">
              <a:extLst>
                <a:ext uri="{FF2B5EF4-FFF2-40B4-BE49-F238E27FC236}">
                  <a16:creationId xmlns:a16="http://schemas.microsoft.com/office/drawing/2014/main" id="{8C8AADC4-AEF2-4039-A51F-70A46F531E66}"/>
                </a:ext>
              </a:extLst>
            </p:cNvPr>
            <p:cNvSpPr>
              <a:spLocks noChangeShapeType="1"/>
            </p:cNvSpPr>
            <p:nvPr>
              <p:custDataLst>
                <p:tags r:id="rId31"/>
              </p:custDataLst>
            </p:nvPr>
          </p:nvSpPr>
          <p:spPr bwMode="auto">
            <a:xfrm flipV="1">
              <a:off x="3536442" y="1651001"/>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3">
              <a:extLst>
                <a:ext uri="{FF2B5EF4-FFF2-40B4-BE49-F238E27FC236}">
                  <a16:creationId xmlns:a16="http://schemas.microsoft.com/office/drawing/2014/main" id="{885B3125-A4A9-422E-8A13-A01D987AADC8}"/>
                </a:ext>
              </a:extLst>
            </p:cNvPr>
            <p:cNvSpPr>
              <a:spLocks/>
            </p:cNvSpPr>
            <p:nvPr>
              <p:custDataLst>
                <p:tags r:id="rId32"/>
              </p:custDataLst>
            </p:nvPr>
          </p:nvSpPr>
          <p:spPr bwMode="auto">
            <a:xfrm>
              <a:off x="3463417" y="1590676"/>
              <a:ext cx="76200" cy="61912"/>
            </a:xfrm>
            <a:custGeom>
              <a:avLst/>
              <a:gdLst>
                <a:gd name="T0" fmla="*/ 47 w 48"/>
                <a:gd name="T1" fmla="*/ 38 h 39"/>
                <a:gd name="T2" fmla="*/ 46 w 48"/>
                <a:gd name="T3" fmla="*/ 33 h 39"/>
                <a:gd name="T4" fmla="*/ 43 w 48"/>
                <a:gd name="T5" fmla="*/ 29 h 39"/>
                <a:gd name="T6" fmla="*/ 40 w 48"/>
                <a:gd name="T7" fmla="*/ 25 h 39"/>
                <a:gd name="T8" fmla="*/ 37 w 48"/>
                <a:gd name="T9" fmla="*/ 21 h 39"/>
                <a:gd name="T10" fmla="*/ 33 w 48"/>
                <a:gd name="T11" fmla="*/ 17 h 39"/>
                <a:gd name="T12" fmla="*/ 29 w 48"/>
                <a:gd name="T13" fmla="*/ 14 h 39"/>
                <a:gd name="T14" fmla="*/ 25 w 48"/>
                <a:gd name="T15" fmla="*/ 11 h 39"/>
                <a:gd name="T16" fmla="*/ 21 w 48"/>
                <a:gd name="T17" fmla="*/ 9 h 39"/>
                <a:gd name="T18" fmla="*/ 17 w 48"/>
                <a:gd name="T19" fmla="*/ 7 h 39"/>
                <a:gd name="T20" fmla="*/ 13 w 48"/>
                <a:gd name="T21" fmla="*/ 5 h 39"/>
                <a:gd name="T22" fmla="*/ 10 w 48"/>
                <a:gd name="T23" fmla="*/ 3 h 39"/>
                <a:gd name="T24" fmla="*/ 6 w 48"/>
                <a:gd name="T25" fmla="*/ 2 h 39"/>
                <a:gd name="T26" fmla="*/ 4 w 48"/>
                <a:gd name="T27" fmla="*/ 1 h 39"/>
                <a:gd name="T28" fmla="*/ 2 w 48"/>
                <a:gd name="T29" fmla="*/ 0 h 39"/>
                <a:gd name="T30" fmla="*/ 0 w 48"/>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9">
                  <a:moveTo>
                    <a:pt x="47" y="38"/>
                  </a:moveTo>
                  <a:lnTo>
                    <a:pt x="46" y="33"/>
                  </a:lnTo>
                  <a:lnTo>
                    <a:pt x="43" y="29"/>
                  </a:lnTo>
                  <a:lnTo>
                    <a:pt x="40" y="25"/>
                  </a:lnTo>
                  <a:lnTo>
                    <a:pt x="37" y="21"/>
                  </a:lnTo>
                  <a:lnTo>
                    <a:pt x="33" y="17"/>
                  </a:lnTo>
                  <a:lnTo>
                    <a:pt x="29" y="14"/>
                  </a:lnTo>
                  <a:lnTo>
                    <a:pt x="25" y="11"/>
                  </a:lnTo>
                  <a:lnTo>
                    <a:pt x="21" y="9"/>
                  </a:lnTo>
                  <a:lnTo>
                    <a:pt x="17" y="7"/>
                  </a:lnTo>
                  <a:lnTo>
                    <a:pt x="13" y="5"/>
                  </a:lnTo>
                  <a:lnTo>
                    <a:pt x="10" y="3"/>
                  </a:lnTo>
                  <a:lnTo>
                    <a:pt x="6" y="2"/>
                  </a:lnTo>
                  <a:lnTo>
                    <a:pt x="4" y="1"/>
                  </a:lnTo>
                  <a:lnTo>
                    <a:pt x="2" y="0"/>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34">
              <a:extLst>
                <a:ext uri="{FF2B5EF4-FFF2-40B4-BE49-F238E27FC236}">
                  <a16:creationId xmlns:a16="http://schemas.microsoft.com/office/drawing/2014/main" id="{D600A12D-B825-4E8D-B23C-F4D0E36D87E6}"/>
                </a:ext>
              </a:extLst>
            </p:cNvPr>
            <p:cNvSpPr>
              <a:spLocks noChangeShapeType="1"/>
            </p:cNvSpPr>
            <p:nvPr>
              <p:custDataLst>
                <p:tags r:id="rId33"/>
              </p:custDataLst>
            </p:nvPr>
          </p:nvSpPr>
          <p:spPr bwMode="auto">
            <a:xfrm flipH="1">
              <a:off x="3536442" y="1651001"/>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5">
              <a:extLst>
                <a:ext uri="{FF2B5EF4-FFF2-40B4-BE49-F238E27FC236}">
                  <a16:creationId xmlns:a16="http://schemas.microsoft.com/office/drawing/2014/main" id="{E9B217BF-68E9-4C6B-81E2-FA6D8123F03B}"/>
                </a:ext>
              </a:extLst>
            </p:cNvPr>
            <p:cNvSpPr>
              <a:spLocks noChangeShapeType="1"/>
            </p:cNvSpPr>
            <p:nvPr>
              <p:custDataLst>
                <p:tags r:id="rId34"/>
              </p:custDataLst>
            </p:nvPr>
          </p:nvSpPr>
          <p:spPr bwMode="auto">
            <a:xfrm flipV="1">
              <a:off x="3463417" y="158750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6">
              <a:extLst>
                <a:ext uri="{FF2B5EF4-FFF2-40B4-BE49-F238E27FC236}">
                  <a16:creationId xmlns:a16="http://schemas.microsoft.com/office/drawing/2014/main" id="{63D34152-9935-4722-932F-8A72393AEE7B}"/>
                </a:ext>
              </a:extLst>
            </p:cNvPr>
            <p:cNvSpPr>
              <a:spLocks noChangeShapeType="1"/>
            </p:cNvSpPr>
            <p:nvPr>
              <p:custDataLst>
                <p:tags r:id="rId35"/>
              </p:custDataLst>
            </p:nvPr>
          </p:nvSpPr>
          <p:spPr bwMode="auto">
            <a:xfrm flipH="1">
              <a:off x="3352292" y="1590676"/>
              <a:ext cx="111125" cy="603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37">
              <a:extLst>
                <a:ext uri="{FF2B5EF4-FFF2-40B4-BE49-F238E27FC236}">
                  <a16:creationId xmlns:a16="http://schemas.microsoft.com/office/drawing/2014/main" id="{15D4BA9E-DFA6-4815-AC20-16F9809D65F1}"/>
                </a:ext>
              </a:extLst>
            </p:cNvPr>
            <p:cNvSpPr>
              <a:spLocks noChangeShapeType="1"/>
            </p:cNvSpPr>
            <p:nvPr>
              <p:custDataLst>
                <p:tags r:id="rId36"/>
              </p:custDataLst>
            </p:nvPr>
          </p:nvSpPr>
          <p:spPr bwMode="auto">
            <a:xfrm flipV="1">
              <a:off x="3353880" y="1793876"/>
              <a:ext cx="80962" cy="508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8">
              <a:extLst>
                <a:ext uri="{FF2B5EF4-FFF2-40B4-BE49-F238E27FC236}">
                  <a16:creationId xmlns:a16="http://schemas.microsoft.com/office/drawing/2014/main" id="{14A898BA-4065-4775-A152-E966F60BE281}"/>
                </a:ext>
              </a:extLst>
            </p:cNvPr>
            <p:cNvSpPr>
              <a:spLocks/>
            </p:cNvSpPr>
            <p:nvPr>
              <p:custDataLst>
                <p:tags r:id="rId37"/>
              </p:custDataLst>
            </p:nvPr>
          </p:nvSpPr>
          <p:spPr bwMode="auto">
            <a:xfrm>
              <a:off x="3434842" y="1716088"/>
              <a:ext cx="26988" cy="79375"/>
            </a:xfrm>
            <a:custGeom>
              <a:avLst/>
              <a:gdLst>
                <a:gd name="T0" fmla="*/ 0 w 17"/>
                <a:gd name="T1" fmla="*/ 49 h 50"/>
                <a:gd name="T2" fmla="*/ 0 w 17"/>
                <a:gd name="T3" fmla="*/ 48 h 50"/>
                <a:gd name="T4" fmla="*/ 0 w 17"/>
                <a:gd name="T5" fmla="*/ 47 h 50"/>
                <a:gd name="T6" fmla="*/ 3 w 17"/>
                <a:gd name="T7" fmla="*/ 46 h 50"/>
                <a:gd name="T8" fmla="*/ 3 w 17"/>
                <a:gd name="T9" fmla="*/ 45 h 50"/>
                <a:gd name="T10" fmla="*/ 6 w 17"/>
                <a:gd name="T11" fmla="*/ 43 h 50"/>
                <a:gd name="T12" fmla="*/ 9 w 17"/>
                <a:gd name="T13" fmla="*/ 40 h 50"/>
                <a:gd name="T14" fmla="*/ 9 w 17"/>
                <a:gd name="T15" fmla="*/ 37 h 50"/>
                <a:gd name="T16" fmla="*/ 12 w 17"/>
                <a:gd name="T17" fmla="*/ 34 h 50"/>
                <a:gd name="T18" fmla="*/ 12 w 17"/>
                <a:gd name="T19" fmla="*/ 31 h 50"/>
                <a:gd name="T20" fmla="*/ 16 w 17"/>
                <a:gd name="T21" fmla="*/ 27 h 50"/>
                <a:gd name="T22" fmla="*/ 16 w 17"/>
                <a:gd name="T23" fmla="*/ 23 h 50"/>
                <a:gd name="T24" fmla="*/ 16 w 17"/>
                <a:gd name="T25" fmla="*/ 19 h 50"/>
                <a:gd name="T26" fmla="*/ 16 w 17"/>
                <a:gd name="T27" fmla="*/ 14 h 50"/>
                <a:gd name="T28" fmla="*/ 12 w 17"/>
                <a:gd name="T29" fmla="*/ 10 h 50"/>
                <a:gd name="T30" fmla="*/ 9 w 17"/>
                <a:gd name="T31" fmla="*/ 5 h 50"/>
                <a:gd name="T32" fmla="*/ 6 w 17"/>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0">
                  <a:moveTo>
                    <a:pt x="0" y="49"/>
                  </a:moveTo>
                  <a:lnTo>
                    <a:pt x="0" y="48"/>
                  </a:lnTo>
                  <a:lnTo>
                    <a:pt x="0" y="47"/>
                  </a:lnTo>
                  <a:lnTo>
                    <a:pt x="3" y="46"/>
                  </a:lnTo>
                  <a:lnTo>
                    <a:pt x="3" y="45"/>
                  </a:lnTo>
                  <a:lnTo>
                    <a:pt x="6" y="43"/>
                  </a:lnTo>
                  <a:lnTo>
                    <a:pt x="9" y="40"/>
                  </a:lnTo>
                  <a:lnTo>
                    <a:pt x="9" y="37"/>
                  </a:lnTo>
                  <a:lnTo>
                    <a:pt x="12" y="34"/>
                  </a:lnTo>
                  <a:lnTo>
                    <a:pt x="12" y="31"/>
                  </a:lnTo>
                  <a:lnTo>
                    <a:pt x="16" y="27"/>
                  </a:lnTo>
                  <a:lnTo>
                    <a:pt x="16" y="23"/>
                  </a:lnTo>
                  <a:lnTo>
                    <a:pt x="16" y="19"/>
                  </a:lnTo>
                  <a:lnTo>
                    <a:pt x="16" y="14"/>
                  </a:lnTo>
                  <a:lnTo>
                    <a:pt x="12" y="10"/>
                  </a:lnTo>
                  <a:lnTo>
                    <a:pt x="9" y="5"/>
                  </a:lnTo>
                  <a:lnTo>
                    <a:pt x="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9">
              <a:extLst>
                <a:ext uri="{FF2B5EF4-FFF2-40B4-BE49-F238E27FC236}">
                  <a16:creationId xmlns:a16="http://schemas.microsoft.com/office/drawing/2014/main" id="{BFD58770-8619-4935-995B-930FA01B84BE}"/>
                </a:ext>
              </a:extLst>
            </p:cNvPr>
            <p:cNvSpPr>
              <a:spLocks noChangeShapeType="1"/>
            </p:cNvSpPr>
            <p:nvPr>
              <p:custDataLst>
                <p:tags r:id="rId38"/>
              </p:custDataLst>
            </p:nvPr>
          </p:nvSpPr>
          <p:spPr bwMode="auto">
            <a:xfrm flipH="1" flipV="1">
              <a:off x="3433255" y="1792288"/>
              <a:ext cx="4762"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40">
              <a:extLst>
                <a:ext uri="{FF2B5EF4-FFF2-40B4-BE49-F238E27FC236}">
                  <a16:creationId xmlns:a16="http://schemas.microsoft.com/office/drawing/2014/main" id="{60BA1DFF-55C1-48CE-B745-99C53AEC4AB6}"/>
                </a:ext>
              </a:extLst>
            </p:cNvPr>
            <p:cNvSpPr>
              <a:spLocks noChangeShapeType="1"/>
            </p:cNvSpPr>
            <p:nvPr>
              <p:custDataLst>
                <p:tags r:id="rId39"/>
              </p:custDataLst>
            </p:nvPr>
          </p:nvSpPr>
          <p:spPr bwMode="auto">
            <a:xfrm>
              <a:off x="3436430" y="1716088"/>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41">
              <a:extLst>
                <a:ext uri="{FF2B5EF4-FFF2-40B4-BE49-F238E27FC236}">
                  <a16:creationId xmlns:a16="http://schemas.microsoft.com/office/drawing/2014/main" id="{0A5A8420-4FC8-4B68-8918-6BF3FFB3C2AD}"/>
                </a:ext>
              </a:extLst>
            </p:cNvPr>
            <p:cNvSpPr>
              <a:spLocks/>
            </p:cNvSpPr>
            <p:nvPr>
              <p:custDataLst>
                <p:tags r:id="rId40"/>
              </p:custDataLst>
            </p:nvPr>
          </p:nvSpPr>
          <p:spPr bwMode="auto">
            <a:xfrm>
              <a:off x="3363405" y="1644651"/>
              <a:ext cx="76200" cy="73025"/>
            </a:xfrm>
            <a:custGeom>
              <a:avLst/>
              <a:gdLst>
                <a:gd name="T0" fmla="*/ 47 w 48"/>
                <a:gd name="T1" fmla="*/ 45 h 46"/>
                <a:gd name="T2" fmla="*/ 46 w 48"/>
                <a:gd name="T3" fmla="*/ 40 h 46"/>
                <a:gd name="T4" fmla="*/ 43 w 48"/>
                <a:gd name="T5" fmla="*/ 35 h 46"/>
                <a:gd name="T6" fmla="*/ 40 w 48"/>
                <a:gd name="T7" fmla="*/ 30 h 46"/>
                <a:gd name="T8" fmla="*/ 37 w 48"/>
                <a:gd name="T9" fmla="*/ 26 h 46"/>
                <a:gd name="T10" fmla="*/ 33 w 48"/>
                <a:gd name="T11" fmla="*/ 22 h 46"/>
                <a:gd name="T12" fmla="*/ 29 w 48"/>
                <a:gd name="T13" fmla="*/ 19 h 46"/>
                <a:gd name="T14" fmla="*/ 25 w 48"/>
                <a:gd name="T15" fmla="*/ 15 h 46"/>
                <a:gd name="T16" fmla="*/ 21 w 48"/>
                <a:gd name="T17" fmla="*/ 12 h 46"/>
                <a:gd name="T18" fmla="*/ 17 w 48"/>
                <a:gd name="T19" fmla="*/ 9 h 46"/>
                <a:gd name="T20" fmla="*/ 13 w 48"/>
                <a:gd name="T21" fmla="*/ 7 h 46"/>
                <a:gd name="T22" fmla="*/ 10 w 48"/>
                <a:gd name="T23" fmla="*/ 5 h 46"/>
                <a:gd name="T24" fmla="*/ 6 w 48"/>
                <a:gd name="T25" fmla="*/ 3 h 46"/>
                <a:gd name="T26" fmla="*/ 4 w 48"/>
                <a:gd name="T27" fmla="*/ 2 h 46"/>
                <a:gd name="T28" fmla="*/ 2 w 48"/>
                <a:gd name="T29" fmla="*/ 1 h 46"/>
                <a:gd name="T30" fmla="*/ 0 w 48"/>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6">
                  <a:moveTo>
                    <a:pt x="47" y="45"/>
                  </a:moveTo>
                  <a:lnTo>
                    <a:pt x="46" y="40"/>
                  </a:lnTo>
                  <a:lnTo>
                    <a:pt x="43" y="35"/>
                  </a:lnTo>
                  <a:lnTo>
                    <a:pt x="40" y="30"/>
                  </a:lnTo>
                  <a:lnTo>
                    <a:pt x="37" y="26"/>
                  </a:lnTo>
                  <a:lnTo>
                    <a:pt x="33" y="22"/>
                  </a:lnTo>
                  <a:lnTo>
                    <a:pt x="29" y="19"/>
                  </a:lnTo>
                  <a:lnTo>
                    <a:pt x="25" y="15"/>
                  </a:lnTo>
                  <a:lnTo>
                    <a:pt x="21" y="12"/>
                  </a:lnTo>
                  <a:lnTo>
                    <a:pt x="17" y="9"/>
                  </a:lnTo>
                  <a:lnTo>
                    <a:pt x="13" y="7"/>
                  </a:lnTo>
                  <a:lnTo>
                    <a:pt x="10" y="5"/>
                  </a:lnTo>
                  <a:lnTo>
                    <a:pt x="6" y="3"/>
                  </a:lnTo>
                  <a:lnTo>
                    <a:pt x="4" y="2"/>
                  </a:lnTo>
                  <a:lnTo>
                    <a:pt x="2" y="1"/>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42">
              <a:extLst>
                <a:ext uri="{FF2B5EF4-FFF2-40B4-BE49-F238E27FC236}">
                  <a16:creationId xmlns:a16="http://schemas.microsoft.com/office/drawing/2014/main" id="{27C7382A-3FFD-4F67-BB0C-FAC0BC192BD9}"/>
                </a:ext>
              </a:extLst>
            </p:cNvPr>
            <p:cNvSpPr>
              <a:spLocks noChangeShapeType="1"/>
            </p:cNvSpPr>
            <p:nvPr>
              <p:custDataLst>
                <p:tags r:id="rId41"/>
              </p:custDataLst>
            </p:nvPr>
          </p:nvSpPr>
          <p:spPr bwMode="auto">
            <a:xfrm flipH="1">
              <a:off x="3436430" y="1716088"/>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43">
              <a:extLst>
                <a:ext uri="{FF2B5EF4-FFF2-40B4-BE49-F238E27FC236}">
                  <a16:creationId xmlns:a16="http://schemas.microsoft.com/office/drawing/2014/main" id="{EA00D611-D1DA-4CD0-9EDD-EFECF68EFF2F}"/>
                </a:ext>
              </a:extLst>
            </p:cNvPr>
            <p:cNvSpPr>
              <a:spLocks noChangeShapeType="1"/>
            </p:cNvSpPr>
            <p:nvPr>
              <p:custDataLst>
                <p:tags r:id="rId42"/>
              </p:custDataLst>
            </p:nvPr>
          </p:nvSpPr>
          <p:spPr bwMode="auto">
            <a:xfrm flipV="1">
              <a:off x="3361817" y="1641476"/>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44">
              <a:extLst>
                <a:ext uri="{FF2B5EF4-FFF2-40B4-BE49-F238E27FC236}">
                  <a16:creationId xmlns:a16="http://schemas.microsoft.com/office/drawing/2014/main" id="{93E0B131-48FC-45F5-8C2F-B1961032807A}"/>
                </a:ext>
              </a:extLst>
            </p:cNvPr>
            <p:cNvSpPr>
              <a:spLocks noChangeShapeType="1"/>
            </p:cNvSpPr>
            <p:nvPr>
              <p:custDataLst>
                <p:tags r:id="rId43"/>
              </p:custDataLst>
            </p:nvPr>
          </p:nvSpPr>
          <p:spPr bwMode="auto">
            <a:xfrm flipH="1">
              <a:off x="3352292" y="1644651"/>
              <a:ext cx="11113" cy="635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45">
              <a:extLst>
                <a:ext uri="{FF2B5EF4-FFF2-40B4-BE49-F238E27FC236}">
                  <a16:creationId xmlns:a16="http://schemas.microsoft.com/office/drawing/2014/main" id="{EE4D6F47-1C4F-4AD9-988C-160E7F97F86D}"/>
                </a:ext>
              </a:extLst>
            </p:cNvPr>
            <p:cNvSpPr>
              <a:spLocks noChangeShapeType="1"/>
            </p:cNvSpPr>
            <p:nvPr>
              <p:custDataLst>
                <p:tags r:id="rId44"/>
              </p:custDataLst>
            </p:nvPr>
          </p:nvSpPr>
          <p:spPr bwMode="auto">
            <a:xfrm flipV="1">
              <a:off x="3391980" y="1606551"/>
              <a:ext cx="100012"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46">
              <a:extLst>
                <a:ext uri="{FF2B5EF4-FFF2-40B4-BE49-F238E27FC236}">
                  <a16:creationId xmlns:a16="http://schemas.microsoft.com/office/drawing/2014/main" id="{F8F91970-11DE-421C-9783-2E788E9AFD39}"/>
                </a:ext>
              </a:extLst>
            </p:cNvPr>
            <p:cNvSpPr>
              <a:spLocks noChangeShapeType="1"/>
            </p:cNvSpPr>
            <p:nvPr>
              <p:custDataLst>
                <p:tags r:id="rId45"/>
              </p:custDataLst>
            </p:nvPr>
          </p:nvSpPr>
          <p:spPr bwMode="auto">
            <a:xfrm flipV="1">
              <a:off x="3412617" y="1622426"/>
              <a:ext cx="100013" cy="523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47">
              <a:extLst>
                <a:ext uri="{FF2B5EF4-FFF2-40B4-BE49-F238E27FC236}">
                  <a16:creationId xmlns:a16="http://schemas.microsoft.com/office/drawing/2014/main" id="{1D332173-A267-4304-9811-4F649DD15DD0}"/>
                </a:ext>
              </a:extLst>
            </p:cNvPr>
            <p:cNvSpPr>
              <a:spLocks noChangeShapeType="1"/>
            </p:cNvSpPr>
            <p:nvPr>
              <p:custDataLst>
                <p:tags r:id="rId46"/>
              </p:custDataLst>
            </p:nvPr>
          </p:nvSpPr>
          <p:spPr bwMode="auto">
            <a:xfrm flipV="1">
              <a:off x="3433255" y="1643063"/>
              <a:ext cx="100012" cy="52388"/>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48">
              <a:extLst>
                <a:ext uri="{FF2B5EF4-FFF2-40B4-BE49-F238E27FC236}">
                  <a16:creationId xmlns:a16="http://schemas.microsoft.com/office/drawing/2014/main" id="{820A7AB8-2686-4C91-A1E7-9B57DD7DBAE7}"/>
                </a:ext>
              </a:extLst>
            </p:cNvPr>
            <p:cNvSpPr>
              <a:spLocks noChangeShapeType="1"/>
            </p:cNvSpPr>
            <p:nvPr>
              <p:custDataLst>
                <p:tags r:id="rId47"/>
              </p:custDataLst>
            </p:nvPr>
          </p:nvSpPr>
          <p:spPr bwMode="auto">
            <a:xfrm flipV="1">
              <a:off x="3441192" y="1663701"/>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49">
              <a:extLst>
                <a:ext uri="{FF2B5EF4-FFF2-40B4-BE49-F238E27FC236}">
                  <a16:creationId xmlns:a16="http://schemas.microsoft.com/office/drawing/2014/main" id="{3B8F4C59-CF02-4F5E-B93F-BA613B26E98E}"/>
                </a:ext>
              </a:extLst>
            </p:cNvPr>
            <p:cNvSpPr>
              <a:spLocks noChangeShapeType="1"/>
            </p:cNvSpPr>
            <p:nvPr>
              <p:custDataLst>
                <p:tags r:id="rId48"/>
              </p:custDataLst>
            </p:nvPr>
          </p:nvSpPr>
          <p:spPr bwMode="auto">
            <a:xfrm flipV="1">
              <a:off x="3442780" y="1684338"/>
              <a:ext cx="100012" cy="52388"/>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50">
              <a:extLst>
                <a:ext uri="{FF2B5EF4-FFF2-40B4-BE49-F238E27FC236}">
                  <a16:creationId xmlns:a16="http://schemas.microsoft.com/office/drawing/2014/main" id="{3FC98560-52F4-406A-83B4-022A38D40D91}"/>
                </a:ext>
              </a:extLst>
            </p:cNvPr>
            <p:cNvSpPr>
              <a:spLocks noChangeShapeType="1"/>
            </p:cNvSpPr>
            <p:nvPr>
              <p:custDataLst>
                <p:tags r:id="rId49"/>
              </p:custDataLst>
            </p:nvPr>
          </p:nvSpPr>
          <p:spPr bwMode="auto">
            <a:xfrm flipV="1">
              <a:off x="3442780" y="1704976"/>
              <a:ext cx="100012" cy="523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51">
              <a:extLst>
                <a:ext uri="{FF2B5EF4-FFF2-40B4-BE49-F238E27FC236}">
                  <a16:creationId xmlns:a16="http://schemas.microsoft.com/office/drawing/2014/main" id="{C341466B-F97B-4FA5-917E-805D32B6BEBC}"/>
                </a:ext>
              </a:extLst>
            </p:cNvPr>
            <p:cNvSpPr>
              <a:spLocks noChangeShapeType="1"/>
            </p:cNvSpPr>
            <p:nvPr>
              <p:custDataLst>
                <p:tags r:id="rId50"/>
              </p:custDataLst>
            </p:nvPr>
          </p:nvSpPr>
          <p:spPr bwMode="auto">
            <a:xfrm flipV="1">
              <a:off x="3439605" y="1724026"/>
              <a:ext cx="96837"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a:extLst>
                <a:ext uri="{FF2B5EF4-FFF2-40B4-BE49-F238E27FC236}">
                  <a16:creationId xmlns:a16="http://schemas.microsoft.com/office/drawing/2014/main" id="{1D466C25-B9F4-4F80-87EF-DFA4014E6AD9}"/>
                </a:ext>
              </a:extLst>
            </p:cNvPr>
            <p:cNvSpPr>
              <a:spLocks/>
            </p:cNvSpPr>
            <p:nvPr>
              <p:custDataLst>
                <p:tags r:id="rId51"/>
              </p:custDataLst>
            </p:nvPr>
          </p:nvSpPr>
          <p:spPr bwMode="auto">
            <a:xfrm>
              <a:off x="844042" y="260351"/>
              <a:ext cx="1239838" cy="609600"/>
            </a:xfrm>
            <a:custGeom>
              <a:avLst/>
              <a:gdLst>
                <a:gd name="T0" fmla="*/ 0 w 781"/>
                <a:gd name="T1" fmla="*/ 383 h 384"/>
                <a:gd name="T2" fmla="*/ 9 w 781"/>
                <a:gd name="T3" fmla="*/ 357 h 384"/>
                <a:gd name="T4" fmla="*/ 748 w 781"/>
                <a:gd name="T5" fmla="*/ 5 h 384"/>
                <a:gd name="T6" fmla="*/ 780 w 781"/>
                <a:gd name="T7" fmla="*/ 0 h 384"/>
                <a:gd name="T8" fmla="*/ 0 w 781"/>
                <a:gd name="T9" fmla="*/ 383 h 384"/>
              </a:gdLst>
              <a:ahLst/>
              <a:cxnLst>
                <a:cxn ang="0">
                  <a:pos x="T0" y="T1"/>
                </a:cxn>
                <a:cxn ang="0">
                  <a:pos x="T2" y="T3"/>
                </a:cxn>
                <a:cxn ang="0">
                  <a:pos x="T4" y="T5"/>
                </a:cxn>
                <a:cxn ang="0">
                  <a:pos x="T6" y="T7"/>
                </a:cxn>
                <a:cxn ang="0">
                  <a:pos x="T8" y="T9"/>
                </a:cxn>
              </a:cxnLst>
              <a:rect l="0" t="0" r="r" b="b"/>
              <a:pathLst>
                <a:path w="781" h="384">
                  <a:moveTo>
                    <a:pt x="0" y="383"/>
                  </a:moveTo>
                  <a:lnTo>
                    <a:pt x="9" y="357"/>
                  </a:lnTo>
                  <a:lnTo>
                    <a:pt x="748" y="5"/>
                  </a:lnTo>
                  <a:lnTo>
                    <a:pt x="780" y="0"/>
                  </a:lnTo>
                  <a:lnTo>
                    <a:pt x="0" y="383"/>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a:extLst>
                <a:ext uri="{FF2B5EF4-FFF2-40B4-BE49-F238E27FC236}">
                  <a16:creationId xmlns:a16="http://schemas.microsoft.com/office/drawing/2014/main" id="{9C109186-1018-417B-8849-D20BD2388E00}"/>
                </a:ext>
              </a:extLst>
            </p:cNvPr>
            <p:cNvSpPr>
              <a:spLocks/>
            </p:cNvSpPr>
            <p:nvPr>
              <p:custDataLst>
                <p:tags r:id="rId52"/>
              </p:custDataLst>
            </p:nvPr>
          </p:nvSpPr>
          <p:spPr bwMode="auto">
            <a:xfrm>
              <a:off x="844042" y="260351"/>
              <a:ext cx="1249363" cy="619125"/>
            </a:xfrm>
            <a:custGeom>
              <a:avLst/>
              <a:gdLst>
                <a:gd name="T0" fmla="*/ 0 w 787"/>
                <a:gd name="T1" fmla="*/ 389 h 390"/>
                <a:gd name="T2" fmla="*/ 9 w 787"/>
                <a:gd name="T3" fmla="*/ 363 h 390"/>
                <a:gd name="T4" fmla="*/ 754 w 787"/>
                <a:gd name="T5" fmla="*/ 5 h 390"/>
                <a:gd name="T6" fmla="*/ 786 w 787"/>
                <a:gd name="T7" fmla="*/ 0 h 390"/>
              </a:gdLst>
              <a:ahLst/>
              <a:cxnLst>
                <a:cxn ang="0">
                  <a:pos x="T0" y="T1"/>
                </a:cxn>
                <a:cxn ang="0">
                  <a:pos x="T2" y="T3"/>
                </a:cxn>
                <a:cxn ang="0">
                  <a:pos x="T4" y="T5"/>
                </a:cxn>
                <a:cxn ang="0">
                  <a:pos x="T6" y="T7"/>
                </a:cxn>
              </a:cxnLst>
              <a:rect l="0" t="0" r="r" b="b"/>
              <a:pathLst>
                <a:path w="787" h="390">
                  <a:moveTo>
                    <a:pt x="0" y="389"/>
                  </a:moveTo>
                  <a:lnTo>
                    <a:pt x="9" y="363"/>
                  </a:lnTo>
                  <a:lnTo>
                    <a:pt x="754" y="5"/>
                  </a:lnTo>
                  <a:lnTo>
                    <a:pt x="78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a:extLst>
                <a:ext uri="{FF2B5EF4-FFF2-40B4-BE49-F238E27FC236}">
                  <a16:creationId xmlns:a16="http://schemas.microsoft.com/office/drawing/2014/main" id="{3BB45C60-BFD3-4EA5-9B80-2BB472938CEB}"/>
                </a:ext>
              </a:extLst>
            </p:cNvPr>
            <p:cNvSpPr>
              <a:spLocks/>
            </p:cNvSpPr>
            <p:nvPr>
              <p:custDataLst>
                <p:tags r:id="rId53"/>
              </p:custDataLst>
            </p:nvPr>
          </p:nvSpPr>
          <p:spPr bwMode="auto">
            <a:xfrm>
              <a:off x="745617" y="1014413"/>
              <a:ext cx="26988" cy="736600"/>
            </a:xfrm>
            <a:custGeom>
              <a:avLst/>
              <a:gdLst>
                <a:gd name="T0" fmla="*/ 14 w 17"/>
                <a:gd name="T1" fmla="*/ 463 h 464"/>
                <a:gd name="T2" fmla="*/ 0 w 17"/>
                <a:gd name="T3" fmla="*/ 442 h 464"/>
                <a:gd name="T4" fmla="*/ 0 w 17"/>
                <a:gd name="T5" fmla="*/ 19 h 464"/>
                <a:gd name="T6" fmla="*/ 16 w 17"/>
                <a:gd name="T7" fmla="*/ 0 h 464"/>
                <a:gd name="T8" fmla="*/ 14 w 17"/>
                <a:gd name="T9" fmla="*/ 463 h 464"/>
              </a:gdLst>
              <a:ahLst/>
              <a:cxnLst>
                <a:cxn ang="0">
                  <a:pos x="T0" y="T1"/>
                </a:cxn>
                <a:cxn ang="0">
                  <a:pos x="T2" y="T3"/>
                </a:cxn>
                <a:cxn ang="0">
                  <a:pos x="T4" y="T5"/>
                </a:cxn>
                <a:cxn ang="0">
                  <a:pos x="T6" y="T7"/>
                </a:cxn>
                <a:cxn ang="0">
                  <a:pos x="T8" y="T9"/>
                </a:cxn>
              </a:cxnLst>
              <a:rect l="0" t="0" r="r" b="b"/>
              <a:pathLst>
                <a:path w="17" h="464">
                  <a:moveTo>
                    <a:pt x="14" y="463"/>
                  </a:moveTo>
                  <a:lnTo>
                    <a:pt x="0" y="442"/>
                  </a:lnTo>
                  <a:lnTo>
                    <a:pt x="0" y="19"/>
                  </a:lnTo>
                  <a:lnTo>
                    <a:pt x="16" y="0"/>
                  </a:lnTo>
                  <a:lnTo>
                    <a:pt x="14" y="463"/>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a:extLst>
                <a:ext uri="{FF2B5EF4-FFF2-40B4-BE49-F238E27FC236}">
                  <a16:creationId xmlns:a16="http://schemas.microsoft.com/office/drawing/2014/main" id="{BFFA2DF7-B314-4EAC-A7D7-73906C87A9C8}"/>
                </a:ext>
              </a:extLst>
            </p:cNvPr>
            <p:cNvSpPr>
              <a:spLocks/>
            </p:cNvSpPr>
            <p:nvPr>
              <p:custDataLst>
                <p:tags r:id="rId54"/>
              </p:custDataLst>
            </p:nvPr>
          </p:nvSpPr>
          <p:spPr bwMode="auto">
            <a:xfrm>
              <a:off x="745617" y="1014413"/>
              <a:ext cx="26988" cy="746125"/>
            </a:xfrm>
            <a:custGeom>
              <a:avLst/>
              <a:gdLst>
                <a:gd name="T0" fmla="*/ 14 w 17"/>
                <a:gd name="T1" fmla="*/ 469 h 470"/>
                <a:gd name="T2" fmla="*/ 0 w 17"/>
                <a:gd name="T3" fmla="*/ 448 h 470"/>
                <a:gd name="T4" fmla="*/ 0 w 17"/>
                <a:gd name="T5" fmla="*/ 19 h 470"/>
                <a:gd name="T6" fmla="*/ 16 w 17"/>
                <a:gd name="T7" fmla="*/ 0 h 470"/>
              </a:gdLst>
              <a:ahLst/>
              <a:cxnLst>
                <a:cxn ang="0">
                  <a:pos x="T0" y="T1"/>
                </a:cxn>
                <a:cxn ang="0">
                  <a:pos x="T2" y="T3"/>
                </a:cxn>
                <a:cxn ang="0">
                  <a:pos x="T4" y="T5"/>
                </a:cxn>
                <a:cxn ang="0">
                  <a:pos x="T6" y="T7"/>
                </a:cxn>
              </a:cxnLst>
              <a:rect l="0" t="0" r="r" b="b"/>
              <a:pathLst>
                <a:path w="17" h="470">
                  <a:moveTo>
                    <a:pt x="14" y="469"/>
                  </a:moveTo>
                  <a:lnTo>
                    <a:pt x="0" y="448"/>
                  </a:lnTo>
                  <a:lnTo>
                    <a:pt x="0" y="19"/>
                  </a:lnTo>
                  <a:lnTo>
                    <a:pt x="1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a:extLst>
                <a:ext uri="{FF2B5EF4-FFF2-40B4-BE49-F238E27FC236}">
                  <a16:creationId xmlns:a16="http://schemas.microsoft.com/office/drawing/2014/main" id="{338E5925-8CA2-4215-8761-E5D540CE1144}"/>
                </a:ext>
              </a:extLst>
            </p:cNvPr>
            <p:cNvSpPr>
              <a:spLocks/>
            </p:cNvSpPr>
            <p:nvPr>
              <p:custDataLst>
                <p:tags r:id="rId55"/>
              </p:custDataLst>
            </p:nvPr>
          </p:nvSpPr>
          <p:spPr bwMode="auto">
            <a:xfrm>
              <a:off x="747205" y="2335213"/>
              <a:ext cx="26987" cy="779463"/>
            </a:xfrm>
            <a:custGeom>
              <a:avLst/>
              <a:gdLst>
                <a:gd name="T0" fmla="*/ 16 w 17"/>
                <a:gd name="T1" fmla="*/ 490 h 491"/>
                <a:gd name="T2" fmla="*/ 0 w 17"/>
                <a:gd name="T3" fmla="*/ 478 h 491"/>
                <a:gd name="T4" fmla="*/ 0 w 17"/>
                <a:gd name="T5" fmla="*/ 31 h 491"/>
                <a:gd name="T6" fmla="*/ 16 w 17"/>
                <a:gd name="T7" fmla="*/ 0 h 491"/>
                <a:gd name="T8" fmla="*/ 16 w 17"/>
                <a:gd name="T9" fmla="*/ 490 h 491"/>
              </a:gdLst>
              <a:ahLst/>
              <a:cxnLst>
                <a:cxn ang="0">
                  <a:pos x="T0" y="T1"/>
                </a:cxn>
                <a:cxn ang="0">
                  <a:pos x="T2" y="T3"/>
                </a:cxn>
                <a:cxn ang="0">
                  <a:pos x="T4" y="T5"/>
                </a:cxn>
                <a:cxn ang="0">
                  <a:pos x="T6" y="T7"/>
                </a:cxn>
                <a:cxn ang="0">
                  <a:pos x="T8" y="T9"/>
                </a:cxn>
              </a:cxnLst>
              <a:rect l="0" t="0" r="r" b="b"/>
              <a:pathLst>
                <a:path w="17" h="491">
                  <a:moveTo>
                    <a:pt x="16" y="490"/>
                  </a:moveTo>
                  <a:lnTo>
                    <a:pt x="0" y="478"/>
                  </a:lnTo>
                  <a:lnTo>
                    <a:pt x="0" y="31"/>
                  </a:lnTo>
                  <a:lnTo>
                    <a:pt x="16" y="0"/>
                  </a:lnTo>
                  <a:lnTo>
                    <a:pt x="16" y="49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a:extLst>
                <a:ext uri="{FF2B5EF4-FFF2-40B4-BE49-F238E27FC236}">
                  <a16:creationId xmlns:a16="http://schemas.microsoft.com/office/drawing/2014/main" id="{5536B271-1C7D-49EE-8D2D-940AB0703627}"/>
                </a:ext>
              </a:extLst>
            </p:cNvPr>
            <p:cNvSpPr>
              <a:spLocks/>
            </p:cNvSpPr>
            <p:nvPr>
              <p:custDataLst>
                <p:tags r:id="rId56"/>
              </p:custDataLst>
            </p:nvPr>
          </p:nvSpPr>
          <p:spPr bwMode="auto">
            <a:xfrm>
              <a:off x="747205" y="2335213"/>
              <a:ext cx="26987" cy="788988"/>
            </a:xfrm>
            <a:custGeom>
              <a:avLst/>
              <a:gdLst>
                <a:gd name="T0" fmla="*/ 16 w 17"/>
                <a:gd name="T1" fmla="*/ 496 h 497"/>
                <a:gd name="T2" fmla="*/ 0 w 17"/>
                <a:gd name="T3" fmla="*/ 484 h 497"/>
                <a:gd name="T4" fmla="*/ 0 w 17"/>
                <a:gd name="T5" fmla="*/ 31 h 497"/>
                <a:gd name="T6" fmla="*/ 16 w 17"/>
                <a:gd name="T7" fmla="*/ 0 h 497"/>
              </a:gdLst>
              <a:ahLst/>
              <a:cxnLst>
                <a:cxn ang="0">
                  <a:pos x="T0" y="T1"/>
                </a:cxn>
                <a:cxn ang="0">
                  <a:pos x="T2" y="T3"/>
                </a:cxn>
                <a:cxn ang="0">
                  <a:pos x="T4" y="T5"/>
                </a:cxn>
                <a:cxn ang="0">
                  <a:pos x="T6" y="T7"/>
                </a:cxn>
              </a:cxnLst>
              <a:rect l="0" t="0" r="r" b="b"/>
              <a:pathLst>
                <a:path w="17" h="497">
                  <a:moveTo>
                    <a:pt x="16" y="496"/>
                  </a:moveTo>
                  <a:lnTo>
                    <a:pt x="0" y="484"/>
                  </a:lnTo>
                  <a:lnTo>
                    <a:pt x="0" y="31"/>
                  </a:lnTo>
                  <a:lnTo>
                    <a:pt x="1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58">
              <a:extLst>
                <a:ext uri="{FF2B5EF4-FFF2-40B4-BE49-F238E27FC236}">
                  <a16:creationId xmlns:a16="http://schemas.microsoft.com/office/drawing/2014/main" id="{4AB95152-C16D-4EBB-ADDD-7E551B34B5E6}"/>
                </a:ext>
              </a:extLst>
            </p:cNvPr>
            <p:cNvSpPr>
              <a:spLocks noChangeShapeType="1"/>
            </p:cNvSpPr>
            <p:nvPr>
              <p:custDataLst>
                <p:tags r:id="rId57"/>
              </p:custDataLst>
            </p:nvPr>
          </p:nvSpPr>
          <p:spPr bwMode="auto">
            <a:xfrm flipV="1">
              <a:off x="3353880" y="2597151"/>
              <a:ext cx="182562" cy="1143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a:extLst>
                <a:ext uri="{FF2B5EF4-FFF2-40B4-BE49-F238E27FC236}">
                  <a16:creationId xmlns:a16="http://schemas.microsoft.com/office/drawing/2014/main" id="{2F47ECA2-D6EF-46BA-9878-AA073B2CA2D2}"/>
                </a:ext>
              </a:extLst>
            </p:cNvPr>
            <p:cNvSpPr>
              <a:spLocks/>
            </p:cNvSpPr>
            <p:nvPr>
              <p:custDataLst>
                <p:tags r:id="rId58"/>
              </p:custDataLst>
            </p:nvPr>
          </p:nvSpPr>
          <p:spPr bwMode="auto">
            <a:xfrm>
              <a:off x="3536442" y="2517776"/>
              <a:ext cx="26988" cy="80962"/>
            </a:xfrm>
            <a:custGeom>
              <a:avLst/>
              <a:gdLst>
                <a:gd name="T0" fmla="*/ 0 w 17"/>
                <a:gd name="T1" fmla="*/ 50 h 51"/>
                <a:gd name="T2" fmla="*/ 0 w 17"/>
                <a:gd name="T3" fmla="*/ 49 h 51"/>
                <a:gd name="T4" fmla="*/ 0 w 17"/>
                <a:gd name="T5" fmla="*/ 48 h 51"/>
                <a:gd name="T6" fmla="*/ 0 w 17"/>
                <a:gd name="T7" fmla="*/ 47 h 51"/>
                <a:gd name="T8" fmla="*/ 4 w 17"/>
                <a:gd name="T9" fmla="*/ 46 h 51"/>
                <a:gd name="T10" fmla="*/ 4 w 17"/>
                <a:gd name="T11" fmla="*/ 43 h 51"/>
                <a:gd name="T12" fmla="*/ 8 w 17"/>
                <a:gd name="T13" fmla="*/ 41 h 51"/>
                <a:gd name="T14" fmla="*/ 12 w 17"/>
                <a:gd name="T15" fmla="*/ 38 h 51"/>
                <a:gd name="T16" fmla="*/ 12 w 17"/>
                <a:gd name="T17" fmla="*/ 35 h 51"/>
                <a:gd name="T18" fmla="*/ 16 w 17"/>
                <a:gd name="T19" fmla="*/ 31 h 51"/>
                <a:gd name="T20" fmla="*/ 16 w 17"/>
                <a:gd name="T21" fmla="*/ 28 h 51"/>
                <a:gd name="T22" fmla="*/ 16 w 17"/>
                <a:gd name="T23" fmla="*/ 23 h 51"/>
                <a:gd name="T24" fmla="*/ 16 w 17"/>
                <a:gd name="T25" fmla="*/ 19 h 51"/>
                <a:gd name="T26" fmla="*/ 16 w 17"/>
                <a:gd name="T27" fmla="*/ 15 h 51"/>
                <a:gd name="T28" fmla="*/ 16 w 17"/>
                <a:gd name="T29" fmla="*/ 10 h 51"/>
                <a:gd name="T30" fmla="*/ 12 w 17"/>
                <a:gd name="T31" fmla="*/ 5 h 51"/>
                <a:gd name="T32" fmla="*/ 8 w 17"/>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1">
                  <a:moveTo>
                    <a:pt x="0" y="50"/>
                  </a:moveTo>
                  <a:lnTo>
                    <a:pt x="0" y="49"/>
                  </a:lnTo>
                  <a:lnTo>
                    <a:pt x="0" y="48"/>
                  </a:lnTo>
                  <a:lnTo>
                    <a:pt x="0" y="47"/>
                  </a:lnTo>
                  <a:lnTo>
                    <a:pt x="4" y="46"/>
                  </a:lnTo>
                  <a:lnTo>
                    <a:pt x="4" y="43"/>
                  </a:lnTo>
                  <a:lnTo>
                    <a:pt x="8" y="41"/>
                  </a:lnTo>
                  <a:lnTo>
                    <a:pt x="12" y="38"/>
                  </a:lnTo>
                  <a:lnTo>
                    <a:pt x="12" y="35"/>
                  </a:lnTo>
                  <a:lnTo>
                    <a:pt x="16" y="31"/>
                  </a:lnTo>
                  <a:lnTo>
                    <a:pt x="16" y="28"/>
                  </a:lnTo>
                  <a:lnTo>
                    <a:pt x="16" y="23"/>
                  </a:lnTo>
                  <a:lnTo>
                    <a:pt x="16" y="19"/>
                  </a:lnTo>
                  <a:lnTo>
                    <a:pt x="16" y="15"/>
                  </a:lnTo>
                  <a:lnTo>
                    <a:pt x="16" y="10"/>
                  </a:lnTo>
                  <a:lnTo>
                    <a:pt x="12" y="5"/>
                  </a:lnTo>
                  <a:lnTo>
                    <a:pt x="8"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60">
              <a:extLst>
                <a:ext uri="{FF2B5EF4-FFF2-40B4-BE49-F238E27FC236}">
                  <a16:creationId xmlns:a16="http://schemas.microsoft.com/office/drawing/2014/main" id="{339099FC-7E66-4931-A337-97B11FFA34FE}"/>
                </a:ext>
              </a:extLst>
            </p:cNvPr>
            <p:cNvSpPr>
              <a:spLocks noChangeShapeType="1"/>
            </p:cNvSpPr>
            <p:nvPr>
              <p:custDataLst>
                <p:tags r:id="rId59"/>
              </p:custDataLst>
            </p:nvPr>
          </p:nvSpPr>
          <p:spPr bwMode="auto">
            <a:xfrm flipH="1" flipV="1">
              <a:off x="3533267" y="2595563"/>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61">
              <a:extLst>
                <a:ext uri="{FF2B5EF4-FFF2-40B4-BE49-F238E27FC236}">
                  <a16:creationId xmlns:a16="http://schemas.microsoft.com/office/drawing/2014/main" id="{6FD2395E-5A7C-4F81-8718-78021FEFE521}"/>
                </a:ext>
              </a:extLst>
            </p:cNvPr>
            <p:cNvSpPr>
              <a:spLocks noChangeShapeType="1"/>
            </p:cNvSpPr>
            <p:nvPr>
              <p:custDataLst>
                <p:tags r:id="rId60"/>
              </p:custDataLst>
            </p:nvPr>
          </p:nvSpPr>
          <p:spPr bwMode="auto">
            <a:xfrm flipV="1">
              <a:off x="3536442" y="2517776"/>
              <a:ext cx="635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2">
              <a:extLst>
                <a:ext uri="{FF2B5EF4-FFF2-40B4-BE49-F238E27FC236}">
                  <a16:creationId xmlns:a16="http://schemas.microsoft.com/office/drawing/2014/main" id="{B60D5B79-B548-4B4E-B9F5-C7645326167B}"/>
                </a:ext>
              </a:extLst>
            </p:cNvPr>
            <p:cNvSpPr>
              <a:spLocks/>
            </p:cNvSpPr>
            <p:nvPr>
              <p:custDataLst>
                <p:tags r:id="rId61"/>
              </p:custDataLst>
            </p:nvPr>
          </p:nvSpPr>
          <p:spPr bwMode="auto">
            <a:xfrm>
              <a:off x="3463417" y="2457451"/>
              <a:ext cx="77788" cy="61912"/>
            </a:xfrm>
            <a:custGeom>
              <a:avLst/>
              <a:gdLst>
                <a:gd name="T0" fmla="*/ 48 w 49"/>
                <a:gd name="T1" fmla="*/ 38 h 39"/>
                <a:gd name="T2" fmla="*/ 46 w 49"/>
                <a:gd name="T3" fmla="*/ 33 h 39"/>
                <a:gd name="T4" fmla="*/ 44 w 49"/>
                <a:gd name="T5" fmla="*/ 29 h 39"/>
                <a:gd name="T6" fmla="*/ 41 w 49"/>
                <a:gd name="T7" fmla="*/ 24 h 39"/>
                <a:gd name="T8" fmla="*/ 38 w 49"/>
                <a:gd name="T9" fmla="*/ 21 h 39"/>
                <a:gd name="T10" fmla="*/ 34 w 49"/>
                <a:gd name="T11" fmla="*/ 17 h 39"/>
                <a:gd name="T12" fmla="*/ 30 w 49"/>
                <a:gd name="T13" fmla="*/ 14 h 39"/>
                <a:gd name="T14" fmla="*/ 26 w 49"/>
                <a:gd name="T15" fmla="*/ 11 h 39"/>
                <a:gd name="T16" fmla="*/ 22 w 49"/>
                <a:gd name="T17" fmla="*/ 9 h 39"/>
                <a:gd name="T18" fmla="*/ 18 w 49"/>
                <a:gd name="T19" fmla="*/ 6 h 39"/>
                <a:gd name="T20" fmla="*/ 14 w 49"/>
                <a:gd name="T21" fmla="*/ 5 h 39"/>
                <a:gd name="T22" fmla="*/ 10 w 49"/>
                <a:gd name="T23" fmla="*/ 3 h 39"/>
                <a:gd name="T24" fmla="*/ 7 w 49"/>
                <a:gd name="T25" fmla="*/ 2 h 39"/>
                <a:gd name="T26" fmla="*/ 4 w 49"/>
                <a:gd name="T27" fmla="*/ 1 h 39"/>
                <a:gd name="T28" fmla="*/ 2 w 49"/>
                <a:gd name="T29" fmla="*/ 0 h 39"/>
                <a:gd name="T30" fmla="*/ 1 w 49"/>
                <a:gd name="T31" fmla="*/ 0 h 39"/>
                <a:gd name="T32" fmla="*/ 0 w 49"/>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9">
                  <a:moveTo>
                    <a:pt x="48" y="38"/>
                  </a:moveTo>
                  <a:lnTo>
                    <a:pt x="46" y="33"/>
                  </a:lnTo>
                  <a:lnTo>
                    <a:pt x="44" y="29"/>
                  </a:lnTo>
                  <a:lnTo>
                    <a:pt x="41" y="24"/>
                  </a:lnTo>
                  <a:lnTo>
                    <a:pt x="38" y="21"/>
                  </a:lnTo>
                  <a:lnTo>
                    <a:pt x="34" y="17"/>
                  </a:lnTo>
                  <a:lnTo>
                    <a:pt x="30" y="14"/>
                  </a:lnTo>
                  <a:lnTo>
                    <a:pt x="26" y="11"/>
                  </a:lnTo>
                  <a:lnTo>
                    <a:pt x="22" y="9"/>
                  </a:lnTo>
                  <a:lnTo>
                    <a:pt x="18" y="6"/>
                  </a:lnTo>
                  <a:lnTo>
                    <a:pt x="14" y="5"/>
                  </a:lnTo>
                  <a:lnTo>
                    <a:pt x="10" y="3"/>
                  </a:lnTo>
                  <a:lnTo>
                    <a:pt x="7" y="2"/>
                  </a:lnTo>
                  <a:lnTo>
                    <a:pt x="4" y="1"/>
                  </a:lnTo>
                  <a:lnTo>
                    <a:pt x="2" y="0"/>
                  </a:lnTo>
                  <a:lnTo>
                    <a:pt x="1" y="0"/>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63">
              <a:extLst>
                <a:ext uri="{FF2B5EF4-FFF2-40B4-BE49-F238E27FC236}">
                  <a16:creationId xmlns:a16="http://schemas.microsoft.com/office/drawing/2014/main" id="{0B8BE3E7-3AA5-4B76-B3D3-46C83E5DD449}"/>
                </a:ext>
              </a:extLst>
            </p:cNvPr>
            <p:cNvSpPr>
              <a:spLocks noChangeShapeType="1"/>
            </p:cNvSpPr>
            <p:nvPr>
              <p:custDataLst>
                <p:tags r:id="rId62"/>
              </p:custDataLst>
            </p:nvPr>
          </p:nvSpPr>
          <p:spPr bwMode="auto">
            <a:xfrm flipH="1">
              <a:off x="3536442" y="2517776"/>
              <a:ext cx="635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64">
              <a:extLst>
                <a:ext uri="{FF2B5EF4-FFF2-40B4-BE49-F238E27FC236}">
                  <a16:creationId xmlns:a16="http://schemas.microsoft.com/office/drawing/2014/main" id="{6E1997FC-836C-4113-9289-CED531206A2E}"/>
                </a:ext>
              </a:extLst>
            </p:cNvPr>
            <p:cNvSpPr>
              <a:spLocks noChangeShapeType="1"/>
            </p:cNvSpPr>
            <p:nvPr>
              <p:custDataLst>
                <p:tags r:id="rId63"/>
              </p:custDataLst>
            </p:nvPr>
          </p:nvSpPr>
          <p:spPr bwMode="auto">
            <a:xfrm flipV="1">
              <a:off x="3463417" y="2454276"/>
              <a:ext cx="1588"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65">
              <a:extLst>
                <a:ext uri="{FF2B5EF4-FFF2-40B4-BE49-F238E27FC236}">
                  <a16:creationId xmlns:a16="http://schemas.microsoft.com/office/drawing/2014/main" id="{44398D40-D2B2-4B90-8AA6-E55FA8436BF9}"/>
                </a:ext>
              </a:extLst>
            </p:cNvPr>
            <p:cNvSpPr>
              <a:spLocks noChangeShapeType="1"/>
            </p:cNvSpPr>
            <p:nvPr>
              <p:custDataLst>
                <p:tags r:id="rId64"/>
              </p:custDataLst>
            </p:nvPr>
          </p:nvSpPr>
          <p:spPr bwMode="auto">
            <a:xfrm flipH="1">
              <a:off x="3353880" y="2457451"/>
              <a:ext cx="109537" cy="5873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6">
              <a:extLst>
                <a:ext uri="{FF2B5EF4-FFF2-40B4-BE49-F238E27FC236}">
                  <a16:creationId xmlns:a16="http://schemas.microsoft.com/office/drawing/2014/main" id="{2F79F7E5-29FC-47FF-837D-94F395A746CA}"/>
                </a:ext>
              </a:extLst>
            </p:cNvPr>
            <p:cNvSpPr>
              <a:spLocks noChangeShapeType="1"/>
            </p:cNvSpPr>
            <p:nvPr>
              <p:custDataLst>
                <p:tags r:id="rId65"/>
              </p:custDataLst>
            </p:nvPr>
          </p:nvSpPr>
          <p:spPr bwMode="auto">
            <a:xfrm flipV="1">
              <a:off x="3368167" y="2660651"/>
              <a:ext cx="68263" cy="4286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7">
              <a:extLst>
                <a:ext uri="{FF2B5EF4-FFF2-40B4-BE49-F238E27FC236}">
                  <a16:creationId xmlns:a16="http://schemas.microsoft.com/office/drawing/2014/main" id="{58FD5A4C-791C-4317-8DF6-226D27FE7315}"/>
                </a:ext>
              </a:extLst>
            </p:cNvPr>
            <p:cNvSpPr>
              <a:spLocks/>
            </p:cNvSpPr>
            <p:nvPr>
              <p:custDataLst>
                <p:tags r:id="rId66"/>
              </p:custDataLst>
            </p:nvPr>
          </p:nvSpPr>
          <p:spPr bwMode="auto">
            <a:xfrm>
              <a:off x="3436430" y="2582863"/>
              <a:ext cx="26987" cy="79375"/>
            </a:xfrm>
            <a:custGeom>
              <a:avLst/>
              <a:gdLst>
                <a:gd name="T0" fmla="*/ 0 w 17"/>
                <a:gd name="T1" fmla="*/ 49 h 50"/>
                <a:gd name="T2" fmla="*/ 0 w 17"/>
                <a:gd name="T3" fmla="*/ 49 h 50"/>
                <a:gd name="T4" fmla="*/ 0 w 17"/>
                <a:gd name="T5" fmla="*/ 48 h 50"/>
                <a:gd name="T6" fmla="*/ 0 w 17"/>
                <a:gd name="T7" fmla="*/ 47 h 50"/>
                <a:gd name="T8" fmla="*/ 4 w 17"/>
                <a:gd name="T9" fmla="*/ 45 h 50"/>
                <a:gd name="T10" fmla="*/ 4 w 17"/>
                <a:gd name="T11" fmla="*/ 43 h 50"/>
                <a:gd name="T12" fmla="*/ 8 w 17"/>
                <a:gd name="T13" fmla="*/ 41 h 50"/>
                <a:gd name="T14" fmla="*/ 8 w 17"/>
                <a:gd name="T15" fmla="*/ 38 h 50"/>
                <a:gd name="T16" fmla="*/ 12 w 17"/>
                <a:gd name="T17" fmla="*/ 35 h 50"/>
                <a:gd name="T18" fmla="*/ 16 w 17"/>
                <a:gd name="T19" fmla="*/ 31 h 50"/>
                <a:gd name="T20" fmla="*/ 16 w 17"/>
                <a:gd name="T21" fmla="*/ 27 h 50"/>
                <a:gd name="T22" fmla="*/ 16 w 17"/>
                <a:gd name="T23" fmla="*/ 23 h 50"/>
                <a:gd name="T24" fmla="*/ 16 w 17"/>
                <a:gd name="T25" fmla="*/ 19 h 50"/>
                <a:gd name="T26" fmla="*/ 16 w 17"/>
                <a:gd name="T27" fmla="*/ 14 h 50"/>
                <a:gd name="T28" fmla="*/ 16 w 17"/>
                <a:gd name="T29" fmla="*/ 10 h 50"/>
                <a:gd name="T30" fmla="*/ 12 w 17"/>
                <a:gd name="T31" fmla="*/ 5 h 50"/>
                <a:gd name="T32" fmla="*/ 8 w 17"/>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50">
                  <a:moveTo>
                    <a:pt x="0" y="49"/>
                  </a:moveTo>
                  <a:lnTo>
                    <a:pt x="0" y="49"/>
                  </a:lnTo>
                  <a:lnTo>
                    <a:pt x="0" y="48"/>
                  </a:lnTo>
                  <a:lnTo>
                    <a:pt x="0" y="47"/>
                  </a:lnTo>
                  <a:lnTo>
                    <a:pt x="4" y="45"/>
                  </a:lnTo>
                  <a:lnTo>
                    <a:pt x="4" y="43"/>
                  </a:lnTo>
                  <a:lnTo>
                    <a:pt x="8" y="41"/>
                  </a:lnTo>
                  <a:lnTo>
                    <a:pt x="8" y="38"/>
                  </a:lnTo>
                  <a:lnTo>
                    <a:pt x="12" y="35"/>
                  </a:lnTo>
                  <a:lnTo>
                    <a:pt x="16" y="31"/>
                  </a:lnTo>
                  <a:lnTo>
                    <a:pt x="16" y="27"/>
                  </a:lnTo>
                  <a:lnTo>
                    <a:pt x="16" y="23"/>
                  </a:lnTo>
                  <a:lnTo>
                    <a:pt x="16" y="19"/>
                  </a:lnTo>
                  <a:lnTo>
                    <a:pt x="16" y="14"/>
                  </a:lnTo>
                  <a:lnTo>
                    <a:pt x="16" y="10"/>
                  </a:lnTo>
                  <a:lnTo>
                    <a:pt x="12" y="5"/>
                  </a:lnTo>
                  <a:lnTo>
                    <a:pt x="8"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68">
              <a:extLst>
                <a:ext uri="{FF2B5EF4-FFF2-40B4-BE49-F238E27FC236}">
                  <a16:creationId xmlns:a16="http://schemas.microsoft.com/office/drawing/2014/main" id="{B0341F58-DFA1-43DA-97E7-67D888E9CC12}"/>
                </a:ext>
              </a:extLst>
            </p:cNvPr>
            <p:cNvSpPr>
              <a:spLocks noChangeShapeType="1"/>
            </p:cNvSpPr>
            <p:nvPr>
              <p:custDataLst>
                <p:tags r:id="rId67"/>
              </p:custDataLst>
            </p:nvPr>
          </p:nvSpPr>
          <p:spPr bwMode="auto">
            <a:xfrm flipH="1" flipV="1">
              <a:off x="3433255" y="2660651"/>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69">
              <a:extLst>
                <a:ext uri="{FF2B5EF4-FFF2-40B4-BE49-F238E27FC236}">
                  <a16:creationId xmlns:a16="http://schemas.microsoft.com/office/drawing/2014/main" id="{9D298D0E-44BB-425F-A503-0ECB66F83DEF}"/>
                </a:ext>
              </a:extLst>
            </p:cNvPr>
            <p:cNvSpPr>
              <a:spLocks noChangeShapeType="1"/>
            </p:cNvSpPr>
            <p:nvPr>
              <p:custDataLst>
                <p:tags r:id="rId68"/>
              </p:custDataLst>
            </p:nvPr>
          </p:nvSpPr>
          <p:spPr bwMode="auto">
            <a:xfrm flipV="1">
              <a:off x="3436430" y="2581276"/>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Freeform 70">
              <a:extLst>
                <a:ext uri="{FF2B5EF4-FFF2-40B4-BE49-F238E27FC236}">
                  <a16:creationId xmlns:a16="http://schemas.microsoft.com/office/drawing/2014/main" id="{16421052-5DEB-4FF4-88BD-1E199E69CF20}"/>
                </a:ext>
              </a:extLst>
            </p:cNvPr>
            <p:cNvSpPr>
              <a:spLocks/>
            </p:cNvSpPr>
            <p:nvPr>
              <p:custDataLst>
                <p:tags r:id="rId69"/>
              </p:custDataLst>
            </p:nvPr>
          </p:nvSpPr>
          <p:spPr bwMode="auto">
            <a:xfrm>
              <a:off x="3363405" y="2511426"/>
              <a:ext cx="77787" cy="73025"/>
            </a:xfrm>
            <a:custGeom>
              <a:avLst/>
              <a:gdLst>
                <a:gd name="T0" fmla="*/ 48 w 49"/>
                <a:gd name="T1" fmla="*/ 45 h 46"/>
                <a:gd name="T2" fmla="*/ 46 w 49"/>
                <a:gd name="T3" fmla="*/ 40 h 46"/>
                <a:gd name="T4" fmla="*/ 44 w 49"/>
                <a:gd name="T5" fmla="*/ 35 h 46"/>
                <a:gd name="T6" fmla="*/ 41 w 49"/>
                <a:gd name="T7" fmla="*/ 31 h 46"/>
                <a:gd name="T8" fmla="*/ 38 w 49"/>
                <a:gd name="T9" fmla="*/ 26 h 46"/>
                <a:gd name="T10" fmla="*/ 34 w 49"/>
                <a:gd name="T11" fmla="*/ 22 h 46"/>
                <a:gd name="T12" fmla="*/ 30 w 49"/>
                <a:gd name="T13" fmla="*/ 19 h 46"/>
                <a:gd name="T14" fmla="*/ 26 w 49"/>
                <a:gd name="T15" fmla="*/ 15 h 46"/>
                <a:gd name="T16" fmla="*/ 22 w 49"/>
                <a:gd name="T17" fmla="*/ 12 h 46"/>
                <a:gd name="T18" fmla="*/ 18 w 49"/>
                <a:gd name="T19" fmla="*/ 9 h 46"/>
                <a:gd name="T20" fmla="*/ 13 w 49"/>
                <a:gd name="T21" fmla="*/ 7 h 46"/>
                <a:gd name="T22" fmla="*/ 10 w 49"/>
                <a:gd name="T23" fmla="*/ 5 h 46"/>
                <a:gd name="T24" fmla="*/ 7 w 49"/>
                <a:gd name="T25" fmla="*/ 3 h 46"/>
                <a:gd name="T26" fmla="*/ 4 w 49"/>
                <a:gd name="T27" fmla="*/ 1 h 46"/>
                <a:gd name="T28" fmla="*/ 2 w 49"/>
                <a:gd name="T29" fmla="*/ 0 h 46"/>
                <a:gd name="T30" fmla="*/ 1 w 49"/>
                <a:gd name="T31" fmla="*/ 0 h 46"/>
                <a:gd name="T32" fmla="*/ 0 w 49"/>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6">
                  <a:moveTo>
                    <a:pt x="48" y="45"/>
                  </a:moveTo>
                  <a:lnTo>
                    <a:pt x="46" y="40"/>
                  </a:lnTo>
                  <a:lnTo>
                    <a:pt x="44" y="35"/>
                  </a:lnTo>
                  <a:lnTo>
                    <a:pt x="41" y="31"/>
                  </a:lnTo>
                  <a:lnTo>
                    <a:pt x="38" y="26"/>
                  </a:lnTo>
                  <a:lnTo>
                    <a:pt x="34" y="22"/>
                  </a:lnTo>
                  <a:lnTo>
                    <a:pt x="30" y="19"/>
                  </a:lnTo>
                  <a:lnTo>
                    <a:pt x="26" y="15"/>
                  </a:lnTo>
                  <a:lnTo>
                    <a:pt x="22" y="12"/>
                  </a:lnTo>
                  <a:lnTo>
                    <a:pt x="18" y="9"/>
                  </a:lnTo>
                  <a:lnTo>
                    <a:pt x="13" y="7"/>
                  </a:lnTo>
                  <a:lnTo>
                    <a:pt x="10" y="5"/>
                  </a:lnTo>
                  <a:lnTo>
                    <a:pt x="7" y="3"/>
                  </a:lnTo>
                  <a:lnTo>
                    <a:pt x="4" y="1"/>
                  </a:lnTo>
                  <a:lnTo>
                    <a:pt x="2" y="0"/>
                  </a:lnTo>
                  <a:lnTo>
                    <a:pt x="1" y="0"/>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71">
              <a:extLst>
                <a:ext uri="{FF2B5EF4-FFF2-40B4-BE49-F238E27FC236}">
                  <a16:creationId xmlns:a16="http://schemas.microsoft.com/office/drawing/2014/main" id="{5080CB45-3777-494C-9267-E6DF0A22BD0F}"/>
                </a:ext>
              </a:extLst>
            </p:cNvPr>
            <p:cNvSpPr>
              <a:spLocks noChangeShapeType="1"/>
            </p:cNvSpPr>
            <p:nvPr>
              <p:custDataLst>
                <p:tags r:id="rId70"/>
              </p:custDataLst>
            </p:nvPr>
          </p:nvSpPr>
          <p:spPr bwMode="auto">
            <a:xfrm flipH="1">
              <a:off x="3436430" y="2581276"/>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72">
              <a:extLst>
                <a:ext uri="{FF2B5EF4-FFF2-40B4-BE49-F238E27FC236}">
                  <a16:creationId xmlns:a16="http://schemas.microsoft.com/office/drawing/2014/main" id="{8CE5B521-8259-443F-9CB3-6FA7E3C8C0A0}"/>
                </a:ext>
              </a:extLst>
            </p:cNvPr>
            <p:cNvSpPr>
              <a:spLocks noChangeShapeType="1"/>
            </p:cNvSpPr>
            <p:nvPr>
              <p:custDataLst>
                <p:tags r:id="rId71"/>
              </p:custDataLst>
            </p:nvPr>
          </p:nvSpPr>
          <p:spPr bwMode="auto">
            <a:xfrm flipV="1">
              <a:off x="3363405" y="250825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73">
              <a:extLst>
                <a:ext uri="{FF2B5EF4-FFF2-40B4-BE49-F238E27FC236}">
                  <a16:creationId xmlns:a16="http://schemas.microsoft.com/office/drawing/2014/main" id="{3C53F6FB-3CBC-49B6-B90E-C3FD89F87089}"/>
                </a:ext>
              </a:extLst>
            </p:cNvPr>
            <p:cNvSpPr>
              <a:spLocks noChangeShapeType="1"/>
            </p:cNvSpPr>
            <p:nvPr>
              <p:custDataLst>
                <p:tags r:id="rId72"/>
              </p:custDataLst>
            </p:nvPr>
          </p:nvSpPr>
          <p:spPr bwMode="auto">
            <a:xfrm flipH="1">
              <a:off x="3353880" y="2511426"/>
              <a:ext cx="9525" cy="476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74">
              <a:extLst>
                <a:ext uri="{FF2B5EF4-FFF2-40B4-BE49-F238E27FC236}">
                  <a16:creationId xmlns:a16="http://schemas.microsoft.com/office/drawing/2014/main" id="{2CE94242-B7C3-4435-B589-0F654D467F82}"/>
                </a:ext>
              </a:extLst>
            </p:cNvPr>
            <p:cNvSpPr>
              <a:spLocks noChangeShapeType="1"/>
            </p:cNvSpPr>
            <p:nvPr>
              <p:custDataLst>
                <p:tags r:id="rId73"/>
              </p:custDataLst>
            </p:nvPr>
          </p:nvSpPr>
          <p:spPr bwMode="auto">
            <a:xfrm flipV="1">
              <a:off x="3391980" y="2473326"/>
              <a:ext cx="100012"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75">
              <a:extLst>
                <a:ext uri="{FF2B5EF4-FFF2-40B4-BE49-F238E27FC236}">
                  <a16:creationId xmlns:a16="http://schemas.microsoft.com/office/drawing/2014/main" id="{5B87D2FE-E14D-418A-B28A-D781850F457B}"/>
                </a:ext>
              </a:extLst>
            </p:cNvPr>
            <p:cNvSpPr>
              <a:spLocks noChangeShapeType="1"/>
            </p:cNvSpPr>
            <p:nvPr>
              <p:custDataLst>
                <p:tags r:id="rId74"/>
              </p:custDataLst>
            </p:nvPr>
          </p:nvSpPr>
          <p:spPr bwMode="auto">
            <a:xfrm flipV="1">
              <a:off x="3412617" y="2487613"/>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76">
              <a:extLst>
                <a:ext uri="{FF2B5EF4-FFF2-40B4-BE49-F238E27FC236}">
                  <a16:creationId xmlns:a16="http://schemas.microsoft.com/office/drawing/2014/main" id="{54160F0C-A5A0-428E-82FC-251C42CDF1EE}"/>
                </a:ext>
              </a:extLst>
            </p:cNvPr>
            <p:cNvSpPr>
              <a:spLocks noChangeShapeType="1"/>
            </p:cNvSpPr>
            <p:nvPr>
              <p:custDataLst>
                <p:tags r:id="rId75"/>
              </p:custDataLst>
            </p:nvPr>
          </p:nvSpPr>
          <p:spPr bwMode="auto">
            <a:xfrm flipV="1">
              <a:off x="3433255" y="2508251"/>
              <a:ext cx="100012"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77">
              <a:extLst>
                <a:ext uri="{FF2B5EF4-FFF2-40B4-BE49-F238E27FC236}">
                  <a16:creationId xmlns:a16="http://schemas.microsoft.com/office/drawing/2014/main" id="{F8889EBC-C6FA-43E8-BF4E-2DA07D4F7DF5}"/>
                </a:ext>
              </a:extLst>
            </p:cNvPr>
            <p:cNvSpPr>
              <a:spLocks noChangeShapeType="1"/>
            </p:cNvSpPr>
            <p:nvPr>
              <p:custDataLst>
                <p:tags r:id="rId76"/>
              </p:custDataLst>
            </p:nvPr>
          </p:nvSpPr>
          <p:spPr bwMode="auto">
            <a:xfrm flipV="1">
              <a:off x="3441192" y="2528888"/>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78">
              <a:extLst>
                <a:ext uri="{FF2B5EF4-FFF2-40B4-BE49-F238E27FC236}">
                  <a16:creationId xmlns:a16="http://schemas.microsoft.com/office/drawing/2014/main" id="{FA9EDF01-E528-41EC-8419-D39FD334CD29}"/>
                </a:ext>
              </a:extLst>
            </p:cNvPr>
            <p:cNvSpPr>
              <a:spLocks noChangeShapeType="1"/>
            </p:cNvSpPr>
            <p:nvPr>
              <p:custDataLst>
                <p:tags r:id="rId77"/>
              </p:custDataLst>
            </p:nvPr>
          </p:nvSpPr>
          <p:spPr bwMode="auto">
            <a:xfrm flipV="1">
              <a:off x="3444367" y="2549526"/>
              <a:ext cx="100013" cy="539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79">
              <a:extLst>
                <a:ext uri="{FF2B5EF4-FFF2-40B4-BE49-F238E27FC236}">
                  <a16:creationId xmlns:a16="http://schemas.microsoft.com/office/drawing/2014/main" id="{15CDCD89-8881-4AB5-A2F5-79E7A64470AE}"/>
                </a:ext>
              </a:extLst>
            </p:cNvPr>
            <p:cNvSpPr>
              <a:spLocks noChangeShapeType="1"/>
            </p:cNvSpPr>
            <p:nvPr>
              <p:custDataLst>
                <p:tags r:id="rId78"/>
              </p:custDataLst>
            </p:nvPr>
          </p:nvSpPr>
          <p:spPr bwMode="auto">
            <a:xfrm flipV="1">
              <a:off x="3444367" y="2571751"/>
              <a:ext cx="98425" cy="523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80">
              <a:extLst>
                <a:ext uri="{FF2B5EF4-FFF2-40B4-BE49-F238E27FC236}">
                  <a16:creationId xmlns:a16="http://schemas.microsoft.com/office/drawing/2014/main" id="{A7056F65-30DF-4942-9600-1ABF6AF09A95}"/>
                </a:ext>
              </a:extLst>
            </p:cNvPr>
            <p:cNvSpPr>
              <a:spLocks noChangeShapeType="1"/>
            </p:cNvSpPr>
            <p:nvPr>
              <p:custDataLst>
                <p:tags r:id="rId79"/>
              </p:custDataLst>
            </p:nvPr>
          </p:nvSpPr>
          <p:spPr bwMode="auto">
            <a:xfrm flipV="1">
              <a:off x="3439605" y="2592388"/>
              <a:ext cx="98425" cy="52388"/>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Freeform 81">
              <a:extLst>
                <a:ext uri="{FF2B5EF4-FFF2-40B4-BE49-F238E27FC236}">
                  <a16:creationId xmlns:a16="http://schemas.microsoft.com/office/drawing/2014/main" id="{86D4E78A-994E-435D-A3D4-076E483713C6}"/>
                </a:ext>
              </a:extLst>
            </p:cNvPr>
            <p:cNvSpPr>
              <a:spLocks/>
            </p:cNvSpPr>
            <p:nvPr>
              <p:custDataLst>
                <p:tags r:id="rId80"/>
              </p:custDataLst>
            </p:nvPr>
          </p:nvSpPr>
          <p:spPr bwMode="auto">
            <a:xfrm>
              <a:off x="1837817" y="1465263"/>
              <a:ext cx="142875" cy="269875"/>
            </a:xfrm>
            <a:custGeom>
              <a:avLst/>
              <a:gdLst>
                <a:gd name="T0" fmla="*/ 36 w 90"/>
                <a:gd name="T1" fmla="*/ 22 h 170"/>
                <a:gd name="T2" fmla="*/ 89 w 90"/>
                <a:gd name="T3" fmla="*/ 0 h 170"/>
                <a:gd name="T4" fmla="*/ 0 w 90"/>
                <a:gd name="T5" fmla="*/ 169 h 170"/>
                <a:gd name="T6" fmla="*/ 0 w 90"/>
                <a:gd name="T7" fmla="*/ 83 h 170"/>
                <a:gd name="T8" fmla="*/ 36 w 90"/>
                <a:gd name="T9" fmla="*/ 22 h 170"/>
              </a:gdLst>
              <a:ahLst/>
              <a:cxnLst>
                <a:cxn ang="0">
                  <a:pos x="T0" y="T1"/>
                </a:cxn>
                <a:cxn ang="0">
                  <a:pos x="T2" y="T3"/>
                </a:cxn>
                <a:cxn ang="0">
                  <a:pos x="T4" y="T5"/>
                </a:cxn>
                <a:cxn ang="0">
                  <a:pos x="T6" y="T7"/>
                </a:cxn>
                <a:cxn ang="0">
                  <a:pos x="T8" y="T9"/>
                </a:cxn>
              </a:cxnLst>
              <a:rect l="0" t="0" r="r" b="b"/>
              <a:pathLst>
                <a:path w="90" h="170">
                  <a:moveTo>
                    <a:pt x="36" y="22"/>
                  </a:moveTo>
                  <a:lnTo>
                    <a:pt x="89" y="0"/>
                  </a:lnTo>
                  <a:lnTo>
                    <a:pt x="0" y="169"/>
                  </a:lnTo>
                  <a:lnTo>
                    <a:pt x="0" y="83"/>
                  </a:lnTo>
                  <a:lnTo>
                    <a:pt x="36" y="2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Freeform 82">
              <a:extLst>
                <a:ext uri="{FF2B5EF4-FFF2-40B4-BE49-F238E27FC236}">
                  <a16:creationId xmlns:a16="http://schemas.microsoft.com/office/drawing/2014/main" id="{8F14D922-74AA-449A-B558-46092C0F7A38}"/>
                </a:ext>
              </a:extLst>
            </p:cNvPr>
            <p:cNvSpPr>
              <a:spLocks/>
            </p:cNvSpPr>
            <p:nvPr>
              <p:custDataLst>
                <p:tags r:id="rId81"/>
              </p:custDataLst>
            </p:nvPr>
          </p:nvSpPr>
          <p:spPr bwMode="auto">
            <a:xfrm>
              <a:off x="1837817" y="1465263"/>
              <a:ext cx="152400" cy="279400"/>
            </a:xfrm>
            <a:custGeom>
              <a:avLst/>
              <a:gdLst>
                <a:gd name="T0" fmla="*/ 38 w 96"/>
                <a:gd name="T1" fmla="*/ 23 h 176"/>
                <a:gd name="T2" fmla="*/ 95 w 96"/>
                <a:gd name="T3" fmla="*/ 0 h 176"/>
                <a:gd name="T4" fmla="*/ 0 w 96"/>
                <a:gd name="T5" fmla="*/ 175 h 176"/>
                <a:gd name="T6" fmla="*/ 0 w 96"/>
                <a:gd name="T7" fmla="*/ 86 h 176"/>
              </a:gdLst>
              <a:ahLst/>
              <a:cxnLst>
                <a:cxn ang="0">
                  <a:pos x="T0" y="T1"/>
                </a:cxn>
                <a:cxn ang="0">
                  <a:pos x="T2" y="T3"/>
                </a:cxn>
                <a:cxn ang="0">
                  <a:pos x="T4" y="T5"/>
                </a:cxn>
                <a:cxn ang="0">
                  <a:pos x="T6" y="T7"/>
                </a:cxn>
              </a:cxnLst>
              <a:rect l="0" t="0" r="r" b="b"/>
              <a:pathLst>
                <a:path w="96" h="176">
                  <a:moveTo>
                    <a:pt x="38" y="23"/>
                  </a:moveTo>
                  <a:lnTo>
                    <a:pt x="95" y="0"/>
                  </a:lnTo>
                  <a:lnTo>
                    <a:pt x="0" y="175"/>
                  </a:lnTo>
                  <a:lnTo>
                    <a:pt x="0" y="86"/>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83">
              <a:extLst>
                <a:ext uri="{FF2B5EF4-FFF2-40B4-BE49-F238E27FC236}">
                  <a16:creationId xmlns:a16="http://schemas.microsoft.com/office/drawing/2014/main" id="{C8418980-C558-4409-BF7F-A6124C4A5A43}"/>
                </a:ext>
              </a:extLst>
            </p:cNvPr>
            <p:cNvSpPr>
              <a:spLocks/>
            </p:cNvSpPr>
            <p:nvPr>
              <p:custDataLst>
                <p:tags r:id="rId82"/>
              </p:custDataLst>
            </p:nvPr>
          </p:nvSpPr>
          <p:spPr bwMode="auto">
            <a:xfrm>
              <a:off x="767842" y="977901"/>
              <a:ext cx="1073150" cy="1404937"/>
            </a:xfrm>
            <a:custGeom>
              <a:avLst/>
              <a:gdLst>
                <a:gd name="T0" fmla="*/ 0 w 676"/>
                <a:gd name="T1" fmla="*/ 492 h 885"/>
                <a:gd name="T2" fmla="*/ 675 w 676"/>
                <a:gd name="T3" fmla="*/ 884 h 885"/>
                <a:gd name="T4" fmla="*/ 675 w 676"/>
                <a:gd name="T5" fmla="*/ 393 h 885"/>
                <a:gd name="T6" fmla="*/ 0 w 676"/>
                <a:gd name="T7" fmla="*/ 0 h 885"/>
                <a:gd name="T8" fmla="*/ 0 w 676"/>
                <a:gd name="T9" fmla="*/ 492 h 885"/>
              </a:gdLst>
              <a:ahLst/>
              <a:cxnLst>
                <a:cxn ang="0">
                  <a:pos x="T0" y="T1"/>
                </a:cxn>
                <a:cxn ang="0">
                  <a:pos x="T2" y="T3"/>
                </a:cxn>
                <a:cxn ang="0">
                  <a:pos x="T4" y="T5"/>
                </a:cxn>
                <a:cxn ang="0">
                  <a:pos x="T6" y="T7"/>
                </a:cxn>
                <a:cxn ang="0">
                  <a:pos x="T8" y="T9"/>
                </a:cxn>
              </a:cxnLst>
              <a:rect l="0" t="0" r="r" b="b"/>
              <a:pathLst>
                <a:path w="676" h="885">
                  <a:moveTo>
                    <a:pt x="0" y="492"/>
                  </a:moveTo>
                  <a:lnTo>
                    <a:pt x="675" y="884"/>
                  </a:lnTo>
                  <a:lnTo>
                    <a:pt x="675" y="393"/>
                  </a:lnTo>
                  <a:lnTo>
                    <a:pt x="0" y="0"/>
                  </a:lnTo>
                  <a:lnTo>
                    <a:pt x="0" y="492"/>
                  </a:lnTo>
                </a:path>
              </a:pathLst>
            </a:custGeom>
            <a:solidFill>
              <a:srgbClr val="FFFFFF"/>
            </a:solidFill>
            <a:ln w="12700" cap="rnd" cmpd="sng">
              <a:solidFill>
                <a:srgbClr val="60606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84">
              <a:extLst>
                <a:ext uri="{FF2B5EF4-FFF2-40B4-BE49-F238E27FC236}">
                  <a16:creationId xmlns:a16="http://schemas.microsoft.com/office/drawing/2014/main" id="{2B7A7E0C-A701-4B80-B283-BFACF7916DF8}"/>
                </a:ext>
              </a:extLst>
            </p:cNvPr>
            <p:cNvSpPr>
              <a:spLocks/>
            </p:cNvSpPr>
            <p:nvPr>
              <p:custDataLst>
                <p:tags r:id="rId83"/>
              </p:custDataLst>
            </p:nvPr>
          </p:nvSpPr>
          <p:spPr bwMode="auto">
            <a:xfrm>
              <a:off x="767842" y="977901"/>
              <a:ext cx="1073150" cy="1404937"/>
            </a:xfrm>
            <a:custGeom>
              <a:avLst/>
              <a:gdLst>
                <a:gd name="T0" fmla="*/ 0 w 676"/>
                <a:gd name="T1" fmla="*/ 492 h 885"/>
                <a:gd name="T2" fmla="*/ 675 w 676"/>
                <a:gd name="T3" fmla="*/ 884 h 885"/>
                <a:gd name="T4" fmla="*/ 675 w 676"/>
                <a:gd name="T5" fmla="*/ 393 h 885"/>
                <a:gd name="T6" fmla="*/ 0 w 676"/>
                <a:gd name="T7" fmla="*/ 0 h 885"/>
                <a:gd name="T8" fmla="*/ 0 w 676"/>
                <a:gd name="T9" fmla="*/ 492 h 885"/>
              </a:gdLst>
              <a:ahLst/>
              <a:cxnLst>
                <a:cxn ang="0">
                  <a:pos x="T0" y="T1"/>
                </a:cxn>
                <a:cxn ang="0">
                  <a:pos x="T2" y="T3"/>
                </a:cxn>
                <a:cxn ang="0">
                  <a:pos x="T4" y="T5"/>
                </a:cxn>
                <a:cxn ang="0">
                  <a:pos x="T6" y="T7"/>
                </a:cxn>
                <a:cxn ang="0">
                  <a:pos x="T8" y="T9"/>
                </a:cxn>
              </a:cxnLst>
              <a:rect l="0" t="0" r="r" b="b"/>
              <a:pathLst>
                <a:path w="676" h="885">
                  <a:moveTo>
                    <a:pt x="0" y="492"/>
                  </a:moveTo>
                  <a:lnTo>
                    <a:pt x="675" y="884"/>
                  </a:lnTo>
                  <a:lnTo>
                    <a:pt x="675" y="393"/>
                  </a:lnTo>
                  <a:lnTo>
                    <a:pt x="0" y="0"/>
                  </a:lnTo>
                  <a:lnTo>
                    <a:pt x="0" y="492"/>
                  </a:lnTo>
                </a:path>
              </a:pathLst>
            </a:custGeom>
            <a:noFill/>
            <a:ln w="12700" cap="rnd" cmpd="sng">
              <a:solidFill>
                <a:srgbClr val="60606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Freeform 85">
              <a:extLst>
                <a:ext uri="{FF2B5EF4-FFF2-40B4-BE49-F238E27FC236}">
                  <a16:creationId xmlns:a16="http://schemas.microsoft.com/office/drawing/2014/main" id="{37D89CA0-E4FB-4146-BC24-4A5C1FB2F2CE}"/>
                </a:ext>
              </a:extLst>
            </p:cNvPr>
            <p:cNvSpPr>
              <a:spLocks/>
            </p:cNvSpPr>
            <p:nvPr>
              <p:custDataLst>
                <p:tags r:id="rId84"/>
              </p:custDataLst>
            </p:nvPr>
          </p:nvSpPr>
          <p:spPr bwMode="auto">
            <a:xfrm>
              <a:off x="1839405" y="2374901"/>
              <a:ext cx="122237" cy="26987"/>
            </a:xfrm>
            <a:custGeom>
              <a:avLst/>
              <a:gdLst>
                <a:gd name="T0" fmla="*/ 76 w 77"/>
                <a:gd name="T1" fmla="*/ 0 h 17"/>
                <a:gd name="T2" fmla="*/ 72 w 77"/>
                <a:gd name="T3" fmla="*/ 1 h 17"/>
                <a:gd name="T4" fmla="*/ 68 w 77"/>
                <a:gd name="T5" fmla="*/ 3 h 17"/>
                <a:gd name="T6" fmla="*/ 63 w 77"/>
                <a:gd name="T7" fmla="*/ 6 h 17"/>
                <a:gd name="T8" fmla="*/ 58 w 77"/>
                <a:gd name="T9" fmla="*/ 8 h 17"/>
                <a:gd name="T10" fmla="*/ 53 w 77"/>
                <a:gd name="T11" fmla="*/ 9 h 17"/>
                <a:gd name="T12" fmla="*/ 47 w 77"/>
                <a:gd name="T13" fmla="*/ 12 h 17"/>
                <a:gd name="T14" fmla="*/ 42 w 77"/>
                <a:gd name="T15" fmla="*/ 13 h 17"/>
                <a:gd name="T16" fmla="*/ 36 w 77"/>
                <a:gd name="T17" fmla="*/ 14 h 17"/>
                <a:gd name="T18" fmla="*/ 31 w 77"/>
                <a:gd name="T19" fmla="*/ 16 h 17"/>
                <a:gd name="T20" fmla="*/ 25 w 77"/>
                <a:gd name="T21" fmla="*/ 16 h 17"/>
                <a:gd name="T22" fmla="*/ 20 w 77"/>
                <a:gd name="T23" fmla="*/ 16 h 17"/>
                <a:gd name="T24" fmla="*/ 15 w 77"/>
                <a:gd name="T25" fmla="*/ 14 h 17"/>
                <a:gd name="T26" fmla="*/ 11 w 77"/>
                <a:gd name="T27" fmla="*/ 13 h 17"/>
                <a:gd name="T28" fmla="*/ 7 w 77"/>
                <a:gd name="T29" fmla="*/ 11 h 17"/>
                <a:gd name="T30" fmla="*/ 3 w 77"/>
                <a:gd name="T31" fmla="*/ 8 h 17"/>
                <a:gd name="T32" fmla="*/ 0 w 7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7">
                  <a:moveTo>
                    <a:pt x="76" y="0"/>
                  </a:moveTo>
                  <a:lnTo>
                    <a:pt x="72" y="1"/>
                  </a:lnTo>
                  <a:lnTo>
                    <a:pt x="68" y="3"/>
                  </a:lnTo>
                  <a:lnTo>
                    <a:pt x="63" y="6"/>
                  </a:lnTo>
                  <a:lnTo>
                    <a:pt x="58" y="8"/>
                  </a:lnTo>
                  <a:lnTo>
                    <a:pt x="53" y="9"/>
                  </a:lnTo>
                  <a:lnTo>
                    <a:pt x="47" y="12"/>
                  </a:lnTo>
                  <a:lnTo>
                    <a:pt x="42" y="13"/>
                  </a:lnTo>
                  <a:lnTo>
                    <a:pt x="36" y="14"/>
                  </a:lnTo>
                  <a:lnTo>
                    <a:pt x="31" y="16"/>
                  </a:lnTo>
                  <a:lnTo>
                    <a:pt x="25" y="16"/>
                  </a:lnTo>
                  <a:lnTo>
                    <a:pt x="20" y="16"/>
                  </a:lnTo>
                  <a:lnTo>
                    <a:pt x="15" y="14"/>
                  </a:lnTo>
                  <a:lnTo>
                    <a:pt x="11" y="13"/>
                  </a:lnTo>
                  <a:lnTo>
                    <a:pt x="7" y="11"/>
                  </a:lnTo>
                  <a:lnTo>
                    <a:pt x="3" y="8"/>
                  </a:lnTo>
                  <a:lnTo>
                    <a:pt x="0" y="4"/>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86">
              <a:extLst>
                <a:ext uri="{FF2B5EF4-FFF2-40B4-BE49-F238E27FC236}">
                  <a16:creationId xmlns:a16="http://schemas.microsoft.com/office/drawing/2014/main" id="{0FEA64F1-6886-4B15-A3EF-3E72778F4155}"/>
                </a:ext>
              </a:extLst>
            </p:cNvPr>
            <p:cNvSpPr>
              <a:spLocks noChangeShapeType="1"/>
            </p:cNvSpPr>
            <p:nvPr>
              <p:custDataLst>
                <p:tags r:id="rId85"/>
              </p:custDataLst>
            </p:nvPr>
          </p:nvSpPr>
          <p:spPr bwMode="auto">
            <a:xfrm>
              <a:off x="1958467" y="2371726"/>
              <a:ext cx="1588"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87">
              <a:extLst>
                <a:ext uri="{FF2B5EF4-FFF2-40B4-BE49-F238E27FC236}">
                  <a16:creationId xmlns:a16="http://schemas.microsoft.com/office/drawing/2014/main" id="{A14B93B7-FDE4-42EE-BA49-0EB455B8F83D}"/>
                </a:ext>
              </a:extLst>
            </p:cNvPr>
            <p:cNvSpPr>
              <a:spLocks noChangeShapeType="1"/>
            </p:cNvSpPr>
            <p:nvPr>
              <p:custDataLst>
                <p:tags r:id="rId86"/>
              </p:custDataLst>
            </p:nvPr>
          </p:nvSpPr>
          <p:spPr bwMode="auto">
            <a:xfrm flipV="1">
              <a:off x="1837817" y="2379663"/>
              <a:ext cx="4763"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88">
              <a:extLst>
                <a:ext uri="{FF2B5EF4-FFF2-40B4-BE49-F238E27FC236}">
                  <a16:creationId xmlns:a16="http://schemas.microsoft.com/office/drawing/2014/main" id="{1881B49E-B228-4A69-88C4-FAF79E6AAA5E}"/>
                </a:ext>
              </a:extLst>
            </p:cNvPr>
            <p:cNvSpPr>
              <a:spLocks/>
            </p:cNvSpPr>
            <p:nvPr>
              <p:custDataLst>
                <p:tags r:id="rId87"/>
              </p:custDataLst>
            </p:nvPr>
          </p:nvSpPr>
          <p:spPr bwMode="auto">
            <a:xfrm>
              <a:off x="1839405" y="763588"/>
              <a:ext cx="1516062" cy="3014663"/>
            </a:xfrm>
            <a:custGeom>
              <a:avLst/>
              <a:gdLst>
                <a:gd name="T0" fmla="*/ 0 w 955"/>
                <a:gd name="T1" fmla="*/ 1019 h 1899"/>
                <a:gd name="T2" fmla="*/ 1 w 955"/>
                <a:gd name="T3" fmla="*/ 611 h 1899"/>
                <a:gd name="T4" fmla="*/ 94 w 955"/>
                <a:gd name="T5" fmla="*/ 442 h 1899"/>
                <a:gd name="T6" fmla="*/ 846 w 955"/>
                <a:gd name="T7" fmla="*/ 0 h 1899"/>
                <a:gd name="T8" fmla="*/ 953 w 955"/>
                <a:gd name="T9" fmla="*/ 63 h 1899"/>
                <a:gd name="T10" fmla="*/ 954 w 955"/>
                <a:gd name="T11" fmla="*/ 1308 h 1899"/>
                <a:gd name="T12" fmla="*/ 870 w 955"/>
                <a:gd name="T13" fmla="*/ 1457 h 1899"/>
                <a:gd name="T14" fmla="*/ 125 w 955"/>
                <a:gd name="T15" fmla="*/ 1898 h 1899"/>
                <a:gd name="T16" fmla="*/ 4 w 955"/>
                <a:gd name="T17" fmla="*/ 1853 h 1899"/>
                <a:gd name="T18" fmla="*/ 4 w 955"/>
                <a:gd name="T19" fmla="*/ 142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1899">
                  <a:moveTo>
                    <a:pt x="0" y="1019"/>
                  </a:moveTo>
                  <a:lnTo>
                    <a:pt x="1" y="611"/>
                  </a:lnTo>
                  <a:lnTo>
                    <a:pt x="94" y="442"/>
                  </a:lnTo>
                  <a:lnTo>
                    <a:pt x="846" y="0"/>
                  </a:lnTo>
                  <a:lnTo>
                    <a:pt x="953" y="63"/>
                  </a:lnTo>
                  <a:lnTo>
                    <a:pt x="954" y="1308"/>
                  </a:lnTo>
                  <a:lnTo>
                    <a:pt x="870" y="1457"/>
                  </a:lnTo>
                  <a:lnTo>
                    <a:pt x="125" y="1898"/>
                  </a:lnTo>
                  <a:lnTo>
                    <a:pt x="4" y="1853"/>
                  </a:lnTo>
                  <a:lnTo>
                    <a:pt x="4" y="1429"/>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89">
              <a:extLst>
                <a:ext uri="{FF2B5EF4-FFF2-40B4-BE49-F238E27FC236}">
                  <a16:creationId xmlns:a16="http://schemas.microsoft.com/office/drawing/2014/main" id="{5EB6C03D-F876-4FB6-9FA9-78BDC60AA9AA}"/>
                </a:ext>
              </a:extLst>
            </p:cNvPr>
            <p:cNvSpPr>
              <a:spLocks/>
            </p:cNvSpPr>
            <p:nvPr>
              <p:custDataLst>
                <p:tags r:id="rId88"/>
              </p:custDataLst>
            </p:nvPr>
          </p:nvSpPr>
          <p:spPr bwMode="auto">
            <a:xfrm>
              <a:off x="1845755" y="3032126"/>
              <a:ext cx="58737" cy="26987"/>
            </a:xfrm>
            <a:custGeom>
              <a:avLst/>
              <a:gdLst>
                <a:gd name="T0" fmla="*/ 0 w 37"/>
                <a:gd name="T1" fmla="*/ 0 h 17"/>
                <a:gd name="T2" fmla="*/ 0 w 37"/>
                <a:gd name="T3" fmla="*/ 1 h 17"/>
                <a:gd name="T4" fmla="*/ 1 w 37"/>
                <a:gd name="T5" fmla="*/ 1 h 17"/>
                <a:gd name="T6" fmla="*/ 2 w 37"/>
                <a:gd name="T7" fmla="*/ 3 h 17"/>
                <a:gd name="T8" fmla="*/ 3 w 37"/>
                <a:gd name="T9" fmla="*/ 3 h 17"/>
                <a:gd name="T10" fmla="*/ 5 w 37"/>
                <a:gd name="T11" fmla="*/ 5 h 17"/>
                <a:gd name="T12" fmla="*/ 7 w 37"/>
                <a:gd name="T13" fmla="*/ 7 h 17"/>
                <a:gd name="T14" fmla="*/ 9 w 37"/>
                <a:gd name="T15" fmla="*/ 8 h 17"/>
                <a:gd name="T16" fmla="*/ 12 w 37"/>
                <a:gd name="T17" fmla="*/ 10 h 17"/>
                <a:gd name="T18" fmla="*/ 14 w 37"/>
                <a:gd name="T19" fmla="*/ 12 h 17"/>
                <a:gd name="T20" fmla="*/ 17 w 37"/>
                <a:gd name="T21" fmla="*/ 12 h 17"/>
                <a:gd name="T22" fmla="*/ 20 w 37"/>
                <a:gd name="T23" fmla="*/ 14 h 17"/>
                <a:gd name="T24" fmla="*/ 24 w 37"/>
                <a:gd name="T25" fmla="*/ 14 h 17"/>
                <a:gd name="T26" fmla="*/ 27 w 37"/>
                <a:gd name="T27" fmla="*/ 16 h 17"/>
                <a:gd name="T28" fmla="*/ 31 w 37"/>
                <a:gd name="T29" fmla="*/ 16 h 17"/>
                <a:gd name="T30" fmla="*/ 36 w 37"/>
                <a:gd name="T3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17">
                  <a:moveTo>
                    <a:pt x="0" y="0"/>
                  </a:moveTo>
                  <a:lnTo>
                    <a:pt x="0" y="1"/>
                  </a:lnTo>
                  <a:lnTo>
                    <a:pt x="1" y="1"/>
                  </a:lnTo>
                  <a:lnTo>
                    <a:pt x="2" y="3"/>
                  </a:lnTo>
                  <a:lnTo>
                    <a:pt x="3" y="3"/>
                  </a:lnTo>
                  <a:lnTo>
                    <a:pt x="5" y="5"/>
                  </a:lnTo>
                  <a:lnTo>
                    <a:pt x="7" y="7"/>
                  </a:lnTo>
                  <a:lnTo>
                    <a:pt x="9" y="8"/>
                  </a:lnTo>
                  <a:lnTo>
                    <a:pt x="12" y="10"/>
                  </a:lnTo>
                  <a:lnTo>
                    <a:pt x="14" y="12"/>
                  </a:lnTo>
                  <a:lnTo>
                    <a:pt x="17" y="12"/>
                  </a:lnTo>
                  <a:lnTo>
                    <a:pt x="20" y="14"/>
                  </a:lnTo>
                  <a:lnTo>
                    <a:pt x="24" y="14"/>
                  </a:lnTo>
                  <a:lnTo>
                    <a:pt x="27" y="16"/>
                  </a:lnTo>
                  <a:lnTo>
                    <a:pt x="31" y="16"/>
                  </a:lnTo>
                  <a:lnTo>
                    <a:pt x="36" y="16"/>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90">
              <a:extLst>
                <a:ext uri="{FF2B5EF4-FFF2-40B4-BE49-F238E27FC236}">
                  <a16:creationId xmlns:a16="http://schemas.microsoft.com/office/drawing/2014/main" id="{A392E5F0-21F1-48FD-B7BB-2F3D37AB60B9}"/>
                </a:ext>
              </a:extLst>
            </p:cNvPr>
            <p:cNvSpPr>
              <a:spLocks noChangeShapeType="1"/>
            </p:cNvSpPr>
            <p:nvPr>
              <p:custDataLst>
                <p:tags r:id="rId89"/>
              </p:custDataLst>
            </p:nvPr>
          </p:nvSpPr>
          <p:spPr bwMode="auto">
            <a:xfrm flipV="1">
              <a:off x="1844167" y="303053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91">
              <a:extLst>
                <a:ext uri="{FF2B5EF4-FFF2-40B4-BE49-F238E27FC236}">
                  <a16:creationId xmlns:a16="http://schemas.microsoft.com/office/drawing/2014/main" id="{2C70BD5A-3DC3-409A-B87A-C15CB89A4104}"/>
                </a:ext>
              </a:extLst>
            </p:cNvPr>
            <p:cNvSpPr>
              <a:spLocks noChangeShapeType="1"/>
            </p:cNvSpPr>
            <p:nvPr>
              <p:custDataLst>
                <p:tags r:id="rId90"/>
              </p:custDataLst>
            </p:nvPr>
          </p:nvSpPr>
          <p:spPr bwMode="auto">
            <a:xfrm>
              <a:off x="1902905" y="3044826"/>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92">
              <a:extLst>
                <a:ext uri="{FF2B5EF4-FFF2-40B4-BE49-F238E27FC236}">
                  <a16:creationId xmlns:a16="http://schemas.microsoft.com/office/drawing/2014/main" id="{1EE6701F-17B7-46A8-8D7C-4FE73D1F3F99}"/>
                </a:ext>
              </a:extLst>
            </p:cNvPr>
            <p:cNvSpPr>
              <a:spLocks/>
            </p:cNvSpPr>
            <p:nvPr>
              <p:custDataLst>
                <p:tags r:id="rId91"/>
              </p:custDataLst>
            </p:nvPr>
          </p:nvSpPr>
          <p:spPr bwMode="auto">
            <a:xfrm>
              <a:off x="1902905" y="3032126"/>
              <a:ext cx="65087" cy="26987"/>
            </a:xfrm>
            <a:custGeom>
              <a:avLst/>
              <a:gdLst>
                <a:gd name="T0" fmla="*/ 0 w 41"/>
                <a:gd name="T1" fmla="*/ 16 h 17"/>
                <a:gd name="T2" fmla="*/ 4 w 41"/>
                <a:gd name="T3" fmla="*/ 16 h 17"/>
                <a:gd name="T4" fmla="*/ 8 w 41"/>
                <a:gd name="T5" fmla="*/ 16 h 17"/>
                <a:gd name="T6" fmla="*/ 12 w 41"/>
                <a:gd name="T7" fmla="*/ 14 h 17"/>
                <a:gd name="T8" fmla="*/ 15 w 41"/>
                <a:gd name="T9" fmla="*/ 14 h 17"/>
                <a:gd name="T10" fmla="*/ 19 w 41"/>
                <a:gd name="T11" fmla="*/ 12 h 17"/>
                <a:gd name="T12" fmla="*/ 22 w 41"/>
                <a:gd name="T13" fmla="*/ 12 h 17"/>
                <a:gd name="T14" fmla="*/ 25 w 41"/>
                <a:gd name="T15" fmla="*/ 10 h 17"/>
                <a:gd name="T16" fmla="*/ 28 w 41"/>
                <a:gd name="T17" fmla="*/ 8 h 17"/>
                <a:gd name="T18" fmla="*/ 31 w 41"/>
                <a:gd name="T19" fmla="*/ 7 h 17"/>
                <a:gd name="T20" fmla="*/ 33 w 41"/>
                <a:gd name="T21" fmla="*/ 5 h 17"/>
                <a:gd name="T22" fmla="*/ 35 w 41"/>
                <a:gd name="T23" fmla="*/ 3 h 17"/>
                <a:gd name="T24" fmla="*/ 37 w 41"/>
                <a:gd name="T25" fmla="*/ 3 h 17"/>
                <a:gd name="T26" fmla="*/ 38 w 41"/>
                <a:gd name="T27" fmla="*/ 1 h 17"/>
                <a:gd name="T28" fmla="*/ 39 w 41"/>
                <a:gd name="T29" fmla="*/ 1 h 17"/>
                <a:gd name="T30" fmla="*/ 40 w 41"/>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17">
                  <a:moveTo>
                    <a:pt x="0" y="16"/>
                  </a:moveTo>
                  <a:lnTo>
                    <a:pt x="4" y="16"/>
                  </a:lnTo>
                  <a:lnTo>
                    <a:pt x="8" y="16"/>
                  </a:lnTo>
                  <a:lnTo>
                    <a:pt x="12" y="14"/>
                  </a:lnTo>
                  <a:lnTo>
                    <a:pt x="15" y="14"/>
                  </a:lnTo>
                  <a:lnTo>
                    <a:pt x="19" y="12"/>
                  </a:lnTo>
                  <a:lnTo>
                    <a:pt x="22" y="12"/>
                  </a:lnTo>
                  <a:lnTo>
                    <a:pt x="25" y="10"/>
                  </a:lnTo>
                  <a:lnTo>
                    <a:pt x="28" y="8"/>
                  </a:lnTo>
                  <a:lnTo>
                    <a:pt x="31" y="7"/>
                  </a:lnTo>
                  <a:lnTo>
                    <a:pt x="33" y="5"/>
                  </a:lnTo>
                  <a:lnTo>
                    <a:pt x="35" y="3"/>
                  </a:lnTo>
                  <a:lnTo>
                    <a:pt x="37" y="3"/>
                  </a:lnTo>
                  <a:lnTo>
                    <a:pt x="38" y="1"/>
                  </a:lnTo>
                  <a:lnTo>
                    <a:pt x="39" y="1"/>
                  </a:lnTo>
                  <a:lnTo>
                    <a:pt x="4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93">
              <a:extLst>
                <a:ext uri="{FF2B5EF4-FFF2-40B4-BE49-F238E27FC236}">
                  <a16:creationId xmlns:a16="http://schemas.microsoft.com/office/drawing/2014/main" id="{BBF13C91-368C-43B0-A048-F3BCAB69D5A8}"/>
                </a:ext>
              </a:extLst>
            </p:cNvPr>
            <p:cNvSpPr>
              <a:spLocks noChangeShapeType="1"/>
            </p:cNvSpPr>
            <p:nvPr>
              <p:custDataLst>
                <p:tags r:id="rId92"/>
              </p:custDataLst>
            </p:nvPr>
          </p:nvSpPr>
          <p:spPr bwMode="auto">
            <a:xfrm flipV="1">
              <a:off x="1902905" y="3044826"/>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94">
              <a:extLst>
                <a:ext uri="{FF2B5EF4-FFF2-40B4-BE49-F238E27FC236}">
                  <a16:creationId xmlns:a16="http://schemas.microsoft.com/office/drawing/2014/main" id="{CC89C734-C7C8-43A7-94DF-8CCA8FD17EFC}"/>
                </a:ext>
              </a:extLst>
            </p:cNvPr>
            <p:cNvSpPr>
              <a:spLocks noChangeShapeType="1"/>
            </p:cNvSpPr>
            <p:nvPr>
              <p:custDataLst>
                <p:tags r:id="rId93"/>
              </p:custDataLst>
            </p:nvPr>
          </p:nvSpPr>
          <p:spPr bwMode="auto">
            <a:xfrm>
              <a:off x="1966405" y="3030538"/>
              <a:ext cx="1587"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95">
              <a:extLst>
                <a:ext uri="{FF2B5EF4-FFF2-40B4-BE49-F238E27FC236}">
                  <a16:creationId xmlns:a16="http://schemas.microsoft.com/office/drawing/2014/main" id="{56A48107-02ED-42DD-BE03-BE5DE9BF5631}"/>
                </a:ext>
              </a:extLst>
            </p:cNvPr>
            <p:cNvSpPr>
              <a:spLocks/>
            </p:cNvSpPr>
            <p:nvPr>
              <p:custDataLst>
                <p:tags r:id="rId94"/>
              </p:custDataLst>
            </p:nvPr>
          </p:nvSpPr>
          <p:spPr bwMode="auto">
            <a:xfrm>
              <a:off x="1080580" y="2081213"/>
              <a:ext cx="50800" cy="115888"/>
            </a:xfrm>
            <a:custGeom>
              <a:avLst/>
              <a:gdLst>
                <a:gd name="T0" fmla="*/ 31 w 32"/>
                <a:gd name="T1" fmla="*/ 0 h 73"/>
                <a:gd name="T2" fmla="*/ 27 w 32"/>
                <a:gd name="T3" fmla="*/ 3 h 73"/>
                <a:gd name="T4" fmla="*/ 23 w 32"/>
                <a:gd name="T5" fmla="*/ 8 h 73"/>
                <a:gd name="T6" fmla="*/ 20 w 32"/>
                <a:gd name="T7" fmla="*/ 13 h 73"/>
                <a:gd name="T8" fmla="*/ 16 w 32"/>
                <a:gd name="T9" fmla="*/ 18 h 73"/>
                <a:gd name="T10" fmla="*/ 14 w 32"/>
                <a:gd name="T11" fmla="*/ 24 h 73"/>
                <a:gd name="T12" fmla="*/ 11 w 32"/>
                <a:gd name="T13" fmla="*/ 30 h 73"/>
                <a:gd name="T14" fmla="*/ 9 w 32"/>
                <a:gd name="T15" fmla="*/ 36 h 73"/>
                <a:gd name="T16" fmla="*/ 7 w 32"/>
                <a:gd name="T17" fmla="*/ 43 h 73"/>
                <a:gd name="T18" fmla="*/ 5 w 32"/>
                <a:gd name="T19" fmla="*/ 48 h 73"/>
                <a:gd name="T20" fmla="*/ 4 w 32"/>
                <a:gd name="T21" fmla="*/ 54 h 73"/>
                <a:gd name="T22" fmla="*/ 2 w 32"/>
                <a:gd name="T23" fmla="*/ 59 h 73"/>
                <a:gd name="T24" fmla="*/ 1 w 32"/>
                <a:gd name="T25" fmla="*/ 63 h 73"/>
                <a:gd name="T26" fmla="*/ 0 w 32"/>
                <a:gd name="T27" fmla="*/ 67 h 73"/>
                <a:gd name="T28" fmla="*/ 0 w 32"/>
                <a:gd name="T29" fmla="*/ 69 h 73"/>
                <a:gd name="T30" fmla="*/ 0 w 32"/>
                <a:gd name="T31" fmla="*/ 71 h 73"/>
                <a:gd name="T32" fmla="*/ 0 w 32"/>
                <a:gd name="T3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3">
                  <a:moveTo>
                    <a:pt x="31" y="0"/>
                  </a:moveTo>
                  <a:lnTo>
                    <a:pt x="27" y="3"/>
                  </a:lnTo>
                  <a:lnTo>
                    <a:pt x="23" y="8"/>
                  </a:lnTo>
                  <a:lnTo>
                    <a:pt x="20" y="13"/>
                  </a:lnTo>
                  <a:lnTo>
                    <a:pt x="16" y="18"/>
                  </a:lnTo>
                  <a:lnTo>
                    <a:pt x="14" y="24"/>
                  </a:lnTo>
                  <a:lnTo>
                    <a:pt x="11" y="30"/>
                  </a:lnTo>
                  <a:lnTo>
                    <a:pt x="9" y="36"/>
                  </a:lnTo>
                  <a:lnTo>
                    <a:pt x="7" y="43"/>
                  </a:lnTo>
                  <a:lnTo>
                    <a:pt x="5" y="48"/>
                  </a:lnTo>
                  <a:lnTo>
                    <a:pt x="4" y="54"/>
                  </a:lnTo>
                  <a:lnTo>
                    <a:pt x="2" y="59"/>
                  </a:lnTo>
                  <a:lnTo>
                    <a:pt x="1" y="63"/>
                  </a:lnTo>
                  <a:lnTo>
                    <a:pt x="0" y="67"/>
                  </a:lnTo>
                  <a:lnTo>
                    <a:pt x="0" y="69"/>
                  </a:lnTo>
                  <a:lnTo>
                    <a:pt x="0" y="71"/>
                  </a:lnTo>
                  <a:lnTo>
                    <a:pt x="0" y="72"/>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96">
              <a:extLst>
                <a:ext uri="{FF2B5EF4-FFF2-40B4-BE49-F238E27FC236}">
                  <a16:creationId xmlns:a16="http://schemas.microsoft.com/office/drawing/2014/main" id="{DFF85CFB-8B23-49B4-9DBE-573D340A5B59}"/>
                </a:ext>
              </a:extLst>
            </p:cNvPr>
            <p:cNvSpPr>
              <a:spLocks noChangeShapeType="1"/>
            </p:cNvSpPr>
            <p:nvPr>
              <p:custDataLst>
                <p:tags r:id="rId95"/>
              </p:custDataLst>
            </p:nvPr>
          </p:nvSpPr>
          <p:spPr bwMode="auto">
            <a:xfrm>
              <a:off x="1128205" y="2078038"/>
              <a:ext cx="3175"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97">
              <a:extLst>
                <a:ext uri="{FF2B5EF4-FFF2-40B4-BE49-F238E27FC236}">
                  <a16:creationId xmlns:a16="http://schemas.microsoft.com/office/drawing/2014/main" id="{317EA532-66F1-4F85-98F1-4A5F1C3DE3C4}"/>
                </a:ext>
              </a:extLst>
            </p:cNvPr>
            <p:cNvSpPr>
              <a:spLocks noChangeShapeType="1"/>
            </p:cNvSpPr>
            <p:nvPr>
              <p:custDataLst>
                <p:tags r:id="rId96"/>
              </p:custDataLst>
            </p:nvPr>
          </p:nvSpPr>
          <p:spPr bwMode="auto">
            <a:xfrm flipH="1">
              <a:off x="1077405" y="2195513"/>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98">
              <a:extLst>
                <a:ext uri="{FF2B5EF4-FFF2-40B4-BE49-F238E27FC236}">
                  <a16:creationId xmlns:a16="http://schemas.microsoft.com/office/drawing/2014/main" id="{F7087176-78D0-4F3D-8F61-EAF3295D8593}"/>
                </a:ext>
              </a:extLst>
            </p:cNvPr>
            <p:cNvSpPr>
              <a:spLocks/>
            </p:cNvSpPr>
            <p:nvPr>
              <p:custDataLst>
                <p:tags r:id="rId97"/>
              </p:custDataLst>
            </p:nvPr>
          </p:nvSpPr>
          <p:spPr bwMode="auto">
            <a:xfrm>
              <a:off x="1075817" y="2195513"/>
              <a:ext cx="269875" cy="381000"/>
            </a:xfrm>
            <a:custGeom>
              <a:avLst/>
              <a:gdLst>
                <a:gd name="T0" fmla="*/ 3 w 170"/>
                <a:gd name="T1" fmla="*/ 0 h 240"/>
                <a:gd name="T2" fmla="*/ 1 w 170"/>
                <a:gd name="T3" fmla="*/ 6 h 240"/>
                <a:gd name="T4" fmla="*/ 0 w 170"/>
                <a:gd name="T5" fmla="*/ 14 h 240"/>
                <a:gd name="T6" fmla="*/ 1 w 170"/>
                <a:gd name="T7" fmla="*/ 25 h 240"/>
                <a:gd name="T8" fmla="*/ 3 w 170"/>
                <a:gd name="T9" fmla="*/ 37 h 240"/>
                <a:gd name="T10" fmla="*/ 6 w 170"/>
                <a:gd name="T11" fmla="*/ 51 h 240"/>
                <a:gd name="T12" fmla="*/ 11 w 170"/>
                <a:gd name="T13" fmla="*/ 66 h 240"/>
                <a:gd name="T14" fmla="*/ 18 w 170"/>
                <a:gd name="T15" fmla="*/ 82 h 240"/>
                <a:gd name="T16" fmla="*/ 27 w 170"/>
                <a:gd name="T17" fmla="*/ 99 h 240"/>
                <a:gd name="T18" fmla="*/ 37 w 170"/>
                <a:gd name="T19" fmla="*/ 117 h 240"/>
                <a:gd name="T20" fmla="*/ 50 w 170"/>
                <a:gd name="T21" fmla="*/ 135 h 240"/>
                <a:gd name="T22" fmla="*/ 64 w 170"/>
                <a:gd name="T23" fmla="*/ 153 h 240"/>
                <a:gd name="T24" fmla="*/ 81 w 170"/>
                <a:gd name="T25" fmla="*/ 171 h 240"/>
                <a:gd name="T26" fmla="*/ 99 w 170"/>
                <a:gd name="T27" fmla="*/ 189 h 240"/>
                <a:gd name="T28" fmla="*/ 120 w 170"/>
                <a:gd name="T29" fmla="*/ 206 h 240"/>
                <a:gd name="T30" fmla="*/ 144 w 170"/>
                <a:gd name="T31" fmla="*/ 223 h 240"/>
                <a:gd name="T32" fmla="*/ 169 w 170"/>
                <a:gd name="T3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40">
                  <a:moveTo>
                    <a:pt x="3" y="0"/>
                  </a:moveTo>
                  <a:lnTo>
                    <a:pt x="1" y="6"/>
                  </a:lnTo>
                  <a:lnTo>
                    <a:pt x="0" y="14"/>
                  </a:lnTo>
                  <a:lnTo>
                    <a:pt x="1" y="25"/>
                  </a:lnTo>
                  <a:lnTo>
                    <a:pt x="3" y="37"/>
                  </a:lnTo>
                  <a:lnTo>
                    <a:pt x="6" y="51"/>
                  </a:lnTo>
                  <a:lnTo>
                    <a:pt x="11" y="66"/>
                  </a:lnTo>
                  <a:lnTo>
                    <a:pt x="18" y="82"/>
                  </a:lnTo>
                  <a:lnTo>
                    <a:pt x="27" y="99"/>
                  </a:lnTo>
                  <a:lnTo>
                    <a:pt x="37" y="117"/>
                  </a:lnTo>
                  <a:lnTo>
                    <a:pt x="50" y="135"/>
                  </a:lnTo>
                  <a:lnTo>
                    <a:pt x="64" y="153"/>
                  </a:lnTo>
                  <a:lnTo>
                    <a:pt x="81" y="171"/>
                  </a:lnTo>
                  <a:lnTo>
                    <a:pt x="99" y="189"/>
                  </a:lnTo>
                  <a:lnTo>
                    <a:pt x="120" y="206"/>
                  </a:lnTo>
                  <a:lnTo>
                    <a:pt x="144" y="223"/>
                  </a:lnTo>
                  <a:lnTo>
                    <a:pt x="169" y="239"/>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99">
              <a:extLst>
                <a:ext uri="{FF2B5EF4-FFF2-40B4-BE49-F238E27FC236}">
                  <a16:creationId xmlns:a16="http://schemas.microsoft.com/office/drawing/2014/main" id="{F73EE9B7-2FA9-4EAE-8B19-9CA2B45F5E6E}"/>
                </a:ext>
              </a:extLst>
            </p:cNvPr>
            <p:cNvSpPr>
              <a:spLocks noChangeShapeType="1"/>
            </p:cNvSpPr>
            <p:nvPr>
              <p:custDataLst>
                <p:tags r:id="rId98"/>
              </p:custDataLst>
            </p:nvPr>
          </p:nvSpPr>
          <p:spPr bwMode="auto">
            <a:xfrm>
              <a:off x="1077405" y="2193926"/>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00">
              <a:extLst>
                <a:ext uri="{FF2B5EF4-FFF2-40B4-BE49-F238E27FC236}">
                  <a16:creationId xmlns:a16="http://schemas.microsoft.com/office/drawing/2014/main" id="{8795DA38-EC6A-46B9-9D33-566F19048B4C}"/>
                </a:ext>
              </a:extLst>
            </p:cNvPr>
            <p:cNvSpPr>
              <a:spLocks noChangeShapeType="1"/>
            </p:cNvSpPr>
            <p:nvPr>
              <p:custDataLst>
                <p:tags r:id="rId99"/>
              </p:custDataLst>
            </p:nvPr>
          </p:nvSpPr>
          <p:spPr bwMode="auto">
            <a:xfrm flipH="1">
              <a:off x="1344105" y="257175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Freeform 101">
              <a:extLst>
                <a:ext uri="{FF2B5EF4-FFF2-40B4-BE49-F238E27FC236}">
                  <a16:creationId xmlns:a16="http://schemas.microsoft.com/office/drawing/2014/main" id="{C4AEFAC9-3A88-4D13-9472-EBC901C6AC8C}"/>
                </a:ext>
              </a:extLst>
            </p:cNvPr>
            <p:cNvSpPr>
              <a:spLocks/>
            </p:cNvSpPr>
            <p:nvPr>
              <p:custDataLst>
                <p:tags r:id="rId100"/>
              </p:custDataLst>
            </p:nvPr>
          </p:nvSpPr>
          <p:spPr bwMode="auto">
            <a:xfrm>
              <a:off x="1344105" y="2574926"/>
              <a:ext cx="960437" cy="112712"/>
            </a:xfrm>
            <a:custGeom>
              <a:avLst/>
              <a:gdLst>
                <a:gd name="T0" fmla="*/ 0 w 605"/>
                <a:gd name="T1" fmla="*/ 0 h 71"/>
                <a:gd name="T2" fmla="*/ 40 w 605"/>
                <a:gd name="T3" fmla="*/ 20 h 71"/>
                <a:gd name="T4" fmla="*/ 82 w 605"/>
                <a:gd name="T5" fmla="*/ 36 h 71"/>
                <a:gd name="T6" fmla="*/ 126 w 605"/>
                <a:gd name="T7" fmla="*/ 49 h 71"/>
                <a:gd name="T8" fmla="*/ 171 w 605"/>
                <a:gd name="T9" fmla="*/ 58 h 71"/>
                <a:gd name="T10" fmla="*/ 217 w 605"/>
                <a:gd name="T11" fmla="*/ 65 h 71"/>
                <a:gd name="T12" fmla="*/ 262 w 605"/>
                <a:gd name="T13" fmla="*/ 69 h 71"/>
                <a:gd name="T14" fmla="*/ 307 w 605"/>
                <a:gd name="T15" fmla="*/ 70 h 71"/>
                <a:gd name="T16" fmla="*/ 351 w 605"/>
                <a:gd name="T17" fmla="*/ 69 h 71"/>
                <a:gd name="T18" fmla="*/ 393 w 605"/>
                <a:gd name="T19" fmla="*/ 66 h 71"/>
                <a:gd name="T20" fmla="*/ 434 w 605"/>
                <a:gd name="T21" fmla="*/ 62 h 71"/>
                <a:gd name="T22" fmla="*/ 472 w 605"/>
                <a:gd name="T23" fmla="*/ 56 h 71"/>
                <a:gd name="T24" fmla="*/ 506 w 605"/>
                <a:gd name="T25" fmla="*/ 49 h 71"/>
                <a:gd name="T26" fmla="*/ 537 w 605"/>
                <a:gd name="T27" fmla="*/ 40 h 71"/>
                <a:gd name="T28" fmla="*/ 564 w 605"/>
                <a:gd name="T29" fmla="*/ 32 h 71"/>
                <a:gd name="T30" fmla="*/ 587 w 605"/>
                <a:gd name="T31" fmla="*/ 22 h 71"/>
                <a:gd name="T32" fmla="*/ 604 w 605"/>
                <a:gd name="T3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71">
                  <a:moveTo>
                    <a:pt x="0" y="0"/>
                  </a:moveTo>
                  <a:lnTo>
                    <a:pt x="40" y="20"/>
                  </a:lnTo>
                  <a:lnTo>
                    <a:pt x="82" y="36"/>
                  </a:lnTo>
                  <a:lnTo>
                    <a:pt x="126" y="49"/>
                  </a:lnTo>
                  <a:lnTo>
                    <a:pt x="171" y="58"/>
                  </a:lnTo>
                  <a:lnTo>
                    <a:pt x="217" y="65"/>
                  </a:lnTo>
                  <a:lnTo>
                    <a:pt x="262" y="69"/>
                  </a:lnTo>
                  <a:lnTo>
                    <a:pt x="307" y="70"/>
                  </a:lnTo>
                  <a:lnTo>
                    <a:pt x="351" y="69"/>
                  </a:lnTo>
                  <a:lnTo>
                    <a:pt x="393" y="66"/>
                  </a:lnTo>
                  <a:lnTo>
                    <a:pt x="434" y="62"/>
                  </a:lnTo>
                  <a:lnTo>
                    <a:pt x="472" y="56"/>
                  </a:lnTo>
                  <a:lnTo>
                    <a:pt x="506" y="49"/>
                  </a:lnTo>
                  <a:lnTo>
                    <a:pt x="537" y="40"/>
                  </a:lnTo>
                  <a:lnTo>
                    <a:pt x="564" y="32"/>
                  </a:lnTo>
                  <a:lnTo>
                    <a:pt x="587" y="22"/>
                  </a:lnTo>
                  <a:lnTo>
                    <a:pt x="604" y="13"/>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02">
              <a:extLst>
                <a:ext uri="{FF2B5EF4-FFF2-40B4-BE49-F238E27FC236}">
                  <a16:creationId xmlns:a16="http://schemas.microsoft.com/office/drawing/2014/main" id="{2F9EE370-7B70-46B8-AFD6-0924A910E92C}"/>
                </a:ext>
              </a:extLst>
            </p:cNvPr>
            <p:cNvSpPr>
              <a:spLocks noChangeShapeType="1"/>
            </p:cNvSpPr>
            <p:nvPr>
              <p:custDataLst>
                <p:tags r:id="rId101"/>
              </p:custDataLst>
            </p:nvPr>
          </p:nvSpPr>
          <p:spPr bwMode="auto">
            <a:xfrm flipV="1">
              <a:off x="1344105" y="257175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103">
              <a:extLst>
                <a:ext uri="{FF2B5EF4-FFF2-40B4-BE49-F238E27FC236}">
                  <a16:creationId xmlns:a16="http://schemas.microsoft.com/office/drawing/2014/main" id="{25AE2846-3880-46EA-ADF3-40A72D266756}"/>
                </a:ext>
              </a:extLst>
            </p:cNvPr>
            <p:cNvSpPr>
              <a:spLocks noChangeShapeType="1"/>
            </p:cNvSpPr>
            <p:nvPr>
              <p:custDataLst>
                <p:tags r:id="rId102"/>
              </p:custDataLst>
            </p:nvPr>
          </p:nvSpPr>
          <p:spPr bwMode="auto">
            <a:xfrm>
              <a:off x="2301367" y="2593976"/>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104">
              <a:extLst>
                <a:ext uri="{FF2B5EF4-FFF2-40B4-BE49-F238E27FC236}">
                  <a16:creationId xmlns:a16="http://schemas.microsoft.com/office/drawing/2014/main" id="{EAE6229F-2159-4224-87DE-C48462D394A3}"/>
                </a:ext>
              </a:extLst>
            </p:cNvPr>
            <p:cNvSpPr>
              <a:spLocks noChangeShapeType="1"/>
            </p:cNvSpPr>
            <p:nvPr>
              <p:custDataLst>
                <p:tags r:id="rId103"/>
              </p:custDataLst>
            </p:nvPr>
          </p:nvSpPr>
          <p:spPr bwMode="auto">
            <a:xfrm>
              <a:off x="2302955" y="2595563"/>
              <a:ext cx="0" cy="1365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Freeform 105">
              <a:extLst>
                <a:ext uri="{FF2B5EF4-FFF2-40B4-BE49-F238E27FC236}">
                  <a16:creationId xmlns:a16="http://schemas.microsoft.com/office/drawing/2014/main" id="{BED143AB-29DB-488A-8918-D123B8C00F11}"/>
                </a:ext>
              </a:extLst>
            </p:cNvPr>
            <p:cNvSpPr>
              <a:spLocks/>
            </p:cNvSpPr>
            <p:nvPr>
              <p:custDataLst>
                <p:tags r:id="rId104"/>
              </p:custDataLst>
            </p:nvPr>
          </p:nvSpPr>
          <p:spPr bwMode="auto">
            <a:xfrm>
              <a:off x="1337755" y="2732088"/>
              <a:ext cx="966787" cy="106363"/>
            </a:xfrm>
            <a:custGeom>
              <a:avLst/>
              <a:gdLst>
                <a:gd name="T0" fmla="*/ 608 w 609"/>
                <a:gd name="T1" fmla="*/ 0 h 67"/>
                <a:gd name="T2" fmla="*/ 591 w 609"/>
                <a:gd name="T3" fmla="*/ 9 h 67"/>
                <a:gd name="T4" fmla="*/ 569 w 609"/>
                <a:gd name="T5" fmla="*/ 19 h 67"/>
                <a:gd name="T6" fmla="*/ 542 w 609"/>
                <a:gd name="T7" fmla="*/ 29 h 67"/>
                <a:gd name="T8" fmla="*/ 512 w 609"/>
                <a:gd name="T9" fmla="*/ 38 h 67"/>
                <a:gd name="T10" fmla="*/ 477 w 609"/>
                <a:gd name="T11" fmla="*/ 46 h 67"/>
                <a:gd name="T12" fmla="*/ 440 w 609"/>
                <a:gd name="T13" fmla="*/ 54 h 67"/>
                <a:gd name="T14" fmla="*/ 400 w 609"/>
                <a:gd name="T15" fmla="*/ 60 h 67"/>
                <a:gd name="T16" fmla="*/ 358 w 609"/>
                <a:gd name="T17" fmla="*/ 64 h 67"/>
                <a:gd name="T18" fmla="*/ 314 w 609"/>
                <a:gd name="T19" fmla="*/ 66 h 67"/>
                <a:gd name="T20" fmla="*/ 269 w 609"/>
                <a:gd name="T21" fmla="*/ 66 h 67"/>
                <a:gd name="T22" fmla="*/ 223 w 609"/>
                <a:gd name="T23" fmla="*/ 64 h 67"/>
                <a:gd name="T24" fmla="*/ 177 w 609"/>
                <a:gd name="T25" fmla="*/ 58 h 67"/>
                <a:gd name="T26" fmla="*/ 131 w 609"/>
                <a:gd name="T27" fmla="*/ 49 h 67"/>
                <a:gd name="T28" fmla="*/ 86 w 609"/>
                <a:gd name="T29" fmla="*/ 37 h 67"/>
                <a:gd name="T30" fmla="*/ 42 w 609"/>
                <a:gd name="T31" fmla="*/ 21 h 67"/>
                <a:gd name="T32" fmla="*/ 0 w 609"/>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9" h="67">
                  <a:moveTo>
                    <a:pt x="608" y="0"/>
                  </a:moveTo>
                  <a:lnTo>
                    <a:pt x="591" y="9"/>
                  </a:lnTo>
                  <a:lnTo>
                    <a:pt x="569" y="19"/>
                  </a:lnTo>
                  <a:lnTo>
                    <a:pt x="542" y="29"/>
                  </a:lnTo>
                  <a:lnTo>
                    <a:pt x="512" y="38"/>
                  </a:lnTo>
                  <a:lnTo>
                    <a:pt x="477" y="46"/>
                  </a:lnTo>
                  <a:lnTo>
                    <a:pt x="440" y="54"/>
                  </a:lnTo>
                  <a:lnTo>
                    <a:pt x="400" y="60"/>
                  </a:lnTo>
                  <a:lnTo>
                    <a:pt x="358" y="64"/>
                  </a:lnTo>
                  <a:lnTo>
                    <a:pt x="314" y="66"/>
                  </a:lnTo>
                  <a:lnTo>
                    <a:pt x="269" y="66"/>
                  </a:lnTo>
                  <a:lnTo>
                    <a:pt x="223" y="64"/>
                  </a:lnTo>
                  <a:lnTo>
                    <a:pt x="177" y="58"/>
                  </a:lnTo>
                  <a:lnTo>
                    <a:pt x="131" y="49"/>
                  </a:lnTo>
                  <a:lnTo>
                    <a:pt x="86" y="37"/>
                  </a:lnTo>
                  <a:lnTo>
                    <a:pt x="42" y="21"/>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106">
              <a:extLst>
                <a:ext uri="{FF2B5EF4-FFF2-40B4-BE49-F238E27FC236}">
                  <a16:creationId xmlns:a16="http://schemas.microsoft.com/office/drawing/2014/main" id="{7E6AD161-0908-4CAA-8860-A9330D447951}"/>
                </a:ext>
              </a:extLst>
            </p:cNvPr>
            <p:cNvSpPr>
              <a:spLocks noChangeShapeType="1"/>
            </p:cNvSpPr>
            <p:nvPr>
              <p:custDataLst>
                <p:tags r:id="rId105"/>
              </p:custDataLst>
            </p:nvPr>
          </p:nvSpPr>
          <p:spPr bwMode="auto">
            <a:xfrm>
              <a:off x="2301367" y="2730501"/>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07">
              <a:extLst>
                <a:ext uri="{FF2B5EF4-FFF2-40B4-BE49-F238E27FC236}">
                  <a16:creationId xmlns:a16="http://schemas.microsoft.com/office/drawing/2014/main" id="{C4621E0A-D304-40CA-BC1C-4E24D62ACF51}"/>
                </a:ext>
              </a:extLst>
            </p:cNvPr>
            <p:cNvSpPr>
              <a:spLocks noChangeShapeType="1"/>
            </p:cNvSpPr>
            <p:nvPr>
              <p:custDataLst>
                <p:tags r:id="rId106"/>
              </p:custDataLst>
            </p:nvPr>
          </p:nvSpPr>
          <p:spPr bwMode="auto">
            <a:xfrm flipV="1">
              <a:off x="1336167" y="2730501"/>
              <a:ext cx="1588"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Freeform 108">
              <a:extLst>
                <a:ext uri="{FF2B5EF4-FFF2-40B4-BE49-F238E27FC236}">
                  <a16:creationId xmlns:a16="http://schemas.microsoft.com/office/drawing/2014/main" id="{97C4D6CC-8740-4C85-A96D-D6B90FB052CC}"/>
                </a:ext>
              </a:extLst>
            </p:cNvPr>
            <p:cNvSpPr>
              <a:spLocks/>
            </p:cNvSpPr>
            <p:nvPr>
              <p:custDataLst>
                <p:tags r:id="rId107"/>
              </p:custDataLst>
            </p:nvPr>
          </p:nvSpPr>
          <p:spPr bwMode="auto">
            <a:xfrm>
              <a:off x="1066292" y="2332038"/>
              <a:ext cx="273050" cy="401638"/>
            </a:xfrm>
            <a:custGeom>
              <a:avLst/>
              <a:gdLst>
                <a:gd name="T0" fmla="*/ 171 w 172"/>
                <a:gd name="T1" fmla="*/ 252 h 253"/>
                <a:gd name="T2" fmla="*/ 136 w 172"/>
                <a:gd name="T3" fmla="*/ 232 h 253"/>
                <a:gd name="T4" fmla="*/ 106 w 172"/>
                <a:gd name="T5" fmla="*/ 212 h 253"/>
                <a:gd name="T6" fmla="*/ 81 w 172"/>
                <a:gd name="T7" fmla="*/ 194 h 253"/>
                <a:gd name="T8" fmla="*/ 60 w 172"/>
                <a:gd name="T9" fmla="*/ 176 h 253"/>
                <a:gd name="T10" fmla="*/ 43 w 172"/>
                <a:gd name="T11" fmla="*/ 159 h 253"/>
                <a:gd name="T12" fmla="*/ 29 w 172"/>
                <a:gd name="T13" fmla="*/ 143 h 253"/>
                <a:gd name="T14" fmla="*/ 19 w 172"/>
                <a:gd name="T15" fmla="*/ 127 h 253"/>
                <a:gd name="T16" fmla="*/ 11 w 172"/>
                <a:gd name="T17" fmla="*/ 112 h 253"/>
                <a:gd name="T18" fmla="*/ 6 w 172"/>
                <a:gd name="T19" fmla="*/ 97 h 253"/>
                <a:gd name="T20" fmla="*/ 3 w 172"/>
                <a:gd name="T21" fmla="*/ 82 h 253"/>
                <a:gd name="T22" fmla="*/ 1 w 172"/>
                <a:gd name="T23" fmla="*/ 68 h 253"/>
                <a:gd name="T24" fmla="*/ 0 w 172"/>
                <a:gd name="T25" fmla="*/ 54 h 253"/>
                <a:gd name="T26" fmla="*/ 0 w 172"/>
                <a:gd name="T27" fmla="*/ 40 h 253"/>
                <a:gd name="T28" fmla="*/ 1 w 172"/>
                <a:gd name="T29" fmla="*/ 27 h 253"/>
                <a:gd name="T30" fmla="*/ 2 w 172"/>
                <a:gd name="T31" fmla="*/ 13 h 253"/>
                <a:gd name="T32" fmla="*/ 2 w 172"/>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253">
                  <a:moveTo>
                    <a:pt x="171" y="252"/>
                  </a:moveTo>
                  <a:lnTo>
                    <a:pt x="136" y="232"/>
                  </a:lnTo>
                  <a:lnTo>
                    <a:pt x="106" y="212"/>
                  </a:lnTo>
                  <a:lnTo>
                    <a:pt x="81" y="194"/>
                  </a:lnTo>
                  <a:lnTo>
                    <a:pt x="60" y="176"/>
                  </a:lnTo>
                  <a:lnTo>
                    <a:pt x="43" y="159"/>
                  </a:lnTo>
                  <a:lnTo>
                    <a:pt x="29" y="143"/>
                  </a:lnTo>
                  <a:lnTo>
                    <a:pt x="19" y="127"/>
                  </a:lnTo>
                  <a:lnTo>
                    <a:pt x="11" y="112"/>
                  </a:lnTo>
                  <a:lnTo>
                    <a:pt x="6" y="97"/>
                  </a:lnTo>
                  <a:lnTo>
                    <a:pt x="3" y="82"/>
                  </a:lnTo>
                  <a:lnTo>
                    <a:pt x="1" y="68"/>
                  </a:lnTo>
                  <a:lnTo>
                    <a:pt x="0" y="54"/>
                  </a:lnTo>
                  <a:lnTo>
                    <a:pt x="0" y="40"/>
                  </a:lnTo>
                  <a:lnTo>
                    <a:pt x="1" y="27"/>
                  </a:lnTo>
                  <a:lnTo>
                    <a:pt x="2" y="13"/>
                  </a:lnTo>
                  <a:lnTo>
                    <a:pt x="2"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109">
              <a:extLst>
                <a:ext uri="{FF2B5EF4-FFF2-40B4-BE49-F238E27FC236}">
                  <a16:creationId xmlns:a16="http://schemas.microsoft.com/office/drawing/2014/main" id="{A746B2D8-C77C-471B-B59B-419A9221A5E6}"/>
                </a:ext>
              </a:extLst>
            </p:cNvPr>
            <p:cNvSpPr>
              <a:spLocks noChangeShapeType="1"/>
            </p:cNvSpPr>
            <p:nvPr>
              <p:custDataLst>
                <p:tags r:id="rId108"/>
              </p:custDataLst>
            </p:nvPr>
          </p:nvSpPr>
          <p:spPr bwMode="auto">
            <a:xfrm flipH="1">
              <a:off x="1336167" y="2730501"/>
              <a:ext cx="1588"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110">
              <a:extLst>
                <a:ext uri="{FF2B5EF4-FFF2-40B4-BE49-F238E27FC236}">
                  <a16:creationId xmlns:a16="http://schemas.microsoft.com/office/drawing/2014/main" id="{09D07F5A-DD15-41BA-873A-10BD911B6135}"/>
                </a:ext>
              </a:extLst>
            </p:cNvPr>
            <p:cNvSpPr>
              <a:spLocks noChangeShapeType="1"/>
            </p:cNvSpPr>
            <p:nvPr>
              <p:custDataLst>
                <p:tags r:id="rId109"/>
              </p:custDataLst>
            </p:nvPr>
          </p:nvSpPr>
          <p:spPr bwMode="auto">
            <a:xfrm>
              <a:off x="1066292" y="2332038"/>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111">
              <a:extLst>
                <a:ext uri="{FF2B5EF4-FFF2-40B4-BE49-F238E27FC236}">
                  <a16:creationId xmlns:a16="http://schemas.microsoft.com/office/drawing/2014/main" id="{C0DD2849-5FE6-4FEB-828B-6B5F63855A3C}"/>
                </a:ext>
              </a:extLst>
            </p:cNvPr>
            <p:cNvSpPr>
              <a:spLocks noChangeShapeType="1"/>
            </p:cNvSpPr>
            <p:nvPr>
              <p:custDataLst>
                <p:tags r:id="rId110"/>
              </p:custDataLst>
            </p:nvPr>
          </p:nvSpPr>
          <p:spPr bwMode="auto">
            <a:xfrm flipV="1">
              <a:off x="1069467" y="2195513"/>
              <a:ext cx="11113" cy="1365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Freeform 112">
              <a:extLst>
                <a:ext uri="{FF2B5EF4-FFF2-40B4-BE49-F238E27FC236}">
                  <a16:creationId xmlns:a16="http://schemas.microsoft.com/office/drawing/2014/main" id="{50EE78C5-CC5C-46F7-952C-1FCFB8E8072E}"/>
                </a:ext>
              </a:extLst>
            </p:cNvPr>
            <p:cNvSpPr>
              <a:spLocks/>
            </p:cNvSpPr>
            <p:nvPr>
              <p:custDataLst>
                <p:tags r:id="rId111"/>
              </p:custDataLst>
            </p:nvPr>
          </p:nvSpPr>
          <p:spPr bwMode="auto">
            <a:xfrm>
              <a:off x="1217105" y="2159001"/>
              <a:ext cx="265112" cy="374650"/>
            </a:xfrm>
            <a:custGeom>
              <a:avLst/>
              <a:gdLst>
                <a:gd name="T0" fmla="*/ 8 w 167"/>
                <a:gd name="T1" fmla="*/ 0 h 236"/>
                <a:gd name="T2" fmla="*/ 3 w 167"/>
                <a:gd name="T3" fmla="*/ 13 h 236"/>
                <a:gd name="T4" fmla="*/ 0 w 167"/>
                <a:gd name="T5" fmla="*/ 26 h 236"/>
                <a:gd name="T6" fmla="*/ 0 w 167"/>
                <a:gd name="T7" fmla="*/ 41 h 236"/>
                <a:gd name="T8" fmla="*/ 1 w 167"/>
                <a:gd name="T9" fmla="*/ 56 h 236"/>
                <a:gd name="T10" fmla="*/ 4 w 167"/>
                <a:gd name="T11" fmla="*/ 71 h 236"/>
                <a:gd name="T12" fmla="*/ 10 w 167"/>
                <a:gd name="T13" fmla="*/ 87 h 236"/>
                <a:gd name="T14" fmla="*/ 17 w 167"/>
                <a:gd name="T15" fmla="*/ 104 h 236"/>
                <a:gd name="T16" fmla="*/ 26 w 167"/>
                <a:gd name="T17" fmla="*/ 120 h 236"/>
                <a:gd name="T18" fmla="*/ 37 w 167"/>
                <a:gd name="T19" fmla="*/ 136 h 236"/>
                <a:gd name="T20" fmla="*/ 50 w 167"/>
                <a:gd name="T21" fmla="*/ 152 h 236"/>
                <a:gd name="T22" fmla="*/ 65 w 167"/>
                <a:gd name="T23" fmla="*/ 168 h 236"/>
                <a:gd name="T24" fmla="*/ 82 w 167"/>
                <a:gd name="T25" fmla="*/ 183 h 236"/>
                <a:gd name="T26" fmla="*/ 100 w 167"/>
                <a:gd name="T27" fmla="*/ 197 h 236"/>
                <a:gd name="T28" fmla="*/ 120 w 167"/>
                <a:gd name="T29" fmla="*/ 211 h 236"/>
                <a:gd name="T30" fmla="*/ 142 w 167"/>
                <a:gd name="T31" fmla="*/ 223 h 236"/>
                <a:gd name="T32" fmla="*/ 166 w 167"/>
                <a:gd name="T33"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236">
                  <a:moveTo>
                    <a:pt x="8" y="0"/>
                  </a:moveTo>
                  <a:lnTo>
                    <a:pt x="3" y="13"/>
                  </a:lnTo>
                  <a:lnTo>
                    <a:pt x="0" y="26"/>
                  </a:lnTo>
                  <a:lnTo>
                    <a:pt x="0" y="41"/>
                  </a:lnTo>
                  <a:lnTo>
                    <a:pt x="1" y="56"/>
                  </a:lnTo>
                  <a:lnTo>
                    <a:pt x="4" y="71"/>
                  </a:lnTo>
                  <a:lnTo>
                    <a:pt x="10" y="87"/>
                  </a:lnTo>
                  <a:lnTo>
                    <a:pt x="17" y="104"/>
                  </a:lnTo>
                  <a:lnTo>
                    <a:pt x="26" y="120"/>
                  </a:lnTo>
                  <a:lnTo>
                    <a:pt x="37" y="136"/>
                  </a:lnTo>
                  <a:lnTo>
                    <a:pt x="50" y="152"/>
                  </a:lnTo>
                  <a:lnTo>
                    <a:pt x="65" y="168"/>
                  </a:lnTo>
                  <a:lnTo>
                    <a:pt x="82" y="183"/>
                  </a:lnTo>
                  <a:lnTo>
                    <a:pt x="100" y="197"/>
                  </a:lnTo>
                  <a:lnTo>
                    <a:pt x="120" y="211"/>
                  </a:lnTo>
                  <a:lnTo>
                    <a:pt x="142" y="223"/>
                  </a:lnTo>
                  <a:lnTo>
                    <a:pt x="166" y="235"/>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113">
              <a:extLst>
                <a:ext uri="{FF2B5EF4-FFF2-40B4-BE49-F238E27FC236}">
                  <a16:creationId xmlns:a16="http://schemas.microsoft.com/office/drawing/2014/main" id="{D5048949-C2A4-4942-9FF4-700B808B496F}"/>
                </a:ext>
              </a:extLst>
            </p:cNvPr>
            <p:cNvSpPr>
              <a:spLocks noChangeShapeType="1"/>
            </p:cNvSpPr>
            <p:nvPr>
              <p:custDataLst>
                <p:tags r:id="rId112"/>
              </p:custDataLst>
            </p:nvPr>
          </p:nvSpPr>
          <p:spPr bwMode="auto">
            <a:xfrm>
              <a:off x="1228217" y="2159001"/>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114">
              <a:extLst>
                <a:ext uri="{FF2B5EF4-FFF2-40B4-BE49-F238E27FC236}">
                  <a16:creationId xmlns:a16="http://schemas.microsoft.com/office/drawing/2014/main" id="{82BCA9BD-AE27-4AAD-A38E-109DAFF277C0}"/>
                </a:ext>
              </a:extLst>
            </p:cNvPr>
            <p:cNvSpPr>
              <a:spLocks noChangeShapeType="1"/>
            </p:cNvSpPr>
            <p:nvPr>
              <p:custDataLst>
                <p:tags r:id="rId113"/>
              </p:custDataLst>
            </p:nvPr>
          </p:nvSpPr>
          <p:spPr bwMode="auto">
            <a:xfrm flipH="1">
              <a:off x="1479042" y="252888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Freeform 115">
              <a:extLst>
                <a:ext uri="{FF2B5EF4-FFF2-40B4-BE49-F238E27FC236}">
                  <a16:creationId xmlns:a16="http://schemas.microsoft.com/office/drawing/2014/main" id="{4B02D860-30C6-4BFA-B9B4-D7A7E67072C7}"/>
                </a:ext>
              </a:extLst>
            </p:cNvPr>
            <p:cNvSpPr>
              <a:spLocks/>
            </p:cNvSpPr>
            <p:nvPr>
              <p:custDataLst>
                <p:tags r:id="rId114"/>
              </p:custDataLst>
            </p:nvPr>
          </p:nvSpPr>
          <p:spPr bwMode="auto">
            <a:xfrm>
              <a:off x="1480630" y="2532063"/>
              <a:ext cx="701675" cy="66675"/>
            </a:xfrm>
            <a:custGeom>
              <a:avLst/>
              <a:gdLst>
                <a:gd name="T0" fmla="*/ 0 w 442"/>
                <a:gd name="T1" fmla="*/ 0 h 42"/>
                <a:gd name="T2" fmla="*/ 23 w 442"/>
                <a:gd name="T3" fmla="*/ 9 h 42"/>
                <a:gd name="T4" fmla="*/ 46 w 442"/>
                <a:gd name="T5" fmla="*/ 17 h 42"/>
                <a:gd name="T6" fmla="*/ 70 w 442"/>
                <a:gd name="T7" fmla="*/ 24 h 42"/>
                <a:gd name="T8" fmla="*/ 94 w 442"/>
                <a:gd name="T9" fmla="*/ 30 h 42"/>
                <a:gd name="T10" fmla="*/ 119 w 442"/>
                <a:gd name="T11" fmla="*/ 35 h 42"/>
                <a:gd name="T12" fmla="*/ 144 w 442"/>
                <a:gd name="T13" fmla="*/ 38 h 42"/>
                <a:gd name="T14" fmla="*/ 170 w 442"/>
                <a:gd name="T15" fmla="*/ 40 h 42"/>
                <a:gd name="T16" fmla="*/ 197 w 442"/>
                <a:gd name="T17" fmla="*/ 41 h 42"/>
                <a:gd name="T18" fmla="*/ 224 w 442"/>
                <a:gd name="T19" fmla="*/ 41 h 42"/>
                <a:gd name="T20" fmla="*/ 253 w 442"/>
                <a:gd name="T21" fmla="*/ 39 h 42"/>
                <a:gd name="T22" fmla="*/ 282 w 442"/>
                <a:gd name="T23" fmla="*/ 36 h 42"/>
                <a:gd name="T24" fmla="*/ 312 w 442"/>
                <a:gd name="T25" fmla="*/ 32 h 42"/>
                <a:gd name="T26" fmla="*/ 342 w 442"/>
                <a:gd name="T27" fmla="*/ 26 h 42"/>
                <a:gd name="T28" fmla="*/ 374 w 442"/>
                <a:gd name="T29" fmla="*/ 19 h 42"/>
                <a:gd name="T30" fmla="*/ 407 w 442"/>
                <a:gd name="T31" fmla="*/ 10 h 42"/>
                <a:gd name="T32" fmla="*/ 441 w 442"/>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2" h="42">
                  <a:moveTo>
                    <a:pt x="0" y="0"/>
                  </a:moveTo>
                  <a:lnTo>
                    <a:pt x="23" y="9"/>
                  </a:lnTo>
                  <a:lnTo>
                    <a:pt x="46" y="17"/>
                  </a:lnTo>
                  <a:lnTo>
                    <a:pt x="70" y="24"/>
                  </a:lnTo>
                  <a:lnTo>
                    <a:pt x="94" y="30"/>
                  </a:lnTo>
                  <a:lnTo>
                    <a:pt x="119" y="35"/>
                  </a:lnTo>
                  <a:lnTo>
                    <a:pt x="144" y="38"/>
                  </a:lnTo>
                  <a:lnTo>
                    <a:pt x="170" y="40"/>
                  </a:lnTo>
                  <a:lnTo>
                    <a:pt x="197" y="41"/>
                  </a:lnTo>
                  <a:lnTo>
                    <a:pt x="224" y="41"/>
                  </a:lnTo>
                  <a:lnTo>
                    <a:pt x="253" y="39"/>
                  </a:lnTo>
                  <a:lnTo>
                    <a:pt x="282" y="36"/>
                  </a:lnTo>
                  <a:lnTo>
                    <a:pt x="312" y="32"/>
                  </a:lnTo>
                  <a:lnTo>
                    <a:pt x="342" y="26"/>
                  </a:lnTo>
                  <a:lnTo>
                    <a:pt x="374" y="19"/>
                  </a:lnTo>
                  <a:lnTo>
                    <a:pt x="407" y="10"/>
                  </a:lnTo>
                  <a:lnTo>
                    <a:pt x="441"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116">
              <a:extLst>
                <a:ext uri="{FF2B5EF4-FFF2-40B4-BE49-F238E27FC236}">
                  <a16:creationId xmlns:a16="http://schemas.microsoft.com/office/drawing/2014/main" id="{23AD31CC-6030-452B-8548-82BE22BB8CDF}"/>
                </a:ext>
              </a:extLst>
            </p:cNvPr>
            <p:cNvSpPr>
              <a:spLocks noChangeShapeType="1"/>
            </p:cNvSpPr>
            <p:nvPr>
              <p:custDataLst>
                <p:tags r:id="rId115"/>
              </p:custDataLst>
            </p:nvPr>
          </p:nvSpPr>
          <p:spPr bwMode="auto">
            <a:xfrm flipV="1">
              <a:off x="1479042" y="252888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117">
              <a:extLst>
                <a:ext uri="{FF2B5EF4-FFF2-40B4-BE49-F238E27FC236}">
                  <a16:creationId xmlns:a16="http://schemas.microsoft.com/office/drawing/2014/main" id="{3D712739-F8B2-47FF-91D2-518643AD5F1A}"/>
                </a:ext>
              </a:extLst>
            </p:cNvPr>
            <p:cNvSpPr>
              <a:spLocks noChangeShapeType="1"/>
            </p:cNvSpPr>
            <p:nvPr>
              <p:custDataLst>
                <p:tags r:id="rId116"/>
              </p:custDataLst>
            </p:nvPr>
          </p:nvSpPr>
          <p:spPr bwMode="auto">
            <a:xfrm>
              <a:off x="2180717" y="252888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118">
              <a:extLst>
                <a:ext uri="{FF2B5EF4-FFF2-40B4-BE49-F238E27FC236}">
                  <a16:creationId xmlns:a16="http://schemas.microsoft.com/office/drawing/2014/main" id="{9F9D53F2-749F-4278-895E-82280DA64BAC}"/>
                </a:ext>
              </a:extLst>
            </p:cNvPr>
            <p:cNvSpPr>
              <a:spLocks noChangeShapeType="1"/>
            </p:cNvSpPr>
            <p:nvPr>
              <p:custDataLst>
                <p:tags r:id="rId117"/>
              </p:custDataLst>
            </p:nvPr>
          </p:nvSpPr>
          <p:spPr bwMode="auto">
            <a:xfrm>
              <a:off x="2180717" y="2532063"/>
              <a:ext cx="122238" cy="635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Freeform 119">
              <a:extLst>
                <a:ext uri="{FF2B5EF4-FFF2-40B4-BE49-F238E27FC236}">
                  <a16:creationId xmlns:a16="http://schemas.microsoft.com/office/drawing/2014/main" id="{7E5C6617-31A9-45CB-87DE-5F938BBD7086}"/>
                </a:ext>
              </a:extLst>
            </p:cNvPr>
            <p:cNvSpPr>
              <a:spLocks/>
            </p:cNvSpPr>
            <p:nvPr>
              <p:custDataLst>
                <p:tags r:id="rId118"/>
              </p:custDataLst>
            </p:nvPr>
          </p:nvSpPr>
          <p:spPr bwMode="auto">
            <a:xfrm>
              <a:off x="1234567" y="2170113"/>
              <a:ext cx="249238" cy="350838"/>
            </a:xfrm>
            <a:custGeom>
              <a:avLst/>
              <a:gdLst>
                <a:gd name="T0" fmla="*/ 8 w 157"/>
                <a:gd name="T1" fmla="*/ 0 h 221"/>
                <a:gd name="T2" fmla="*/ 3 w 157"/>
                <a:gd name="T3" fmla="*/ 11 h 221"/>
                <a:gd name="T4" fmla="*/ 0 w 157"/>
                <a:gd name="T5" fmla="*/ 24 h 221"/>
                <a:gd name="T6" fmla="*/ 0 w 157"/>
                <a:gd name="T7" fmla="*/ 38 h 221"/>
                <a:gd name="T8" fmla="*/ 1 w 157"/>
                <a:gd name="T9" fmla="*/ 52 h 221"/>
                <a:gd name="T10" fmla="*/ 4 w 157"/>
                <a:gd name="T11" fmla="*/ 66 h 221"/>
                <a:gd name="T12" fmla="*/ 9 w 157"/>
                <a:gd name="T13" fmla="*/ 82 h 221"/>
                <a:gd name="T14" fmla="*/ 16 w 157"/>
                <a:gd name="T15" fmla="*/ 97 h 221"/>
                <a:gd name="T16" fmla="*/ 24 w 157"/>
                <a:gd name="T17" fmla="*/ 112 h 221"/>
                <a:gd name="T18" fmla="*/ 35 w 157"/>
                <a:gd name="T19" fmla="*/ 128 h 221"/>
                <a:gd name="T20" fmla="*/ 47 w 157"/>
                <a:gd name="T21" fmla="*/ 143 h 221"/>
                <a:gd name="T22" fmla="*/ 61 w 157"/>
                <a:gd name="T23" fmla="*/ 158 h 221"/>
                <a:gd name="T24" fmla="*/ 77 w 157"/>
                <a:gd name="T25" fmla="*/ 172 h 221"/>
                <a:gd name="T26" fmla="*/ 94 w 157"/>
                <a:gd name="T27" fmla="*/ 185 h 221"/>
                <a:gd name="T28" fmla="*/ 113 w 157"/>
                <a:gd name="T29" fmla="*/ 198 h 221"/>
                <a:gd name="T30" fmla="*/ 134 w 157"/>
                <a:gd name="T31" fmla="*/ 210 h 221"/>
                <a:gd name="T32" fmla="*/ 156 w 157"/>
                <a:gd name="T33" fmla="*/ 2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1">
                  <a:moveTo>
                    <a:pt x="8" y="0"/>
                  </a:moveTo>
                  <a:lnTo>
                    <a:pt x="3" y="11"/>
                  </a:lnTo>
                  <a:lnTo>
                    <a:pt x="0" y="24"/>
                  </a:lnTo>
                  <a:lnTo>
                    <a:pt x="0" y="38"/>
                  </a:lnTo>
                  <a:lnTo>
                    <a:pt x="1" y="52"/>
                  </a:lnTo>
                  <a:lnTo>
                    <a:pt x="4" y="66"/>
                  </a:lnTo>
                  <a:lnTo>
                    <a:pt x="9" y="82"/>
                  </a:lnTo>
                  <a:lnTo>
                    <a:pt x="16" y="97"/>
                  </a:lnTo>
                  <a:lnTo>
                    <a:pt x="24" y="112"/>
                  </a:lnTo>
                  <a:lnTo>
                    <a:pt x="35" y="128"/>
                  </a:lnTo>
                  <a:lnTo>
                    <a:pt x="47" y="143"/>
                  </a:lnTo>
                  <a:lnTo>
                    <a:pt x="61" y="158"/>
                  </a:lnTo>
                  <a:lnTo>
                    <a:pt x="77" y="172"/>
                  </a:lnTo>
                  <a:lnTo>
                    <a:pt x="94" y="185"/>
                  </a:lnTo>
                  <a:lnTo>
                    <a:pt x="113" y="198"/>
                  </a:lnTo>
                  <a:lnTo>
                    <a:pt x="134" y="210"/>
                  </a:lnTo>
                  <a:lnTo>
                    <a:pt x="156" y="22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20">
              <a:extLst>
                <a:ext uri="{FF2B5EF4-FFF2-40B4-BE49-F238E27FC236}">
                  <a16:creationId xmlns:a16="http://schemas.microsoft.com/office/drawing/2014/main" id="{0D79A6B1-AF09-48D6-B204-53A362F84BC4}"/>
                </a:ext>
              </a:extLst>
            </p:cNvPr>
            <p:cNvSpPr>
              <a:spLocks noChangeShapeType="1"/>
            </p:cNvSpPr>
            <p:nvPr>
              <p:custDataLst>
                <p:tags r:id="rId119"/>
              </p:custDataLst>
            </p:nvPr>
          </p:nvSpPr>
          <p:spPr bwMode="auto">
            <a:xfrm>
              <a:off x="1244092" y="2168526"/>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21">
              <a:extLst>
                <a:ext uri="{FF2B5EF4-FFF2-40B4-BE49-F238E27FC236}">
                  <a16:creationId xmlns:a16="http://schemas.microsoft.com/office/drawing/2014/main" id="{0B45F8C7-3D00-4A0D-8DFA-5821AEFB7DD0}"/>
                </a:ext>
              </a:extLst>
            </p:cNvPr>
            <p:cNvSpPr>
              <a:spLocks noChangeShapeType="1"/>
            </p:cNvSpPr>
            <p:nvPr>
              <p:custDataLst>
                <p:tags r:id="rId120"/>
              </p:custDataLst>
            </p:nvPr>
          </p:nvSpPr>
          <p:spPr bwMode="auto">
            <a:xfrm flipH="1">
              <a:off x="1480630" y="2517776"/>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Freeform 122">
              <a:extLst>
                <a:ext uri="{FF2B5EF4-FFF2-40B4-BE49-F238E27FC236}">
                  <a16:creationId xmlns:a16="http://schemas.microsoft.com/office/drawing/2014/main" id="{5E889B9B-C4F6-4540-8E72-EDE97A25A3E3}"/>
                </a:ext>
              </a:extLst>
            </p:cNvPr>
            <p:cNvSpPr>
              <a:spLocks/>
            </p:cNvSpPr>
            <p:nvPr>
              <p:custDataLst>
                <p:tags r:id="rId121"/>
              </p:custDataLst>
            </p:nvPr>
          </p:nvSpPr>
          <p:spPr bwMode="auto">
            <a:xfrm>
              <a:off x="1482217" y="2519363"/>
              <a:ext cx="660400" cy="65088"/>
            </a:xfrm>
            <a:custGeom>
              <a:avLst/>
              <a:gdLst>
                <a:gd name="T0" fmla="*/ 0 w 416"/>
                <a:gd name="T1" fmla="*/ 0 h 41"/>
                <a:gd name="T2" fmla="*/ 22 w 416"/>
                <a:gd name="T3" fmla="*/ 9 h 41"/>
                <a:gd name="T4" fmla="*/ 44 w 416"/>
                <a:gd name="T5" fmla="*/ 17 h 41"/>
                <a:gd name="T6" fmla="*/ 66 w 416"/>
                <a:gd name="T7" fmla="*/ 23 h 41"/>
                <a:gd name="T8" fmla="*/ 89 w 416"/>
                <a:gd name="T9" fmla="*/ 29 h 41"/>
                <a:gd name="T10" fmla="*/ 112 w 416"/>
                <a:gd name="T11" fmla="*/ 33 h 41"/>
                <a:gd name="T12" fmla="*/ 136 w 416"/>
                <a:gd name="T13" fmla="*/ 37 h 41"/>
                <a:gd name="T14" fmla="*/ 160 w 416"/>
                <a:gd name="T15" fmla="*/ 39 h 41"/>
                <a:gd name="T16" fmla="*/ 186 w 416"/>
                <a:gd name="T17" fmla="*/ 40 h 41"/>
                <a:gd name="T18" fmla="*/ 211 w 416"/>
                <a:gd name="T19" fmla="*/ 39 h 41"/>
                <a:gd name="T20" fmla="*/ 238 w 416"/>
                <a:gd name="T21" fmla="*/ 38 h 41"/>
                <a:gd name="T22" fmla="*/ 265 w 416"/>
                <a:gd name="T23" fmla="*/ 35 h 41"/>
                <a:gd name="T24" fmla="*/ 293 w 416"/>
                <a:gd name="T25" fmla="*/ 31 h 41"/>
                <a:gd name="T26" fmla="*/ 322 w 416"/>
                <a:gd name="T27" fmla="*/ 25 h 41"/>
                <a:gd name="T28" fmla="*/ 352 w 416"/>
                <a:gd name="T29" fmla="*/ 18 h 41"/>
                <a:gd name="T30" fmla="*/ 383 w 416"/>
                <a:gd name="T31" fmla="*/ 10 h 41"/>
                <a:gd name="T32" fmla="*/ 415 w 416"/>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6" h="41">
                  <a:moveTo>
                    <a:pt x="0" y="0"/>
                  </a:moveTo>
                  <a:lnTo>
                    <a:pt x="22" y="9"/>
                  </a:lnTo>
                  <a:lnTo>
                    <a:pt x="44" y="17"/>
                  </a:lnTo>
                  <a:lnTo>
                    <a:pt x="66" y="23"/>
                  </a:lnTo>
                  <a:lnTo>
                    <a:pt x="89" y="29"/>
                  </a:lnTo>
                  <a:lnTo>
                    <a:pt x="112" y="33"/>
                  </a:lnTo>
                  <a:lnTo>
                    <a:pt x="136" y="37"/>
                  </a:lnTo>
                  <a:lnTo>
                    <a:pt x="160" y="39"/>
                  </a:lnTo>
                  <a:lnTo>
                    <a:pt x="186" y="40"/>
                  </a:lnTo>
                  <a:lnTo>
                    <a:pt x="211" y="39"/>
                  </a:lnTo>
                  <a:lnTo>
                    <a:pt x="238" y="38"/>
                  </a:lnTo>
                  <a:lnTo>
                    <a:pt x="265" y="35"/>
                  </a:lnTo>
                  <a:lnTo>
                    <a:pt x="293" y="31"/>
                  </a:lnTo>
                  <a:lnTo>
                    <a:pt x="322" y="25"/>
                  </a:lnTo>
                  <a:lnTo>
                    <a:pt x="352" y="18"/>
                  </a:lnTo>
                  <a:lnTo>
                    <a:pt x="383" y="10"/>
                  </a:lnTo>
                  <a:lnTo>
                    <a:pt x="415"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123">
              <a:extLst>
                <a:ext uri="{FF2B5EF4-FFF2-40B4-BE49-F238E27FC236}">
                  <a16:creationId xmlns:a16="http://schemas.microsoft.com/office/drawing/2014/main" id="{39127D2B-CA56-4A34-B909-5CE551E5DF9D}"/>
                </a:ext>
              </a:extLst>
            </p:cNvPr>
            <p:cNvSpPr>
              <a:spLocks noChangeShapeType="1"/>
            </p:cNvSpPr>
            <p:nvPr>
              <p:custDataLst>
                <p:tags r:id="rId122"/>
              </p:custDataLst>
            </p:nvPr>
          </p:nvSpPr>
          <p:spPr bwMode="auto">
            <a:xfrm flipV="1">
              <a:off x="1480630" y="2517776"/>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124">
              <a:extLst>
                <a:ext uri="{FF2B5EF4-FFF2-40B4-BE49-F238E27FC236}">
                  <a16:creationId xmlns:a16="http://schemas.microsoft.com/office/drawing/2014/main" id="{F1EF8020-1771-4FCF-9986-AF8C14E7A902}"/>
                </a:ext>
              </a:extLst>
            </p:cNvPr>
            <p:cNvSpPr>
              <a:spLocks noChangeShapeType="1"/>
            </p:cNvSpPr>
            <p:nvPr>
              <p:custDataLst>
                <p:tags r:id="rId123"/>
              </p:custDataLst>
            </p:nvPr>
          </p:nvSpPr>
          <p:spPr bwMode="auto">
            <a:xfrm>
              <a:off x="2141030" y="251777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125">
              <a:extLst>
                <a:ext uri="{FF2B5EF4-FFF2-40B4-BE49-F238E27FC236}">
                  <a16:creationId xmlns:a16="http://schemas.microsoft.com/office/drawing/2014/main" id="{0A8A993C-432E-4C37-926A-C294367FA68B}"/>
                </a:ext>
              </a:extLst>
            </p:cNvPr>
            <p:cNvSpPr>
              <a:spLocks noChangeShapeType="1"/>
            </p:cNvSpPr>
            <p:nvPr>
              <p:custDataLst>
                <p:tags r:id="rId124"/>
              </p:custDataLst>
            </p:nvPr>
          </p:nvSpPr>
          <p:spPr bwMode="auto">
            <a:xfrm flipV="1">
              <a:off x="2141030" y="2505076"/>
              <a:ext cx="39687" cy="14287"/>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26">
              <a:extLst>
                <a:ext uri="{FF2B5EF4-FFF2-40B4-BE49-F238E27FC236}">
                  <a16:creationId xmlns:a16="http://schemas.microsoft.com/office/drawing/2014/main" id="{5D1AD8A7-7E30-46CF-911A-0A14CA3225BF}"/>
                </a:ext>
              </a:extLst>
            </p:cNvPr>
            <p:cNvSpPr>
              <a:spLocks noChangeShapeType="1"/>
            </p:cNvSpPr>
            <p:nvPr>
              <p:custDataLst>
                <p:tags r:id="rId125"/>
              </p:custDataLst>
            </p:nvPr>
          </p:nvSpPr>
          <p:spPr bwMode="auto">
            <a:xfrm flipV="1">
              <a:off x="2437892" y="2101851"/>
              <a:ext cx="0" cy="6413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127">
              <a:extLst>
                <a:ext uri="{FF2B5EF4-FFF2-40B4-BE49-F238E27FC236}">
                  <a16:creationId xmlns:a16="http://schemas.microsoft.com/office/drawing/2014/main" id="{8DD2B328-6AC6-45DD-BCD3-F9BE72E24135}"/>
                </a:ext>
              </a:extLst>
            </p:cNvPr>
            <p:cNvSpPr>
              <a:spLocks noChangeShapeType="1"/>
            </p:cNvSpPr>
            <p:nvPr>
              <p:custDataLst>
                <p:tags r:id="rId126"/>
              </p:custDataLst>
            </p:nvPr>
          </p:nvSpPr>
          <p:spPr bwMode="auto">
            <a:xfrm flipV="1">
              <a:off x="2180717" y="2301876"/>
              <a:ext cx="0" cy="2301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128">
              <a:extLst>
                <a:ext uri="{FF2B5EF4-FFF2-40B4-BE49-F238E27FC236}">
                  <a16:creationId xmlns:a16="http://schemas.microsoft.com/office/drawing/2014/main" id="{40A43E1D-2E0B-4408-81DE-8719A381BF9A}"/>
                </a:ext>
              </a:extLst>
            </p:cNvPr>
            <p:cNvSpPr>
              <a:spLocks noChangeShapeType="1"/>
            </p:cNvSpPr>
            <p:nvPr>
              <p:custDataLst>
                <p:tags r:id="rId127"/>
              </p:custDataLst>
            </p:nvPr>
          </p:nvSpPr>
          <p:spPr bwMode="auto">
            <a:xfrm flipV="1">
              <a:off x="2180717" y="2301876"/>
              <a:ext cx="0" cy="23018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Freeform 129">
              <a:extLst>
                <a:ext uri="{FF2B5EF4-FFF2-40B4-BE49-F238E27FC236}">
                  <a16:creationId xmlns:a16="http://schemas.microsoft.com/office/drawing/2014/main" id="{0FFEB9C9-CE49-4E69-853A-B7747B43E71D}"/>
                </a:ext>
              </a:extLst>
            </p:cNvPr>
            <p:cNvSpPr>
              <a:spLocks/>
            </p:cNvSpPr>
            <p:nvPr>
              <p:custDataLst>
                <p:tags r:id="rId128"/>
              </p:custDataLst>
            </p:nvPr>
          </p:nvSpPr>
          <p:spPr bwMode="auto">
            <a:xfrm>
              <a:off x="1071055" y="1944688"/>
              <a:ext cx="274637" cy="288925"/>
            </a:xfrm>
            <a:custGeom>
              <a:avLst/>
              <a:gdLst>
                <a:gd name="T0" fmla="*/ 0 w 173"/>
                <a:gd name="T1" fmla="*/ 0 h 182"/>
                <a:gd name="T2" fmla="*/ 2 w 173"/>
                <a:gd name="T3" fmla="*/ 10 h 182"/>
                <a:gd name="T4" fmla="*/ 4 w 173"/>
                <a:gd name="T5" fmla="*/ 19 h 182"/>
                <a:gd name="T6" fmla="*/ 8 w 173"/>
                <a:gd name="T7" fmla="*/ 29 h 182"/>
                <a:gd name="T8" fmla="*/ 12 w 173"/>
                <a:gd name="T9" fmla="*/ 39 h 182"/>
                <a:gd name="T10" fmla="*/ 17 w 173"/>
                <a:gd name="T11" fmla="*/ 49 h 182"/>
                <a:gd name="T12" fmla="*/ 23 w 173"/>
                <a:gd name="T13" fmla="*/ 59 h 182"/>
                <a:gd name="T14" fmla="*/ 30 w 173"/>
                <a:gd name="T15" fmla="*/ 70 h 182"/>
                <a:gd name="T16" fmla="*/ 39 w 173"/>
                <a:gd name="T17" fmla="*/ 81 h 182"/>
                <a:gd name="T18" fmla="*/ 49 w 173"/>
                <a:gd name="T19" fmla="*/ 92 h 182"/>
                <a:gd name="T20" fmla="*/ 61 w 173"/>
                <a:gd name="T21" fmla="*/ 104 h 182"/>
                <a:gd name="T22" fmla="*/ 74 w 173"/>
                <a:gd name="T23" fmla="*/ 115 h 182"/>
                <a:gd name="T24" fmla="*/ 89 w 173"/>
                <a:gd name="T25" fmla="*/ 128 h 182"/>
                <a:gd name="T26" fmla="*/ 107 w 173"/>
                <a:gd name="T27" fmla="*/ 140 h 182"/>
                <a:gd name="T28" fmla="*/ 126 w 173"/>
                <a:gd name="T29" fmla="*/ 153 h 182"/>
                <a:gd name="T30" fmla="*/ 148 w 173"/>
                <a:gd name="T31" fmla="*/ 167 h 182"/>
                <a:gd name="T32" fmla="*/ 172 w 173"/>
                <a:gd name="T33" fmla="*/ 18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82">
                  <a:moveTo>
                    <a:pt x="0" y="0"/>
                  </a:moveTo>
                  <a:lnTo>
                    <a:pt x="2" y="10"/>
                  </a:lnTo>
                  <a:lnTo>
                    <a:pt x="4" y="19"/>
                  </a:lnTo>
                  <a:lnTo>
                    <a:pt x="8" y="29"/>
                  </a:lnTo>
                  <a:lnTo>
                    <a:pt x="12" y="39"/>
                  </a:lnTo>
                  <a:lnTo>
                    <a:pt x="17" y="49"/>
                  </a:lnTo>
                  <a:lnTo>
                    <a:pt x="23" y="59"/>
                  </a:lnTo>
                  <a:lnTo>
                    <a:pt x="30" y="70"/>
                  </a:lnTo>
                  <a:lnTo>
                    <a:pt x="39" y="81"/>
                  </a:lnTo>
                  <a:lnTo>
                    <a:pt x="49" y="92"/>
                  </a:lnTo>
                  <a:lnTo>
                    <a:pt x="61" y="104"/>
                  </a:lnTo>
                  <a:lnTo>
                    <a:pt x="74" y="115"/>
                  </a:lnTo>
                  <a:lnTo>
                    <a:pt x="89" y="128"/>
                  </a:lnTo>
                  <a:lnTo>
                    <a:pt x="107" y="140"/>
                  </a:lnTo>
                  <a:lnTo>
                    <a:pt x="126" y="153"/>
                  </a:lnTo>
                  <a:lnTo>
                    <a:pt x="148" y="167"/>
                  </a:lnTo>
                  <a:lnTo>
                    <a:pt x="172" y="181"/>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130">
              <a:extLst>
                <a:ext uri="{FF2B5EF4-FFF2-40B4-BE49-F238E27FC236}">
                  <a16:creationId xmlns:a16="http://schemas.microsoft.com/office/drawing/2014/main" id="{80AD2E13-5FE0-486A-B8A6-F7C12E150F39}"/>
                </a:ext>
              </a:extLst>
            </p:cNvPr>
            <p:cNvSpPr>
              <a:spLocks noChangeShapeType="1"/>
            </p:cNvSpPr>
            <p:nvPr>
              <p:custDataLst>
                <p:tags r:id="rId129"/>
              </p:custDataLst>
            </p:nvPr>
          </p:nvSpPr>
          <p:spPr bwMode="auto">
            <a:xfrm flipV="1">
              <a:off x="1067880" y="1944688"/>
              <a:ext cx="4762"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131">
              <a:extLst>
                <a:ext uri="{FF2B5EF4-FFF2-40B4-BE49-F238E27FC236}">
                  <a16:creationId xmlns:a16="http://schemas.microsoft.com/office/drawing/2014/main" id="{888F7A9B-1515-4F73-8AB9-0371CEB99378}"/>
                </a:ext>
              </a:extLst>
            </p:cNvPr>
            <p:cNvSpPr>
              <a:spLocks noChangeShapeType="1"/>
            </p:cNvSpPr>
            <p:nvPr>
              <p:custDataLst>
                <p:tags r:id="rId130"/>
              </p:custDataLst>
            </p:nvPr>
          </p:nvSpPr>
          <p:spPr bwMode="auto">
            <a:xfrm flipH="1">
              <a:off x="1344105" y="222885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Freeform 132">
              <a:extLst>
                <a:ext uri="{FF2B5EF4-FFF2-40B4-BE49-F238E27FC236}">
                  <a16:creationId xmlns:a16="http://schemas.microsoft.com/office/drawing/2014/main" id="{F79D35A4-52D9-415F-AFD0-B71E2393A8F1}"/>
                </a:ext>
              </a:extLst>
            </p:cNvPr>
            <p:cNvSpPr>
              <a:spLocks/>
            </p:cNvSpPr>
            <p:nvPr>
              <p:custDataLst>
                <p:tags r:id="rId131"/>
              </p:custDataLst>
            </p:nvPr>
          </p:nvSpPr>
          <p:spPr bwMode="auto">
            <a:xfrm>
              <a:off x="1344105" y="2232026"/>
              <a:ext cx="427037" cy="112712"/>
            </a:xfrm>
            <a:custGeom>
              <a:avLst/>
              <a:gdLst>
                <a:gd name="T0" fmla="*/ 0 w 269"/>
                <a:gd name="T1" fmla="*/ 0 h 71"/>
                <a:gd name="T2" fmla="*/ 16 w 269"/>
                <a:gd name="T3" fmla="*/ 8 h 71"/>
                <a:gd name="T4" fmla="*/ 32 w 269"/>
                <a:gd name="T5" fmla="*/ 15 h 71"/>
                <a:gd name="T6" fmla="*/ 48 w 269"/>
                <a:gd name="T7" fmla="*/ 22 h 71"/>
                <a:gd name="T8" fmla="*/ 64 w 269"/>
                <a:gd name="T9" fmla="*/ 29 h 71"/>
                <a:gd name="T10" fmla="*/ 81 w 269"/>
                <a:gd name="T11" fmla="*/ 35 h 71"/>
                <a:gd name="T12" fmla="*/ 98 w 269"/>
                <a:gd name="T13" fmla="*/ 41 h 71"/>
                <a:gd name="T14" fmla="*/ 114 w 269"/>
                <a:gd name="T15" fmla="*/ 46 h 71"/>
                <a:gd name="T16" fmla="*/ 131 w 269"/>
                <a:gd name="T17" fmla="*/ 50 h 71"/>
                <a:gd name="T18" fmla="*/ 148 w 269"/>
                <a:gd name="T19" fmla="*/ 54 h 71"/>
                <a:gd name="T20" fmla="*/ 165 w 269"/>
                <a:gd name="T21" fmla="*/ 58 h 71"/>
                <a:gd name="T22" fmla="*/ 183 w 269"/>
                <a:gd name="T23" fmla="*/ 61 h 71"/>
                <a:gd name="T24" fmla="*/ 200 w 269"/>
                <a:gd name="T25" fmla="*/ 63 h 71"/>
                <a:gd name="T26" fmla="*/ 217 w 269"/>
                <a:gd name="T27" fmla="*/ 66 h 71"/>
                <a:gd name="T28" fmla="*/ 234 w 269"/>
                <a:gd name="T29" fmla="*/ 68 h 71"/>
                <a:gd name="T30" fmla="*/ 251 w 269"/>
                <a:gd name="T31" fmla="*/ 69 h 71"/>
                <a:gd name="T32" fmla="*/ 268 w 269"/>
                <a:gd name="T33"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71">
                  <a:moveTo>
                    <a:pt x="0" y="0"/>
                  </a:moveTo>
                  <a:lnTo>
                    <a:pt x="16" y="8"/>
                  </a:lnTo>
                  <a:lnTo>
                    <a:pt x="32" y="15"/>
                  </a:lnTo>
                  <a:lnTo>
                    <a:pt x="48" y="22"/>
                  </a:lnTo>
                  <a:lnTo>
                    <a:pt x="64" y="29"/>
                  </a:lnTo>
                  <a:lnTo>
                    <a:pt x="81" y="35"/>
                  </a:lnTo>
                  <a:lnTo>
                    <a:pt x="98" y="41"/>
                  </a:lnTo>
                  <a:lnTo>
                    <a:pt x="114" y="46"/>
                  </a:lnTo>
                  <a:lnTo>
                    <a:pt x="131" y="50"/>
                  </a:lnTo>
                  <a:lnTo>
                    <a:pt x="148" y="54"/>
                  </a:lnTo>
                  <a:lnTo>
                    <a:pt x="165" y="58"/>
                  </a:lnTo>
                  <a:lnTo>
                    <a:pt x="183" y="61"/>
                  </a:lnTo>
                  <a:lnTo>
                    <a:pt x="200" y="63"/>
                  </a:lnTo>
                  <a:lnTo>
                    <a:pt x="217" y="66"/>
                  </a:lnTo>
                  <a:lnTo>
                    <a:pt x="234" y="68"/>
                  </a:lnTo>
                  <a:lnTo>
                    <a:pt x="251" y="69"/>
                  </a:lnTo>
                  <a:lnTo>
                    <a:pt x="268" y="7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133">
              <a:extLst>
                <a:ext uri="{FF2B5EF4-FFF2-40B4-BE49-F238E27FC236}">
                  <a16:creationId xmlns:a16="http://schemas.microsoft.com/office/drawing/2014/main" id="{BC212AF9-B9B2-42DE-BC4A-0BBFCB7ECE5C}"/>
                </a:ext>
              </a:extLst>
            </p:cNvPr>
            <p:cNvSpPr>
              <a:spLocks noChangeShapeType="1"/>
            </p:cNvSpPr>
            <p:nvPr>
              <p:custDataLst>
                <p:tags r:id="rId132"/>
              </p:custDataLst>
            </p:nvPr>
          </p:nvSpPr>
          <p:spPr bwMode="auto">
            <a:xfrm flipV="1">
              <a:off x="1344105" y="222885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134">
              <a:extLst>
                <a:ext uri="{FF2B5EF4-FFF2-40B4-BE49-F238E27FC236}">
                  <a16:creationId xmlns:a16="http://schemas.microsoft.com/office/drawing/2014/main" id="{8AB61E12-3C8E-4710-B36D-CE232963BC98}"/>
                </a:ext>
              </a:extLst>
            </p:cNvPr>
            <p:cNvSpPr>
              <a:spLocks noChangeShapeType="1"/>
            </p:cNvSpPr>
            <p:nvPr>
              <p:custDataLst>
                <p:tags r:id="rId133"/>
              </p:custDataLst>
            </p:nvPr>
          </p:nvSpPr>
          <p:spPr bwMode="auto">
            <a:xfrm>
              <a:off x="1769555" y="234156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Freeform 135">
              <a:extLst>
                <a:ext uri="{FF2B5EF4-FFF2-40B4-BE49-F238E27FC236}">
                  <a16:creationId xmlns:a16="http://schemas.microsoft.com/office/drawing/2014/main" id="{8E8173CF-3196-4DC8-B4A7-364C39A681C7}"/>
                </a:ext>
              </a:extLst>
            </p:cNvPr>
            <p:cNvSpPr>
              <a:spLocks/>
            </p:cNvSpPr>
            <p:nvPr>
              <p:custDataLst>
                <p:tags r:id="rId134"/>
              </p:custDataLst>
            </p:nvPr>
          </p:nvSpPr>
          <p:spPr bwMode="auto">
            <a:xfrm>
              <a:off x="2031492" y="2252663"/>
              <a:ext cx="273050" cy="80963"/>
            </a:xfrm>
            <a:custGeom>
              <a:avLst/>
              <a:gdLst>
                <a:gd name="T0" fmla="*/ 0 w 172"/>
                <a:gd name="T1" fmla="*/ 50 h 51"/>
                <a:gd name="T2" fmla="*/ 14 w 172"/>
                <a:gd name="T3" fmla="*/ 48 h 51"/>
                <a:gd name="T4" fmla="*/ 28 w 172"/>
                <a:gd name="T5" fmla="*/ 46 h 51"/>
                <a:gd name="T6" fmla="*/ 42 w 172"/>
                <a:gd name="T7" fmla="*/ 43 h 51"/>
                <a:gd name="T8" fmla="*/ 56 w 172"/>
                <a:gd name="T9" fmla="*/ 40 h 51"/>
                <a:gd name="T10" fmla="*/ 68 w 172"/>
                <a:gd name="T11" fmla="*/ 38 h 51"/>
                <a:gd name="T12" fmla="*/ 81 w 172"/>
                <a:gd name="T13" fmla="*/ 34 h 51"/>
                <a:gd name="T14" fmla="*/ 92 w 172"/>
                <a:gd name="T15" fmla="*/ 31 h 51"/>
                <a:gd name="T16" fmla="*/ 104 w 172"/>
                <a:gd name="T17" fmla="*/ 28 h 51"/>
                <a:gd name="T18" fmla="*/ 114 w 172"/>
                <a:gd name="T19" fmla="*/ 25 h 51"/>
                <a:gd name="T20" fmla="*/ 125 w 172"/>
                <a:gd name="T21" fmla="*/ 21 h 51"/>
                <a:gd name="T22" fmla="*/ 134 w 172"/>
                <a:gd name="T23" fmla="*/ 18 h 51"/>
                <a:gd name="T24" fmla="*/ 143 w 172"/>
                <a:gd name="T25" fmla="*/ 14 h 51"/>
                <a:gd name="T26" fmla="*/ 151 w 172"/>
                <a:gd name="T27" fmla="*/ 11 h 51"/>
                <a:gd name="T28" fmla="*/ 158 w 172"/>
                <a:gd name="T29" fmla="*/ 7 h 51"/>
                <a:gd name="T30" fmla="*/ 165 w 172"/>
                <a:gd name="T31" fmla="*/ 3 h 51"/>
                <a:gd name="T32" fmla="*/ 171 w 17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51">
                  <a:moveTo>
                    <a:pt x="0" y="50"/>
                  </a:moveTo>
                  <a:lnTo>
                    <a:pt x="14" y="48"/>
                  </a:lnTo>
                  <a:lnTo>
                    <a:pt x="28" y="46"/>
                  </a:lnTo>
                  <a:lnTo>
                    <a:pt x="42" y="43"/>
                  </a:lnTo>
                  <a:lnTo>
                    <a:pt x="56" y="40"/>
                  </a:lnTo>
                  <a:lnTo>
                    <a:pt x="68" y="38"/>
                  </a:lnTo>
                  <a:lnTo>
                    <a:pt x="81" y="34"/>
                  </a:lnTo>
                  <a:lnTo>
                    <a:pt x="92" y="31"/>
                  </a:lnTo>
                  <a:lnTo>
                    <a:pt x="104" y="28"/>
                  </a:lnTo>
                  <a:lnTo>
                    <a:pt x="114" y="25"/>
                  </a:lnTo>
                  <a:lnTo>
                    <a:pt x="125" y="21"/>
                  </a:lnTo>
                  <a:lnTo>
                    <a:pt x="134" y="18"/>
                  </a:lnTo>
                  <a:lnTo>
                    <a:pt x="143" y="14"/>
                  </a:lnTo>
                  <a:lnTo>
                    <a:pt x="151" y="11"/>
                  </a:lnTo>
                  <a:lnTo>
                    <a:pt x="158" y="7"/>
                  </a:lnTo>
                  <a:lnTo>
                    <a:pt x="165" y="3"/>
                  </a:lnTo>
                  <a:lnTo>
                    <a:pt x="171"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136">
              <a:extLst>
                <a:ext uri="{FF2B5EF4-FFF2-40B4-BE49-F238E27FC236}">
                  <a16:creationId xmlns:a16="http://schemas.microsoft.com/office/drawing/2014/main" id="{AAF96909-212A-4054-8156-A600DC06B367}"/>
                </a:ext>
              </a:extLst>
            </p:cNvPr>
            <p:cNvSpPr>
              <a:spLocks noChangeShapeType="1"/>
            </p:cNvSpPr>
            <p:nvPr>
              <p:custDataLst>
                <p:tags r:id="rId135"/>
              </p:custDataLst>
            </p:nvPr>
          </p:nvSpPr>
          <p:spPr bwMode="auto">
            <a:xfrm flipV="1">
              <a:off x="2031492" y="233045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137">
              <a:extLst>
                <a:ext uri="{FF2B5EF4-FFF2-40B4-BE49-F238E27FC236}">
                  <a16:creationId xmlns:a16="http://schemas.microsoft.com/office/drawing/2014/main" id="{7E4A22F2-0084-4685-92F9-FA17186D3724}"/>
                </a:ext>
              </a:extLst>
            </p:cNvPr>
            <p:cNvSpPr>
              <a:spLocks noChangeShapeType="1"/>
            </p:cNvSpPr>
            <p:nvPr>
              <p:custDataLst>
                <p:tags r:id="rId136"/>
              </p:custDataLst>
            </p:nvPr>
          </p:nvSpPr>
          <p:spPr bwMode="auto">
            <a:xfrm>
              <a:off x="2301367" y="2251076"/>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138">
              <a:extLst>
                <a:ext uri="{FF2B5EF4-FFF2-40B4-BE49-F238E27FC236}">
                  <a16:creationId xmlns:a16="http://schemas.microsoft.com/office/drawing/2014/main" id="{B8FD1E1B-ED50-4FB4-9875-1B7C7B38985B}"/>
                </a:ext>
              </a:extLst>
            </p:cNvPr>
            <p:cNvSpPr>
              <a:spLocks noChangeShapeType="1"/>
            </p:cNvSpPr>
            <p:nvPr>
              <p:custDataLst>
                <p:tags r:id="rId137"/>
              </p:custDataLst>
            </p:nvPr>
          </p:nvSpPr>
          <p:spPr bwMode="auto">
            <a:xfrm flipV="1">
              <a:off x="2302955" y="2173288"/>
              <a:ext cx="0" cy="793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139">
              <a:extLst>
                <a:ext uri="{FF2B5EF4-FFF2-40B4-BE49-F238E27FC236}">
                  <a16:creationId xmlns:a16="http://schemas.microsoft.com/office/drawing/2014/main" id="{91B96829-1CA0-4820-97AD-849C63B0D340}"/>
                </a:ext>
              </a:extLst>
            </p:cNvPr>
            <p:cNvSpPr>
              <a:spLocks noChangeShapeType="1"/>
            </p:cNvSpPr>
            <p:nvPr>
              <p:custDataLst>
                <p:tags r:id="rId138"/>
              </p:custDataLst>
            </p:nvPr>
          </p:nvSpPr>
          <p:spPr bwMode="auto">
            <a:xfrm flipH="1">
              <a:off x="786892" y="2101851"/>
              <a:ext cx="322263" cy="19526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Freeform 140">
              <a:extLst>
                <a:ext uri="{FF2B5EF4-FFF2-40B4-BE49-F238E27FC236}">
                  <a16:creationId xmlns:a16="http://schemas.microsoft.com/office/drawing/2014/main" id="{CBF23C05-018B-43D1-ABF2-E074C4514A29}"/>
                </a:ext>
              </a:extLst>
            </p:cNvPr>
            <p:cNvSpPr>
              <a:spLocks/>
            </p:cNvSpPr>
            <p:nvPr>
              <p:custDataLst>
                <p:tags r:id="rId139"/>
              </p:custDataLst>
            </p:nvPr>
          </p:nvSpPr>
          <p:spPr bwMode="auto">
            <a:xfrm>
              <a:off x="763080" y="2297113"/>
              <a:ext cx="26987" cy="114300"/>
            </a:xfrm>
            <a:custGeom>
              <a:avLst/>
              <a:gdLst>
                <a:gd name="T0" fmla="*/ 16 w 17"/>
                <a:gd name="T1" fmla="*/ 0 h 72"/>
                <a:gd name="T2" fmla="*/ 16 w 17"/>
                <a:gd name="T3" fmla="*/ 0 h 72"/>
                <a:gd name="T4" fmla="*/ 14 w 17"/>
                <a:gd name="T5" fmla="*/ 2 h 72"/>
                <a:gd name="T6" fmla="*/ 13 w 17"/>
                <a:gd name="T7" fmla="*/ 4 h 72"/>
                <a:gd name="T8" fmla="*/ 11 w 17"/>
                <a:gd name="T9" fmla="*/ 7 h 72"/>
                <a:gd name="T10" fmla="*/ 9 w 17"/>
                <a:gd name="T11" fmla="*/ 11 h 72"/>
                <a:gd name="T12" fmla="*/ 7 w 17"/>
                <a:gd name="T13" fmla="*/ 16 h 72"/>
                <a:gd name="T14" fmla="*/ 5 w 17"/>
                <a:gd name="T15" fmla="*/ 21 h 72"/>
                <a:gd name="T16" fmla="*/ 4 w 17"/>
                <a:gd name="T17" fmla="*/ 27 h 72"/>
                <a:gd name="T18" fmla="*/ 2 w 17"/>
                <a:gd name="T19" fmla="*/ 33 h 72"/>
                <a:gd name="T20" fmla="*/ 1 w 17"/>
                <a:gd name="T21" fmla="*/ 38 h 72"/>
                <a:gd name="T22" fmla="*/ 0 w 17"/>
                <a:gd name="T23" fmla="*/ 44 h 72"/>
                <a:gd name="T24" fmla="*/ 0 w 17"/>
                <a:gd name="T25" fmla="*/ 50 h 72"/>
                <a:gd name="T26" fmla="*/ 0 w 17"/>
                <a:gd name="T27" fmla="*/ 56 h 72"/>
                <a:gd name="T28" fmla="*/ 1 w 17"/>
                <a:gd name="T29" fmla="*/ 62 h 72"/>
                <a:gd name="T30" fmla="*/ 3 w 17"/>
                <a:gd name="T31" fmla="*/ 67 h 72"/>
                <a:gd name="T32" fmla="*/ 6 w 17"/>
                <a:gd name="T33"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72">
                  <a:moveTo>
                    <a:pt x="16" y="0"/>
                  </a:moveTo>
                  <a:lnTo>
                    <a:pt x="16" y="0"/>
                  </a:lnTo>
                  <a:lnTo>
                    <a:pt x="14" y="2"/>
                  </a:lnTo>
                  <a:lnTo>
                    <a:pt x="13" y="4"/>
                  </a:lnTo>
                  <a:lnTo>
                    <a:pt x="11" y="7"/>
                  </a:lnTo>
                  <a:lnTo>
                    <a:pt x="9" y="11"/>
                  </a:lnTo>
                  <a:lnTo>
                    <a:pt x="7" y="16"/>
                  </a:lnTo>
                  <a:lnTo>
                    <a:pt x="5" y="21"/>
                  </a:lnTo>
                  <a:lnTo>
                    <a:pt x="4" y="27"/>
                  </a:lnTo>
                  <a:lnTo>
                    <a:pt x="2" y="33"/>
                  </a:lnTo>
                  <a:lnTo>
                    <a:pt x="1" y="38"/>
                  </a:lnTo>
                  <a:lnTo>
                    <a:pt x="0" y="44"/>
                  </a:lnTo>
                  <a:lnTo>
                    <a:pt x="0" y="50"/>
                  </a:lnTo>
                  <a:lnTo>
                    <a:pt x="0" y="56"/>
                  </a:lnTo>
                  <a:lnTo>
                    <a:pt x="1" y="62"/>
                  </a:lnTo>
                  <a:lnTo>
                    <a:pt x="3" y="67"/>
                  </a:lnTo>
                  <a:lnTo>
                    <a:pt x="6" y="71"/>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141">
              <a:extLst>
                <a:ext uri="{FF2B5EF4-FFF2-40B4-BE49-F238E27FC236}">
                  <a16:creationId xmlns:a16="http://schemas.microsoft.com/office/drawing/2014/main" id="{B6A9F4CA-4072-4D02-9F55-3EDD5B198E4E}"/>
                </a:ext>
              </a:extLst>
            </p:cNvPr>
            <p:cNvSpPr>
              <a:spLocks noChangeShapeType="1"/>
            </p:cNvSpPr>
            <p:nvPr>
              <p:custDataLst>
                <p:tags r:id="rId140"/>
              </p:custDataLst>
            </p:nvPr>
          </p:nvSpPr>
          <p:spPr bwMode="auto">
            <a:xfrm>
              <a:off x="783717" y="2295526"/>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142">
              <a:extLst>
                <a:ext uri="{FF2B5EF4-FFF2-40B4-BE49-F238E27FC236}">
                  <a16:creationId xmlns:a16="http://schemas.microsoft.com/office/drawing/2014/main" id="{7A9A3ADC-4FF6-4885-8317-DDAF517A443E}"/>
                </a:ext>
              </a:extLst>
            </p:cNvPr>
            <p:cNvSpPr>
              <a:spLocks noChangeShapeType="1"/>
            </p:cNvSpPr>
            <p:nvPr>
              <p:custDataLst>
                <p:tags r:id="rId141"/>
              </p:custDataLst>
            </p:nvPr>
          </p:nvSpPr>
          <p:spPr bwMode="auto">
            <a:xfrm flipH="1">
              <a:off x="771017" y="2408238"/>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143">
              <a:extLst>
                <a:ext uri="{FF2B5EF4-FFF2-40B4-BE49-F238E27FC236}">
                  <a16:creationId xmlns:a16="http://schemas.microsoft.com/office/drawing/2014/main" id="{D2CD56BF-0AEF-4F8D-A81D-0697F6A4AD35}"/>
                </a:ext>
              </a:extLst>
            </p:cNvPr>
            <p:cNvSpPr>
              <a:spLocks noChangeShapeType="1"/>
            </p:cNvSpPr>
            <p:nvPr>
              <p:custDataLst>
                <p:tags r:id="rId142"/>
              </p:custDataLst>
            </p:nvPr>
          </p:nvSpPr>
          <p:spPr bwMode="auto">
            <a:xfrm flipH="1">
              <a:off x="1845755" y="3690938"/>
              <a:ext cx="120650" cy="14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144">
              <a:extLst>
                <a:ext uri="{FF2B5EF4-FFF2-40B4-BE49-F238E27FC236}">
                  <a16:creationId xmlns:a16="http://schemas.microsoft.com/office/drawing/2014/main" id="{54781743-D343-4421-A8E8-E4D18FE2A427}"/>
                </a:ext>
              </a:extLst>
            </p:cNvPr>
            <p:cNvSpPr>
              <a:spLocks noChangeShapeType="1"/>
            </p:cNvSpPr>
            <p:nvPr>
              <p:custDataLst>
                <p:tags r:id="rId143"/>
              </p:custDataLst>
            </p:nvPr>
          </p:nvSpPr>
          <p:spPr bwMode="auto">
            <a:xfrm flipH="1">
              <a:off x="1845755" y="3690938"/>
              <a:ext cx="120650" cy="1428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145">
              <a:extLst>
                <a:ext uri="{FF2B5EF4-FFF2-40B4-BE49-F238E27FC236}">
                  <a16:creationId xmlns:a16="http://schemas.microsoft.com/office/drawing/2014/main" id="{7F38FAC6-24F3-4725-99F8-9B99A447452B}"/>
                </a:ext>
              </a:extLst>
            </p:cNvPr>
            <p:cNvSpPr>
              <a:spLocks noChangeShapeType="1"/>
            </p:cNvSpPr>
            <p:nvPr>
              <p:custDataLst>
                <p:tags r:id="rId144"/>
              </p:custDataLst>
            </p:nvPr>
          </p:nvSpPr>
          <p:spPr bwMode="auto">
            <a:xfrm flipV="1">
              <a:off x="3311017" y="2840038"/>
              <a:ext cx="42863"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146">
              <a:extLst>
                <a:ext uri="{FF2B5EF4-FFF2-40B4-BE49-F238E27FC236}">
                  <a16:creationId xmlns:a16="http://schemas.microsoft.com/office/drawing/2014/main" id="{1534F8D8-D1A2-4B79-A86E-62920191AE7B}"/>
                </a:ext>
              </a:extLst>
            </p:cNvPr>
            <p:cNvSpPr>
              <a:spLocks noChangeShapeType="1"/>
            </p:cNvSpPr>
            <p:nvPr>
              <p:custDataLst>
                <p:tags r:id="rId145"/>
              </p:custDataLst>
            </p:nvPr>
          </p:nvSpPr>
          <p:spPr bwMode="auto">
            <a:xfrm flipV="1">
              <a:off x="3311017" y="2840038"/>
              <a:ext cx="42863" cy="63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Freeform 147">
              <a:extLst>
                <a:ext uri="{FF2B5EF4-FFF2-40B4-BE49-F238E27FC236}">
                  <a16:creationId xmlns:a16="http://schemas.microsoft.com/office/drawing/2014/main" id="{B01973C2-DDA7-4765-9424-0CBA17F5C1BE}"/>
                </a:ext>
              </a:extLst>
            </p:cNvPr>
            <p:cNvSpPr>
              <a:spLocks/>
            </p:cNvSpPr>
            <p:nvPr>
              <p:custDataLst>
                <p:tags r:id="rId146"/>
              </p:custDataLst>
            </p:nvPr>
          </p:nvSpPr>
          <p:spPr bwMode="auto">
            <a:xfrm>
              <a:off x="2037842" y="3046413"/>
              <a:ext cx="1174750" cy="722313"/>
            </a:xfrm>
            <a:custGeom>
              <a:avLst/>
              <a:gdLst>
                <a:gd name="T0" fmla="*/ 14 w 740"/>
                <a:gd name="T1" fmla="*/ 427 h 455"/>
                <a:gd name="T2" fmla="*/ 0 w 740"/>
                <a:gd name="T3" fmla="*/ 454 h 455"/>
                <a:gd name="T4" fmla="*/ 739 w 740"/>
                <a:gd name="T5" fmla="*/ 19 h 455"/>
                <a:gd name="T6" fmla="*/ 729 w 740"/>
                <a:gd name="T7" fmla="*/ 0 h 455"/>
                <a:gd name="T8" fmla="*/ 14 w 740"/>
                <a:gd name="T9" fmla="*/ 427 h 455"/>
              </a:gdLst>
              <a:ahLst/>
              <a:cxnLst>
                <a:cxn ang="0">
                  <a:pos x="T0" y="T1"/>
                </a:cxn>
                <a:cxn ang="0">
                  <a:pos x="T2" y="T3"/>
                </a:cxn>
                <a:cxn ang="0">
                  <a:pos x="T4" y="T5"/>
                </a:cxn>
                <a:cxn ang="0">
                  <a:pos x="T6" y="T7"/>
                </a:cxn>
                <a:cxn ang="0">
                  <a:pos x="T8" y="T9"/>
                </a:cxn>
              </a:cxnLst>
              <a:rect l="0" t="0" r="r" b="b"/>
              <a:pathLst>
                <a:path w="740" h="455">
                  <a:moveTo>
                    <a:pt x="14" y="427"/>
                  </a:moveTo>
                  <a:lnTo>
                    <a:pt x="0" y="454"/>
                  </a:lnTo>
                  <a:lnTo>
                    <a:pt x="739" y="19"/>
                  </a:lnTo>
                  <a:lnTo>
                    <a:pt x="729" y="0"/>
                  </a:lnTo>
                  <a:lnTo>
                    <a:pt x="14" y="42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Freeform 148">
              <a:extLst>
                <a:ext uri="{FF2B5EF4-FFF2-40B4-BE49-F238E27FC236}">
                  <a16:creationId xmlns:a16="http://schemas.microsoft.com/office/drawing/2014/main" id="{14E38FA1-4D1B-4CBA-BF0C-7920399A2460}"/>
                </a:ext>
              </a:extLst>
            </p:cNvPr>
            <p:cNvSpPr>
              <a:spLocks/>
            </p:cNvSpPr>
            <p:nvPr>
              <p:custDataLst>
                <p:tags r:id="rId147"/>
              </p:custDataLst>
            </p:nvPr>
          </p:nvSpPr>
          <p:spPr bwMode="auto">
            <a:xfrm>
              <a:off x="2037842" y="3046413"/>
              <a:ext cx="1184275" cy="731838"/>
            </a:xfrm>
            <a:custGeom>
              <a:avLst/>
              <a:gdLst>
                <a:gd name="T0" fmla="*/ 14 w 746"/>
                <a:gd name="T1" fmla="*/ 433 h 461"/>
                <a:gd name="T2" fmla="*/ 0 w 746"/>
                <a:gd name="T3" fmla="*/ 460 h 461"/>
                <a:gd name="T4" fmla="*/ 745 w 746"/>
                <a:gd name="T5" fmla="*/ 19 h 461"/>
                <a:gd name="T6" fmla="*/ 735 w 746"/>
                <a:gd name="T7" fmla="*/ 0 h 461"/>
              </a:gdLst>
              <a:ahLst/>
              <a:cxnLst>
                <a:cxn ang="0">
                  <a:pos x="T0" y="T1"/>
                </a:cxn>
                <a:cxn ang="0">
                  <a:pos x="T2" y="T3"/>
                </a:cxn>
                <a:cxn ang="0">
                  <a:pos x="T4" y="T5"/>
                </a:cxn>
                <a:cxn ang="0">
                  <a:pos x="T6" y="T7"/>
                </a:cxn>
              </a:cxnLst>
              <a:rect l="0" t="0" r="r" b="b"/>
              <a:pathLst>
                <a:path w="746" h="461">
                  <a:moveTo>
                    <a:pt x="14" y="433"/>
                  </a:moveTo>
                  <a:lnTo>
                    <a:pt x="0" y="460"/>
                  </a:lnTo>
                  <a:lnTo>
                    <a:pt x="745" y="19"/>
                  </a:lnTo>
                  <a:lnTo>
                    <a:pt x="735"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Freeform 149">
              <a:extLst>
                <a:ext uri="{FF2B5EF4-FFF2-40B4-BE49-F238E27FC236}">
                  <a16:creationId xmlns:a16="http://schemas.microsoft.com/office/drawing/2014/main" id="{33753238-1EBE-42E3-8B24-A019E03D3E0E}"/>
                </a:ext>
              </a:extLst>
            </p:cNvPr>
            <p:cNvSpPr>
              <a:spLocks/>
            </p:cNvSpPr>
            <p:nvPr>
              <p:custDataLst>
                <p:tags r:id="rId148"/>
              </p:custDataLst>
            </p:nvPr>
          </p:nvSpPr>
          <p:spPr bwMode="auto">
            <a:xfrm>
              <a:off x="2048955" y="1493838"/>
              <a:ext cx="26987" cy="58738"/>
            </a:xfrm>
            <a:custGeom>
              <a:avLst/>
              <a:gdLst>
                <a:gd name="T0" fmla="*/ 16 w 17"/>
                <a:gd name="T1" fmla="*/ 36 h 37"/>
                <a:gd name="T2" fmla="*/ 16 w 17"/>
                <a:gd name="T3" fmla="*/ 36 h 37"/>
                <a:gd name="T4" fmla="*/ 16 w 17"/>
                <a:gd name="T5" fmla="*/ 35 h 37"/>
                <a:gd name="T6" fmla="*/ 16 w 17"/>
                <a:gd name="T7" fmla="*/ 34 h 37"/>
                <a:gd name="T8" fmla="*/ 16 w 17"/>
                <a:gd name="T9" fmla="*/ 33 h 37"/>
                <a:gd name="T10" fmla="*/ 14 w 17"/>
                <a:gd name="T11" fmla="*/ 31 h 37"/>
                <a:gd name="T12" fmla="*/ 14 w 17"/>
                <a:gd name="T13" fmla="*/ 29 h 37"/>
                <a:gd name="T14" fmla="*/ 14 w 17"/>
                <a:gd name="T15" fmla="*/ 27 h 37"/>
                <a:gd name="T16" fmla="*/ 13 w 17"/>
                <a:gd name="T17" fmla="*/ 24 h 37"/>
                <a:gd name="T18" fmla="*/ 13 w 17"/>
                <a:gd name="T19" fmla="*/ 21 h 37"/>
                <a:gd name="T20" fmla="*/ 11 w 17"/>
                <a:gd name="T21" fmla="*/ 18 h 37"/>
                <a:gd name="T22" fmla="*/ 10 w 17"/>
                <a:gd name="T23" fmla="*/ 16 h 37"/>
                <a:gd name="T24" fmla="*/ 8 w 17"/>
                <a:gd name="T25" fmla="*/ 12 h 37"/>
                <a:gd name="T26" fmla="*/ 7 w 17"/>
                <a:gd name="T27" fmla="*/ 9 h 37"/>
                <a:gd name="T28" fmla="*/ 4 w 17"/>
                <a:gd name="T29" fmla="*/ 6 h 37"/>
                <a:gd name="T30" fmla="*/ 2 w 17"/>
                <a:gd name="T31" fmla="*/ 3 h 37"/>
                <a:gd name="T32" fmla="*/ 0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16" y="36"/>
                  </a:moveTo>
                  <a:lnTo>
                    <a:pt x="16" y="36"/>
                  </a:lnTo>
                  <a:lnTo>
                    <a:pt x="16" y="35"/>
                  </a:lnTo>
                  <a:lnTo>
                    <a:pt x="16" y="34"/>
                  </a:lnTo>
                  <a:lnTo>
                    <a:pt x="16" y="33"/>
                  </a:lnTo>
                  <a:lnTo>
                    <a:pt x="14" y="31"/>
                  </a:lnTo>
                  <a:lnTo>
                    <a:pt x="14" y="29"/>
                  </a:lnTo>
                  <a:lnTo>
                    <a:pt x="14" y="27"/>
                  </a:lnTo>
                  <a:lnTo>
                    <a:pt x="13" y="24"/>
                  </a:lnTo>
                  <a:lnTo>
                    <a:pt x="13" y="21"/>
                  </a:lnTo>
                  <a:lnTo>
                    <a:pt x="11" y="18"/>
                  </a:lnTo>
                  <a:lnTo>
                    <a:pt x="10" y="16"/>
                  </a:lnTo>
                  <a:lnTo>
                    <a:pt x="8" y="12"/>
                  </a:lnTo>
                  <a:lnTo>
                    <a:pt x="7" y="9"/>
                  </a:lnTo>
                  <a:lnTo>
                    <a:pt x="4" y="6"/>
                  </a:lnTo>
                  <a:lnTo>
                    <a:pt x="2" y="3"/>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150">
              <a:extLst>
                <a:ext uri="{FF2B5EF4-FFF2-40B4-BE49-F238E27FC236}">
                  <a16:creationId xmlns:a16="http://schemas.microsoft.com/office/drawing/2014/main" id="{DF99A909-49EF-424A-9C9E-6585CEB1F9B9}"/>
                </a:ext>
              </a:extLst>
            </p:cNvPr>
            <p:cNvSpPr>
              <a:spLocks noChangeShapeType="1"/>
            </p:cNvSpPr>
            <p:nvPr>
              <p:custDataLst>
                <p:tags r:id="rId149"/>
              </p:custDataLst>
            </p:nvPr>
          </p:nvSpPr>
          <p:spPr bwMode="auto">
            <a:xfrm flipH="1">
              <a:off x="2064830" y="1550988"/>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151">
              <a:extLst>
                <a:ext uri="{FF2B5EF4-FFF2-40B4-BE49-F238E27FC236}">
                  <a16:creationId xmlns:a16="http://schemas.microsoft.com/office/drawing/2014/main" id="{8CA5D47C-0CD7-4631-8679-3CB8DE1DF279}"/>
                </a:ext>
              </a:extLst>
            </p:cNvPr>
            <p:cNvSpPr>
              <a:spLocks noChangeShapeType="1"/>
            </p:cNvSpPr>
            <p:nvPr>
              <p:custDataLst>
                <p:tags r:id="rId150"/>
              </p:custDataLst>
            </p:nvPr>
          </p:nvSpPr>
          <p:spPr bwMode="auto">
            <a:xfrm flipV="1">
              <a:off x="2047367" y="1493838"/>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Freeform 152">
              <a:extLst>
                <a:ext uri="{FF2B5EF4-FFF2-40B4-BE49-F238E27FC236}">
                  <a16:creationId xmlns:a16="http://schemas.microsoft.com/office/drawing/2014/main" id="{A890643A-B82F-484A-BF0F-BC7024EBCDB4}"/>
                </a:ext>
              </a:extLst>
            </p:cNvPr>
            <p:cNvSpPr>
              <a:spLocks/>
            </p:cNvSpPr>
            <p:nvPr>
              <p:custDataLst>
                <p:tags r:id="rId151"/>
              </p:custDataLst>
            </p:nvPr>
          </p:nvSpPr>
          <p:spPr bwMode="auto">
            <a:xfrm>
              <a:off x="1988630" y="1465263"/>
              <a:ext cx="61912" cy="30163"/>
            </a:xfrm>
            <a:custGeom>
              <a:avLst/>
              <a:gdLst>
                <a:gd name="T0" fmla="*/ 38 w 39"/>
                <a:gd name="T1" fmla="*/ 18 h 19"/>
                <a:gd name="T2" fmla="*/ 37 w 39"/>
                <a:gd name="T3" fmla="*/ 15 h 19"/>
                <a:gd name="T4" fmla="*/ 35 w 39"/>
                <a:gd name="T5" fmla="*/ 13 h 19"/>
                <a:gd name="T6" fmla="*/ 33 w 39"/>
                <a:gd name="T7" fmla="*/ 11 h 19"/>
                <a:gd name="T8" fmla="*/ 30 w 39"/>
                <a:gd name="T9" fmla="*/ 9 h 19"/>
                <a:gd name="T10" fmla="*/ 28 w 39"/>
                <a:gd name="T11" fmla="*/ 7 h 19"/>
                <a:gd name="T12" fmla="*/ 26 w 39"/>
                <a:gd name="T13" fmla="*/ 5 h 19"/>
                <a:gd name="T14" fmla="*/ 23 w 39"/>
                <a:gd name="T15" fmla="*/ 4 h 19"/>
                <a:gd name="T16" fmla="*/ 21 w 39"/>
                <a:gd name="T17" fmla="*/ 3 h 19"/>
                <a:gd name="T18" fmla="*/ 18 w 39"/>
                <a:gd name="T19" fmla="*/ 2 h 19"/>
                <a:gd name="T20" fmla="*/ 15 w 39"/>
                <a:gd name="T21" fmla="*/ 1 h 19"/>
                <a:gd name="T22" fmla="*/ 13 w 39"/>
                <a:gd name="T23" fmla="*/ 1 h 19"/>
                <a:gd name="T24" fmla="*/ 10 w 39"/>
                <a:gd name="T25" fmla="*/ 0 h 19"/>
                <a:gd name="T26" fmla="*/ 7 w 39"/>
                <a:gd name="T27" fmla="*/ 0 h 19"/>
                <a:gd name="T28" fmla="*/ 5 w 39"/>
                <a:gd name="T29" fmla="*/ 0 h 19"/>
                <a:gd name="T30" fmla="*/ 2 w 39"/>
                <a:gd name="T31" fmla="*/ 0 h 19"/>
                <a:gd name="T32" fmla="*/ 0 w 39"/>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9">
                  <a:moveTo>
                    <a:pt x="38" y="18"/>
                  </a:moveTo>
                  <a:lnTo>
                    <a:pt x="37" y="15"/>
                  </a:lnTo>
                  <a:lnTo>
                    <a:pt x="35" y="13"/>
                  </a:lnTo>
                  <a:lnTo>
                    <a:pt x="33" y="11"/>
                  </a:lnTo>
                  <a:lnTo>
                    <a:pt x="30" y="9"/>
                  </a:lnTo>
                  <a:lnTo>
                    <a:pt x="28" y="7"/>
                  </a:lnTo>
                  <a:lnTo>
                    <a:pt x="26" y="5"/>
                  </a:lnTo>
                  <a:lnTo>
                    <a:pt x="23" y="4"/>
                  </a:lnTo>
                  <a:lnTo>
                    <a:pt x="21" y="3"/>
                  </a:lnTo>
                  <a:lnTo>
                    <a:pt x="18" y="2"/>
                  </a:lnTo>
                  <a:lnTo>
                    <a:pt x="15" y="1"/>
                  </a:lnTo>
                  <a:lnTo>
                    <a:pt x="13" y="1"/>
                  </a:lnTo>
                  <a:lnTo>
                    <a:pt x="10" y="0"/>
                  </a:lnTo>
                  <a:lnTo>
                    <a:pt x="7" y="0"/>
                  </a:lnTo>
                  <a:lnTo>
                    <a:pt x="5" y="0"/>
                  </a:lnTo>
                  <a:lnTo>
                    <a:pt x="2" y="0"/>
                  </a:lnTo>
                  <a:lnTo>
                    <a:pt x="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153">
              <a:extLst>
                <a:ext uri="{FF2B5EF4-FFF2-40B4-BE49-F238E27FC236}">
                  <a16:creationId xmlns:a16="http://schemas.microsoft.com/office/drawing/2014/main" id="{F3415537-7E16-42D3-956F-1D9DA62FAF64}"/>
                </a:ext>
              </a:extLst>
            </p:cNvPr>
            <p:cNvSpPr>
              <a:spLocks noChangeShapeType="1"/>
            </p:cNvSpPr>
            <p:nvPr>
              <p:custDataLst>
                <p:tags r:id="rId152"/>
              </p:custDataLst>
            </p:nvPr>
          </p:nvSpPr>
          <p:spPr bwMode="auto">
            <a:xfrm flipH="1">
              <a:off x="2047367" y="1493838"/>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154">
              <a:extLst>
                <a:ext uri="{FF2B5EF4-FFF2-40B4-BE49-F238E27FC236}">
                  <a16:creationId xmlns:a16="http://schemas.microsoft.com/office/drawing/2014/main" id="{7496D2D3-E3DF-4A43-BA15-948DD18249E1}"/>
                </a:ext>
              </a:extLst>
            </p:cNvPr>
            <p:cNvSpPr>
              <a:spLocks noChangeShapeType="1"/>
            </p:cNvSpPr>
            <p:nvPr>
              <p:custDataLst>
                <p:tags r:id="rId153"/>
              </p:custDataLst>
            </p:nvPr>
          </p:nvSpPr>
          <p:spPr bwMode="auto">
            <a:xfrm flipV="1">
              <a:off x="1988630" y="1462088"/>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155">
              <a:extLst>
                <a:ext uri="{FF2B5EF4-FFF2-40B4-BE49-F238E27FC236}">
                  <a16:creationId xmlns:a16="http://schemas.microsoft.com/office/drawing/2014/main" id="{796325B0-8724-47E4-92D0-6C9FE0EF6D47}"/>
                </a:ext>
              </a:extLst>
            </p:cNvPr>
            <p:cNvSpPr>
              <a:spLocks noChangeShapeType="1"/>
            </p:cNvSpPr>
            <p:nvPr>
              <p:custDataLst>
                <p:tags r:id="rId154"/>
              </p:custDataLst>
            </p:nvPr>
          </p:nvSpPr>
          <p:spPr bwMode="auto">
            <a:xfrm flipH="1" flipV="1">
              <a:off x="1840992" y="1733551"/>
              <a:ext cx="119063" cy="95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Freeform 156">
              <a:extLst>
                <a:ext uri="{FF2B5EF4-FFF2-40B4-BE49-F238E27FC236}">
                  <a16:creationId xmlns:a16="http://schemas.microsoft.com/office/drawing/2014/main" id="{AFC6F3AF-E3D8-4CD9-8A03-0A136DD80FE6}"/>
                </a:ext>
              </a:extLst>
            </p:cNvPr>
            <p:cNvSpPr>
              <a:spLocks/>
            </p:cNvSpPr>
            <p:nvPr>
              <p:custDataLst>
                <p:tags r:id="rId155"/>
              </p:custDataLst>
            </p:nvPr>
          </p:nvSpPr>
          <p:spPr bwMode="auto">
            <a:xfrm>
              <a:off x="767842" y="889001"/>
              <a:ext cx="60325" cy="90487"/>
            </a:xfrm>
            <a:custGeom>
              <a:avLst/>
              <a:gdLst>
                <a:gd name="T0" fmla="*/ 0 w 38"/>
                <a:gd name="T1" fmla="*/ 56 h 57"/>
                <a:gd name="T2" fmla="*/ 0 w 38"/>
                <a:gd name="T3" fmla="*/ 53 h 57"/>
                <a:gd name="T4" fmla="*/ 0 w 38"/>
                <a:gd name="T5" fmla="*/ 50 h 57"/>
                <a:gd name="T6" fmla="*/ 1 w 38"/>
                <a:gd name="T7" fmla="*/ 46 h 57"/>
                <a:gd name="T8" fmla="*/ 3 w 38"/>
                <a:gd name="T9" fmla="*/ 42 h 57"/>
                <a:gd name="T10" fmla="*/ 4 w 38"/>
                <a:gd name="T11" fmla="*/ 37 h 57"/>
                <a:gd name="T12" fmla="*/ 6 w 38"/>
                <a:gd name="T13" fmla="*/ 33 h 57"/>
                <a:gd name="T14" fmla="*/ 8 w 38"/>
                <a:gd name="T15" fmla="*/ 28 h 57"/>
                <a:gd name="T16" fmla="*/ 10 w 38"/>
                <a:gd name="T17" fmla="*/ 23 h 57"/>
                <a:gd name="T18" fmla="*/ 12 w 38"/>
                <a:gd name="T19" fmla="*/ 19 h 57"/>
                <a:gd name="T20" fmla="*/ 15 w 38"/>
                <a:gd name="T21" fmla="*/ 14 h 57"/>
                <a:gd name="T22" fmla="*/ 18 w 38"/>
                <a:gd name="T23" fmla="*/ 10 h 57"/>
                <a:gd name="T24" fmla="*/ 21 w 38"/>
                <a:gd name="T25" fmla="*/ 7 h 57"/>
                <a:gd name="T26" fmla="*/ 25 w 38"/>
                <a:gd name="T27" fmla="*/ 4 h 57"/>
                <a:gd name="T28" fmla="*/ 29 w 38"/>
                <a:gd name="T29" fmla="*/ 2 h 57"/>
                <a:gd name="T30" fmla="*/ 32 w 38"/>
                <a:gd name="T31" fmla="*/ 0 h 57"/>
                <a:gd name="T32" fmla="*/ 37 w 38"/>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7">
                  <a:moveTo>
                    <a:pt x="0" y="56"/>
                  </a:moveTo>
                  <a:lnTo>
                    <a:pt x="0" y="53"/>
                  </a:lnTo>
                  <a:lnTo>
                    <a:pt x="0" y="50"/>
                  </a:lnTo>
                  <a:lnTo>
                    <a:pt x="1" y="46"/>
                  </a:lnTo>
                  <a:lnTo>
                    <a:pt x="3" y="42"/>
                  </a:lnTo>
                  <a:lnTo>
                    <a:pt x="4" y="37"/>
                  </a:lnTo>
                  <a:lnTo>
                    <a:pt x="6" y="33"/>
                  </a:lnTo>
                  <a:lnTo>
                    <a:pt x="8" y="28"/>
                  </a:lnTo>
                  <a:lnTo>
                    <a:pt x="10" y="23"/>
                  </a:lnTo>
                  <a:lnTo>
                    <a:pt x="12" y="19"/>
                  </a:lnTo>
                  <a:lnTo>
                    <a:pt x="15" y="14"/>
                  </a:lnTo>
                  <a:lnTo>
                    <a:pt x="18" y="10"/>
                  </a:lnTo>
                  <a:lnTo>
                    <a:pt x="21" y="7"/>
                  </a:lnTo>
                  <a:lnTo>
                    <a:pt x="25" y="4"/>
                  </a:lnTo>
                  <a:lnTo>
                    <a:pt x="29" y="2"/>
                  </a:lnTo>
                  <a:lnTo>
                    <a:pt x="32" y="0"/>
                  </a:lnTo>
                  <a:lnTo>
                    <a:pt x="37"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157">
              <a:extLst>
                <a:ext uri="{FF2B5EF4-FFF2-40B4-BE49-F238E27FC236}">
                  <a16:creationId xmlns:a16="http://schemas.microsoft.com/office/drawing/2014/main" id="{ECB9EF9D-C96E-42BB-9A4D-AC31DACC4F70}"/>
                </a:ext>
              </a:extLst>
            </p:cNvPr>
            <p:cNvSpPr>
              <a:spLocks noChangeShapeType="1"/>
            </p:cNvSpPr>
            <p:nvPr>
              <p:custDataLst>
                <p:tags r:id="rId156"/>
              </p:custDataLst>
            </p:nvPr>
          </p:nvSpPr>
          <p:spPr bwMode="auto">
            <a:xfrm flipH="1">
              <a:off x="764667" y="9779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158">
              <a:extLst>
                <a:ext uri="{FF2B5EF4-FFF2-40B4-BE49-F238E27FC236}">
                  <a16:creationId xmlns:a16="http://schemas.microsoft.com/office/drawing/2014/main" id="{7A956124-FD24-48BE-8A5F-A68D597C82DE}"/>
                </a:ext>
              </a:extLst>
            </p:cNvPr>
            <p:cNvSpPr>
              <a:spLocks noChangeShapeType="1"/>
            </p:cNvSpPr>
            <p:nvPr>
              <p:custDataLst>
                <p:tags r:id="rId157"/>
              </p:custDataLst>
            </p:nvPr>
          </p:nvSpPr>
          <p:spPr bwMode="auto">
            <a:xfrm>
              <a:off x="826580" y="88741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159">
              <a:extLst>
                <a:ext uri="{FF2B5EF4-FFF2-40B4-BE49-F238E27FC236}">
                  <a16:creationId xmlns:a16="http://schemas.microsoft.com/office/drawing/2014/main" id="{B3A7B9E3-8187-44A8-8359-381AD1CB10EB}"/>
                </a:ext>
              </a:extLst>
            </p:cNvPr>
            <p:cNvSpPr>
              <a:spLocks noChangeShapeType="1"/>
            </p:cNvSpPr>
            <p:nvPr>
              <p:custDataLst>
                <p:tags r:id="rId158"/>
              </p:custDataLst>
            </p:nvPr>
          </p:nvSpPr>
          <p:spPr bwMode="auto">
            <a:xfrm>
              <a:off x="826580" y="889001"/>
              <a:ext cx="1071562" cy="61277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Freeform 160">
              <a:extLst>
                <a:ext uri="{FF2B5EF4-FFF2-40B4-BE49-F238E27FC236}">
                  <a16:creationId xmlns:a16="http://schemas.microsoft.com/office/drawing/2014/main" id="{022FB81B-2ABE-4A10-B588-75BB1BC86604}"/>
                </a:ext>
              </a:extLst>
            </p:cNvPr>
            <p:cNvSpPr>
              <a:spLocks/>
            </p:cNvSpPr>
            <p:nvPr>
              <p:custDataLst>
                <p:tags r:id="rId159"/>
              </p:custDataLst>
            </p:nvPr>
          </p:nvSpPr>
          <p:spPr bwMode="auto">
            <a:xfrm>
              <a:off x="1855280" y="1501776"/>
              <a:ext cx="44450" cy="41275"/>
            </a:xfrm>
            <a:custGeom>
              <a:avLst/>
              <a:gdLst>
                <a:gd name="T0" fmla="*/ 27 w 28"/>
                <a:gd name="T1" fmla="*/ 0 h 26"/>
                <a:gd name="T2" fmla="*/ 27 w 28"/>
                <a:gd name="T3" fmla="*/ 0 h 26"/>
                <a:gd name="T4" fmla="*/ 26 w 28"/>
                <a:gd name="T5" fmla="*/ 0 h 26"/>
                <a:gd name="T6" fmla="*/ 25 w 28"/>
                <a:gd name="T7" fmla="*/ 1 h 26"/>
                <a:gd name="T8" fmla="*/ 23 w 28"/>
                <a:gd name="T9" fmla="*/ 1 h 26"/>
                <a:gd name="T10" fmla="*/ 22 w 28"/>
                <a:gd name="T11" fmla="*/ 2 h 26"/>
                <a:gd name="T12" fmla="*/ 20 w 28"/>
                <a:gd name="T13" fmla="*/ 3 h 26"/>
                <a:gd name="T14" fmla="*/ 18 w 28"/>
                <a:gd name="T15" fmla="*/ 4 h 26"/>
                <a:gd name="T16" fmla="*/ 16 w 28"/>
                <a:gd name="T17" fmla="*/ 6 h 26"/>
                <a:gd name="T18" fmla="*/ 14 w 28"/>
                <a:gd name="T19" fmla="*/ 8 h 26"/>
                <a:gd name="T20" fmla="*/ 11 w 28"/>
                <a:gd name="T21" fmla="*/ 10 h 26"/>
                <a:gd name="T22" fmla="*/ 9 w 28"/>
                <a:gd name="T23" fmla="*/ 12 h 26"/>
                <a:gd name="T24" fmla="*/ 6 w 28"/>
                <a:gd name="T25" fmla="*/ 15 h 26"/>
                <a:gd name="T26" fmla="*/ 4 w 28"/>
                <a:gd name="T27" fmla="*/ 18 h 26"/>
                <a:gd name="T28" fmla="*/ 2 w 28"/>
                <a:gd name="T29" fmla="*/ 21 h 26"/>
                <a:gd name="T30" fmla="*/ 0 w 28"/>
                <a:gd name="T3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6">
                  <a:moveTo>
                    <a:pt x="27" y="0"/>
                  </a:moveTo>
                  <a:lnTo>
                    <a:pt x="27" y="0"/>
                  </a:lnTo>
                  <a:lnTo>
                    <a:pt x="26" y="0"/>
                  </a:lnTo>
                  <a:lnTo>
                    <a:pt x="25" y="1"/>
                  </a:lnTo>
                  <a:lnTo>
                    <a:pt x="23" y="1"/>
                  </a:lnTo>
                  <a:lnTo>
                    <a:pt x="22" y="2"/>
                  </a:lnTo>
                  <a:lnTo>
                    <a:pt x="20" y="3"/>
                  </a:lnTo>
                  <a:lnTo>
                    <a:pt x="18" y="4"/>
                  </a:lnTo>
                  <a:lnTo>
                    <a:pt x="16" y="6"/>
                  </a:lnTo>
                  <a:lnTo>
                    <a:pt x="14" y="8"/>
                  </a:lnTo>
                  <a:lnTo>
                    <a:pt x="11" y="10"/>
                  </a:lnTo>
                  <a:lnTo>
                    <a:pt x="9" y="12"/>
                  </a:lnTo>
                  <a:lnTo>
                    <a:pt x="6" y="15"/>
                  </a:lnTo>
                  <a:lnTo>
                    <a:pt x="4" y="18"/>
                  </a:lnTo>
                  <a:lnTo>
                    <a:pt x="2" y="21"/>
                  </a:lnTo>
                  <a:lnTo>
                    <a:pt x="0" y="25"/>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161">
              <a:extLst>
                <a:ext uri="{FF2B5EF4-FFF2-40B4-BE49-F238E27FC236}">
                  <a16:creationId xmlns:a16="http://schemas.microsoft.com/office/drawing/2014/main" id="{0D1DF087-9827-4157-9C0E-782CD32BFF1D}"/>
                </a:ext>
              </a:extLst>
            </p:cNvPr>
            <p:cNvSpPr>
              <a:spLocks noChangeShapeType="1"/>
            </p:cNvSpPr>
            <p:nvPr>
              <p:custDataLst>
                <p:tags r:id="rId160"/>
              </p:custDataLst>
            </p:nvPr>
          </p:nvSpPr>
          <p:spPr bwMode="auto">
            <a:xfrm>
              <a:off x="1898142" y="1498601"/>
              <a:ext cx="1588"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162">
              <a:extLst>
                <a:ext uri="{FF2B5EF4-FFF2-40B4-BE49-F238E27FC236}">
                  <a16:creationId xmlns:a16="http://schemas.microsoft.com/office/drawing/2014/main" id="{1D1D48D1-4E5C-4811-A5E3-B8C532186FFF}"/>
                </a:ext>
              </a:extLst>
            </p:cNvPr>
            <p:cNvSpPr>
              <a:spLocks noChangeShapeType="1"/>
            </p:cNvSpPr>
            <p:nvPr>
              <p:custDataLst>
                <p:tags r:id="rId161"/>
              </p:custDataLst>
            </p:nvPr>
          </p:nvSpPr>
          <p:spPr bwMode="auto">
            <a:xfrm flipH="1" flipV="1">
              <a:off x="1852105" y="1539876"/>
              <a:ext cx="4762"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Freeform 163">
              <a:extLst>
                <a:ext uri="{FF2B5EF4-FFF2-40B4-BE49-F238E27FC236}">
                  <a16:creationId xmlns:a16="http://schemas.microsoft.com/office/drawing/2014/main" id="{13D02E83-C535-4F76-AB38-1B4603D3ECC5}"/>
                </a:ext>
              </a:extLst>
            </p:cNvPr>
            <p:cNvSpPr>
              <a:spLocks/>
            </p:cNvSpPr>
            <p:nvPr>
              <p:custDataLst>
                <p:tags r:id="rId162"/>
              </p:custDataLst>
            </p:nvPr>
          </p:nvSpPr>
          <p:spPr bwMode="auto">
            <a:xfrm>
              <a:off x="1837817" y="1541463"/>
              <a:ext cx="26988" cy="61913"/>
            </a:xfrm>
            <a:custGeom>
              <a:avLst/>
              <a:gdLst>
                <a:gd name="T0" fmla="*/ 16 w 17"/>
                <a:gd name="T1" fmla="*/ 0 h 39"/>
                <a:gd name="T2" fmla="*/ 11 w 17"/>
                <a:gd name="T3" fmla="*/ 5 h 39"/>
                <a:gd name="T4" fmla="*/ 8 w 17"/>
                <a:gd name="T5" fmla="*/ 9 h 39"/>
                <a:gd name="T6" fmla="*/ 5 w 17"/>
                <a:gd name="T7" fmla="*/ 13 h 39"/>
                <a:gd name="T8" fmla="*/ 2 w 17"/>
                <a:gd name="T9" fmla="*/ 17 h 39"/>
                <a:gd name="T10" fmla="*/ 1 w 17"/>
                <a:gd name="T11" fmla="*/ 21 h 39"/>
                <a:gd name="T12" fmla="*/ 1 w 17"/>
                <a:gd name="T13" fmla="*/ 24 h 39"/>
                <a:gd name="T14" fmla="*/ 0 w 17"/>
                <a:gd name="T15" fmla="*/ 27 h 39"/>
                <a:gd name="T16" fmla="*/ 0 w 17"/>
                <a:gd name="T17" fmla="*/ 29 h 39"/>
                <a:gd name="T18" fmla="*/ 0 w 17"/>
                <a:gd name="T19" fmla="*/ 31 h 39"/>
                <a:gd name="T20" fmla="*/ 0 w 17"/>
                <a:gd name="T21" fmla="*/ 33 h 39"/>
                <a:gd name="T22" fmla="*/ 0 w 17"/>
                <a:gd name="T23" fmla="*/ 35 h 39"/>
                <a:gd name="T24" fmla="*/ 1 w 17"/>
                <a:gd name="T25" fmla="*/ 36 h 39"/>
                <a:gd name="T26" fmla="*/ 1 w 17"/>
                <a:gd name="T27" fmla="*/ 37 h 39"/>
                <a:gd name="T28" fmla="*/ 1 w 17"/>
                <a:gd name="T2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9">
                  <a:moveTo>
                    <a:pt x="16" y="0"/>
                  </a:moveTo>
                  <a:lnTo>
                    <a:pt x="11" y="5"/>
                  </a:lnTo>
                  <a:lnTo>
                    <a:pt x="8" y="9"/>
                  </a:lnTo>
                  <a:lnTo>
                    <a:pt x="5" y="13"/>
                  </a:lnTo>
                  <a:lnTo>
                    <a:pt x="2" y="17"/>
                  </a:lnTo>
                  <a:lnTo>
                    <a:pt x="1" y="21"/>
                  </a:lnTo>
                  <a:lnTo>
                    <a:pt x="1" y="24"/>
                  </a:lnTo>
                  <a:lnTo>
                    <a:pt x="0" y="27"/>
                  </a:lnTo>
                  <a:lnTo>
                    <a:pt x="0" y="29"/>
                  </a:lnTo>
                  <a:lnTo>
                    <a:pt x="0" y="31"/>
                  </a:lnTo>
                  <a:lnTo>
                    <a:pt x="0" y="33"/>
                  </a:lnTo>
                  <a:lnTo>
                    <a:pt x="0" y="35"/>
                  </a:lnTo>
                  <a:lnTo>
                    <a:pt x="1" y="36"/>
                  </a:lnTo>
                  <a:lnTo>
                    <a:pt x="1" y="37"/>
                  </a:lnTo>
                  <a:lnTo>
                    <a:pt x="1" y="38"/>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164">
              <a:extLst>
                <a:ext uri="{FF2B5EF4-FFF2-40B4-BE49-F238E27FC236}">
                  <a16:creationId xmlns:a16="http://schemas.microsoft.com/office/drawing/2014/main" id="{30278EDC-5641-4BC6-B9AB-7AB7ECE32496}"/>
                </a:ext>
              </a:extLst>
            </p:cNvPr>
            <p:cNvSpPr>
              <a:spLocks noChangeShapeType="1"/>
            </p:cNvSpPr>
            <p:nvPr>
              <p:custDataLst>
                <p:tags r:id="rId163"/>
              </p:custDataLst>
            </p:nvPr>
          </p:nvSpPr>
          <p:spPr bwMode="auto">
            <a:xfrm>
              <a:off x="1852105" y="1539876"/>
              <a:ext cx="4762"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165">
              <a:extLst>
                <a:ext uri="{FF2B5EF4-FFF2-40B4-BE49-F238E27FC236}">
                  <a16:creationId xmlns:a16="http://schemas.microsoft.com/office/drawing/2014/main" id="{FCDE5A9A-F6E0-41CF-A044-0904C7DC9BFB}"/>
                </a:ext>
              </a:extLst>
            </p:cNvPr>
            <p:cNvSpPr>
              <a:spLocks noChangeShapeType="1"/>
            </p:cNvSpPr>
            <p:nvPr>
              <p:custDataLst>
                <p:tags r:id="rId164"/>
              </p:custDataLst>
            </p:nvPr>
          </p:nvSpPr>
          <p:spPr bwMode="auto">
            <a:xfrm flipH="1">
              <a:off x="1837817" y="1601788"/>
              <a:ext cx="4763"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Freeform 166">
              <a:extLst>
                <a:ext uri="{FF2B5EF4-FFF2-40B4-BE49-F238E27FC236}">
                  <a16:creationId xmlns:a16="http://schemas.microsoft.com/office/drawing/2014/main" id="{5924C343-A7B0-40CA-9333-FA822DE0E619}"/>
                </a:ext>
              </a:extLst>
            </p:cNvPr>
            <p:cNvSpPr>
              <a:spLocks/>
            </p:cNvSpPr>
            <p:nvPr>
              <p:custDataLst>
                <p:tags r:id="rId165"/>
              </p:custDataLst>
            </p:nvPr>
          </p:nvSpPr>
          <p:spPr bwMode="auto">
            <a:xfrm>
              <a:off x="826580" y="190501"/>
              <a:ext cx="2490787" cy="690562"/>
            </a:xfrm>
            <a:custGeom>
              <a:avLst/>
              <a:gdLst>
                <a:gd name="T0" fmla="*/ 1568 w 1569"/>
                <a:gd name="T1" fmla="*/ 314 h 435"/>
                <a:gd name="T2" fmla="*/ 1559 w 1569"/>
                <a:gd name="T3" fmla="*/ 301 h 435"/>
                <a:gd name="T4" fmla="*/ 909 w 1569"/>
                <a:gd name="T5" fmla="*/ 0 h 435"/>
                <a:gd name="T6" fmla="*/ 875 w 1569"/>
                <a:gd name="T7" fmla="*/ 2 h 435"/>
                <a:gd name="T8" fmla="*/ 0 w 1569"/>
                <a:gd name="T9" fmla="*/ 434 h 435"/>
                <a:gd name="T10" fmla="*/ 1568 w 1569"/>
                <a:gd name="T11" fmla="*/ 314 h 435"/>
              </a:gdLst>
              <a:ahLst/>
              <a:cxnLst>
                <a:cxn ang="0">
                  <a:pos x="T0" y="T1"/>
                </a:cxn>
                <a:cxn ang="0">
                  <a:pos x="T2" y="T3"/>
                </a:cxn>
                <a:cxn ang="0">
                  <a:pos x="T4" y="T5"/>
                </a:cxn>
                <a:cxn ang="0">
                  <a:pos x="T6" y="T7"/>
                </a:cxn>
                <a:cxn ang="0">
                  <a:pos x="T8" y="T9"/>
                </a:cxn>
                <a:cxn ang="0">
                  <a:pos x="T10" y="T11"/>
                </a:cxn>
              </a:cxnLst>
              <a:rect l="0" t="0" r="r" b="b"/>
              <a:pathLst>
                <a:path w="1569" h="435">
                  <a:moveTo>
                    <a:pt x="1568" y="314"/>
                  </a:moveTo>
                  <a:lnTo>
                    <a:pt x="1559" y="301"/>
                  </a:lnTo>
                  <a:lnTo>
                    <a:pt x="909" y="0"/>
                  </a:lnTo>
                  <a:lnTo>
                    <a:pt x="875" y="2"/>
                  </a:lnTo>
                  <a:lnTo>
                    <a:pt x="0" y="434"/>
                  </a:lnTo>
                  <a:lnTo>
                    <a:pt x="1568" y="314"/>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Freeform 167">
              <a:extLst>
                <a:ext uri="{FF2B5EF4-FFF2-40B4-BE49-F238E27FC236}">
                  <a16:creationId xmlns:a16="http://schemas.microsoft.com/office/drawing/2014/main" id="{159A0A69-3C61-47CC-A1F7-2E7EEA53A8A9}"/>
                </a:ext>
              </a:extLst>
            </p:cNvPr>
            <p:cNvSpPr>
              <a:spLocks/>
            </p:cNvSpPr>
            <p:nvPr>
              <p:custDataLst>
                <p:tags r:id="rId166"/>
              </p:custDataLst>
            </p:nvPr>
          </p:nvSpPr>
          <p:spPr bwMode="auto">
            <a:xfrm>
              <a:off x="826580" y="190501"/>
              <a:ext cx="2500312" cy="700087"/>
            </a:xfrm>
            <a:custGeom>
              <a:avLst/>
              <a:gdLst>
                <a:gd name="T0" fmla="*/ 1574 w 1575"/>
                <a:gd name="T1" fmla="*/ 318 h 441"/>
                <a:gd name="T2" fmla="*/ 1565 w 1575"/>
                <a:gd name="T3" fmla="*/ 305 h 441"/>
                <a:gd name="T4" fmla="*/ 912 w 1575"/>
                <a:gd name="T5" fmla="*/ 0 h 441"/>
                <a:gd name="T6" fmla="*/ 878 w 1575"/>
                <a:gd name="T7" fmla="*/ 2 h 441"/>
                <a:gd name="T8" fmla="*/ 0 w 1575"/>
                <a:gd name="T9" fmla="*/ 440 h 441"/>
              </a:gdLst>
              <a:ahLst/>
              <a:cxnLst>
                <a:cxn ang="0">
                  <a:pos x="T0" y="T1"/>
                </a:cxn>
                <a:cxn ang="0">
                  <a:pos x="T2" y="T3"/>
                </a:cxn>
                <a:cxn ang="0">
                  <a:pos x="T4" y="T5"/>
                </a:cxn>
                <a:cxn ang="0">
                  <a:pos x="T6" y="T7"/>
                </a:cxn>
                <a:cxn ang="0">
                  <a:pos x="T8" y="T9"/>
                </a:cxn>
              </a:cxnLst>
              <a:rect l="0" t="0" r="r" b="b"/>
              <a:pathLst>
                <a:path w="1575" h="441">
                  <a:moveTo>
                    <a:pt x="1574" y="318"/>
                  </a:moveTo>
                  <a:lnTo>
                    <a:pt x="1565" y="305"/>
                  </a:lnTo>
                  <a:lnTo>
                    <a:pt x="912" y="0"/>
                  </a:lnTo>
                  <a:lnTo>
                    <a:pt x="878" y="2"/>
                  </a:lnTo>
                  <a:lnTo>
                    <a:pt x="0" y="44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168">
              <a:extLst>
                <a:ext uri="{FF2B5EF4-FFF2-40B4-BE49-F238E27FC236}">
                  <a16:creationId xmlns:a16="http://schemas.microsoft.com/office/drawing/2014/main" id="{0C8C7C24-FA98-4BBD-9BF3-0138427510D2}"/>
                </a:ext>
              </a:extLst>
            </p:cNvPr>
            <p:cNvSpPr>
              <a:spLocks noChangeShapeType="1"/>
            </p:cNvSpPr>
            <p:nvPr>
              <p:custDataLst>
                <p:tags r:id="rId167"/>
              </p:custDataLst>
            </p:nvPr>
          </p:nvSpPr>
          <p:spPr bwMode="auto">
            <a:xfrm flipV="1">
              <a:off x="1309180" y="1298576"/>
              <a:ext cx="0" cy="7747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Freeform 169">
              <a:extLst>
                <a:ext uri="{FF2B5EF4-FFF2-40B4-BE49-F238E27FC236}">
                  <a16:creationId xmlns:a16="http://schemas.microsoft.com/office/drawing/2014/main" id="{48F94C5A-F96D-45A9-81BF-4646B6C91075}"/>
                </a:ext>
              </a:extLst>
            </p:cNvPr>
            <p:cNvSpPr>
              <a:spLocks/>
            </p:cNvSpPr>
            <p:nvPr>
              <p:custDataLst>
                <p:tags r:id="rId168"/>
              </p:custDataLst>
            </p:nvPr>
          </p:nvSpPr>
          <p:spPr bwMode="auto">
            <a:xfrm>
              <a:off x="1307592" y="1228726"/>
              <a:ext cx="26988" cy="71437"/>
            </a:xfrm>
            <a:custGeom>
              <a:avLst/>
              <a:gdLst>
                <a:gd name="T0" fmla="*/ 2 w 17"/>
                <a:gd name="T1" fmla="*/ 44 h 45"/>
                <a:gd name="T2" fmla="*/ 2 w 17"/>
                <a:gd name="T3" fmla="*/ 43 h 45"/>
                <a:gd name="T4" fmla="*/ 2 w 17"/>
                <a:gd name="T5" fmla="*/ 42 h 45"/>
                <a:gd name="T6" fmla="*/ 2 w 17"/>
                <a:gd name="T7" fmla="*/ 40 h 45"/>
                <a:gd name="T8" fmla="*/ 0 w 17"/>
                <a:gd name="T9" fmla="*/ 38 h 45"/>
                <a:gd name="T10" fmla="*/ 0 w 17"/>
                <a:gd name="T11" fmla="*/ 36 h 45"/>
                <a:gd name="T12" fmla="*/ 0 w 17"/>
                <a:gd name="T13" fmla="*/ 33 h 45"/>
                <a:gd name="T14" fmla="*/ 0 w 17"/>
                <a:gd name="T15" fmla="*/ 29 h 45"/>
                <a:gd name="T16" fmla="*/ 2 w 17"/>
                <a:gd name="T17" fmla="*/ 26 h 45"/>
                <a:gd name="T18" fmla="*/ 2 w 17"/>
                <a:gd name="T19" fmla="*/ 23 h 45"/>
                <a:gd name="T20" fmla="*/ 2 w 17"/>
                <a:gd name="T21" fmla="*/ 19 h 45"/>
                <a:gd name="T22" fmla="*/ 4 w 17"/>
                <a:gd name="T23" fmla="*/ 15 h 45"/>
                <a:gd name="T24" fmla="*/ 6 w 17"/>
                <a:gd name="T25" fmla="*/ 12 h 45"/>
                <a:gd name="T26" fmla="*/ 6 w 17"/>
                <a:gd name="T27" fmla="*/ 8 h 45"/>
                <a:gd name="T28" fmla="*/ 9 w 17"/>
                <a:gd name="T29" fmla="*/ 5 h 45"/>
                <a:gd name="T30" fmla="*/ 13 w 17"/>
                <a:gd name="T31" fmla="*/ 3 h 45"/>
                <a:gd name="T32" fmla="*/ 16 w 17"/>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5">
                  <a:moveTo>
                    <a:pt x="2" y="44"/>
                  </a:moveTo>
                  <a:lnTo>
                    <a:pt x="2" y="43"/>
                  </a:lnTo>
                  <a:lnTo>
                    <a:pt x="2" y="42"/>
                  </a:lnTo>
                  <a:lnTo>
                    <a:pt x="2" y="40"/>
                  </a:lnTo>
                  <a:lnTo>
                    <a:pt x="0" y="38"/>
                  </a:lnTo>
                  <a:lnTo>
                    <a:pt x="0" y="36"/>
                  </a:lnTo>
                  <a:lnTo>
                    <a:pt x="0" y="33"/>
                  </a:lnTo>
                  <a:lnTo>
                    <a:pt x="0" y="29"/>
                  </a:lnTo>
                  <a:lnTo>
                    <a:pt x="2" y="26"/>
                  </a:lnTo>
                  <a:lnTo>
                    <a:pt x="2" y="23"/>
                  </a:lnTo>
                  <a:lnTo>
                    <a:pt x="2" y="19"/>
                  </a:lnTo>
                  <a:lnTo>
                    <a:pt x="4" y="15"/>
                  </a:lnTo>
                  <a:lnTo>
                    <a:pt x="6" y="12"/>
                  </a:lnTo>
                  <a:lnTo>
                    <a:pt x="6" y="8"/>
                  </a:lnTo>
                  <a:lnTo>
                    <a:pt x="9" y="5"/>
                  </a:lnTo>
                  <a:lnTo>
                    <a:pt x="13" y="3"/>
                  </a:lnTo>
                  <a:lnTo>
                    <a:pt x="16"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170">
              <a:extLst>
                <a:ext uri="{FF2B5EF4-FFF2-40B4-BE49-F238E27FC236}">
                  <a16:creationId xmlns:a16="http://schemas.microsoft.com/office/drawing/2014/main" id="{EB999B34-15EC-458B-9B75-D2BB16405463}"/>
                </a:ext>
              </a:extLst>
            </p:cNvPr>
            <p:cNvSpPr>
              <a:spLocks noChangeShapeType="1"/>
            </p:cNvSpPr>
            <p:nvPr>
              <p:custDataLst>
                <p:tags r:id="rId169"/>
              </p:custDataLst>
            </p:nvPr>
          </p:nvSpPr>
          <p:spPr bwMode="auto">
            <a:xfrm flipH="1">
              <a:off x="1306005" y="1298576"/>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171">
              <a:extLst>
                <a:ext uri="{FF2B5EF4-FFF2-40B4-BE49-F238E27FC236}">
                  <a16:creationId xmlns:a16="http://schemas.microsoft.com/office/drawing/2014/main" id="{5253C322-EBA2-480D-99AF-854C93BA563E}"/>
                </a:ext>
              </a:extLst>
            </p:cNvPr>
            <p:cNvSpPr>
              <a:spLocks noChangeShapeType="1"/>
            </p:cNvSpPr>
            <p:nvPr>
              <p:custDataLst>
                <p:tags r:id="rId170"/>
              </p:custDataLst>
            </p:nvPr>
          </p:nvSpPr>
          <p:spPr bwMode="auto">
            <a:xfrm>
              <a:off x="1317117" y="1227138"/>
              <a:ext cx="4763"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Freeform 172">
              <a:extLst>
                <a:ext uri="{FF2B5EF4-FFF2-40B4-BE49-F238E27FC236}">
                  <a16:creationId xmlns:a16="http://schemas.microsoft.com/office/drawing/2014/main" id="{E3E5144F-53AD-4930-B0D7-3B31F0BECBA6}"/>
                </a:ext>
              </a:extLst>
            </p:cNvPr>
            <p:cNvSpPr>
              <a:spLocks/>
            </p:cNvSpPr>
            <p:nvPr>
              <p:custDataLst>
                <p:tags r:id="rId171"/>
              </p:custDataLst>
            </p:nvPr>
          </p:nvSpPr>
          <p:spPr bwMode="auto">
            <a:xfrm>
              <a:off x="1318705" y="468313"/>
              <a:ext cx="1446212" cy="762000"/>
            </a:xfrm>
            <a:custGeom>
              <a:avLst/>
              <a:gdLst>
                <a:gd name="T0" fmla="*/ 0 w 911"/>
                <a:gd name="T1" fmla="*/ 479 h 480"/>
                <a:gd name="T2" fmla="*/ 12 w 911"/>
                <a:gd name="T3" fmla="*/ 472 h 480"/>
                <a:gd name="T4" fmla="*/ 42 w 911"/>
                <a:gd name="T5" fmla="*/ 455 h 480"/>
                <a:gd name="T6" fmla="*/ 88 w 911"/>
                <a:gd name="T7" fmla="*/ 431 h 480"/>
                <a:gd name="T8" fmla="*/ 146 w 911"/>
                <a:gd name="T9" fmla="*/ 400 h 480"/>
                <a:gd name="T10" fmla="*/ 215 w 911"/>
                <a:gd name="T11" fmla="*/ 363 h 480"/>
                <a:gd name="T12" fmla="*/ 292 w 911"/>
                <a:gd name="T13" fmla="*/ 323 h 480"/>
                <a:gd name="T14" fmla="*/ 374 w 911"/>
                <a:gd name="T15" fmla="*/ 280 h 480"/>
                <a:gd name="T16" fmla="*/ 459 w 911"/>
                <a:gd name="T17" fmla="*/ 235 h 480"/>
                <a:gd name="T18" fmla="*/ 543 w 911"/>
                <a:gd name="T19" fmla="*/ 191 h 480"/>
                <a:gd name="T20" fmla="*/ 625 w 911"/>
                <a:gd name="T21" fmla="*/ 149 h 480"/>
                <a:gd name="T22" fmla="*/ 701 w 911"/>
                <a:gd name="T23" fmla="*/ 109 h 480"/>
                <a:gd name="T24" fmla="*/ 769 w 911"/>
                <a:gd name="T25" fmla="*/ 73 h 480"/>
                <a:gd name="T26" fmla="*/ 827 w 911"/>
                <a:gd name="T27" fmla="*/ 43 h 480"/>
                <a:gd name="T28" fmla="*/ 871 w 911"/>
                <a:gd name="T29" fmla="*/ 20 h 480"/>
                <a:gd name="T30" fmla="*/ 900 w 911"/>
                <a:gd name="T31" fmla="*/ 5 h 480"/>
                <a:gd name="T32" fmla="*/ 910 w 911"/>
                <a:gd name="T3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480">
                  <a:moveTo>
                    <a:pt x="0" y="479"/>
                  </a:moveTo>
                  <a:lnTo>
                    <a:pt x="12" y="472"/>
                  </a:lnTo>
                  <a:lnTo>
                    <a:pt x="42" y="455"/>
                  </a:lnTo>
                  <a:lnTo>
                    <a:pt x="88" y="431"/>
                  </a:lnTo>
                  <a:lnTo>
                    <a:pt x="146" y="400"/>
                  </a:lnTo>
                  <a:lnTo>
                    <a:pt x="215" y="363"/>
                  </a:lnTo>
                  <a:lnTo>
                    <a:pt x="292" y="323"/>
                  </a:lnTo>
                  <a:lnTo>
                    <a:pt x="374" y="280"/>
                  </a:lnTo>
                  <a:lnTo>
                    <a:pt x="459" y="235"/>
                  </a:lnTo>
                  <a:lnTo>
                    <a:pt x="543" y="191"/>
                  </a:lnTo>
                  <a:lnTo>
                    <a:pt x="625" y="149"/>
                  </a:lnTo>
                  <a:lnTo>
                    <a:pt x="701" y="109"/>
                  </a:lnTo>
                  <a:lnTo>
                    <a:pt x="769" y="73"/>
                  </a:lnTo>
                  <a:lnTo>
                    <a:pt x="827" y="43"/>
                  </a:lnTo>
                  <a:lnTo>
                    <a:pt x="871" y="20"/>
                  </a:lnTo>
                  <a:lnTo>
                    <a:pt x="900" y="5"/>
                  </a:lnTo>
                  <a:lnTo>
                    <a:pt x="910" y="0"/>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173">
              <a:extLst>
                <a:ext uri="{FF2B5EF4-FFF2-40B4-BE49-F238E27FC236}">
                  <a16:creationId xmlns:a16="http://schemas.microsoft.com/office/drawing/2014/main" id="{00E5E88D-23FF-48BB-9863-9127C631E237}"/>
                </a:ext>
              </a:extLst>
            </p:cNvPr>
            <p:cNvSpPr>
              <a:spLocks noChangeShapeType="1"/>
            </p:cNvSpPr>
            <p:nvPr>
              <p:custDataLst>
                <p:tags r:id="rId172"/>
              </p:custDataLst>
            </p:nvPr>
          </p:nvSpPr>
          <p:spPr bwMode="auto">
            <a:xfrm flipH="1" flipV="1">
              <a:off x="1317117" y="1227138"/>
              <a:ext cx="4763"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174">
              <a:extLst>
                <a:ext uri="{FF2B5EF4-FFF2-40B4-BE49-F238E27FC236}">
                  <a16:creationId xmlns:a16="http://schemas.microsoft.com/office/drawing/2014/main" id="{7DF6C27C-F9DF-45D9-8A49-3A9B87B0C2D6}"/>
                </a:ext>
              </a:extLst>
            </p:cNvPr>
            <p:cNvSpPr>
              <a:spLocks noChangeShapeType="1"/>
            </p:cNvSpPr>
            <p:nvPr>
              <p:custDataLst>
                <p:tags r:id="rId173"/>
              </p:custDataLst>
            </p:nvPr>
          </p:nvSpPr>
          <p:spPr bwMode="auto">
            <a:xfrm>
              <a:off x="2763330" y="46672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175">
              <a:extLst>
                <a:ext uri="{FF2B5EF4-FFF2-40B4-BE49-F238E27FC236}">
                  <a16:creationId xmlns:a16="http://schemas.microsoft.com/office/drawing/2014/main" id="{39CAF53C-7DDF-4503-A6C1-9C32725A1A63}"/>
                </a:ext>
              </a:extLst>
            </p:cNvPr>
            <p:cNvSpPr>
              <a:spLocks noChangeShapeType="1"/>
            </p:cNvSpPr>
            <p:nvPr>
              <p:custDataLst>
                <p:tags r:id="rId174"/>
              </p:custDataLst>
            </p:nvPr>
          </p:nvSpPr>
          <p:spPr bwMode="auto">
            <a:xfrm>
              <a:off x="2094992" y="2325688"/>
              <a:ext cx="0" cy="2079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176">
              <a:extLst>
                <a:ext uri="{FF2B5EF4-FFF2-40B4-BE49-F238E27FC236}">
                  <a16:creationId xmlns:a16="http://schemas.microsoft.com/office/drawing/2014/main" id="{A4F70953-36CF-4F14-9B31-617CC5F34150}"/>
                </a:ext>
              </a:extLst>
            </p:cNvPr>
            <p:cNvSpPr>
              <a:spLocks noChangeShapeType="1"/>
            </p:cNvSpPr>
            <p:nvPr>
              <p:custDataLst>
                <p:tags r:id="rId175"/>
              </p:custDataLst>
            </p:nvPr>
          </p:nvSpPr>
          <p:spPr bwMode="auto">
            <a:xfrm>
              <a:off x="2094992" y="2325688"/>
              <a:ext cx="0" cy="20796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Freeform 177">
              <a:extLst>
                <a:ext uri="{FF2B5EF4-FFF2-40B4-BE49-F238E27FC236}">
                  <a16:creationId xmlns:a16="http://schemas.microsoft.com/office/drawing/2014/main" id="{E1C866C9-C7F6-4BED-ACA2-F23CD620B913}"/>
                </a:ext>
              </a:extLst>
            </p:cNvPr>
            <p:cNvSpPr>
              <a:spLocks/>
            </p:cNvSpPr>
            <p:nvPr>
              <p:custDataLst>
                <p:tags r:id="rId176"/>
              </p:custDataLst>
            </p:nvPr>
          </p:nvSpPr>
          <p:spPr bwMode="auto">
            <a:xfrm>
              <a:off x="3311017" y="695326"/>
              <a:ext cx="42863" cy="206375"/>
            </a:xfrm>
            <a:custGeom>
              <a:avLst/>
              <a:gdLst>
                <a:gd name="T0" fmla="*/ 9 w 27"/>
                <a:gd name="T1" fmla="*/ 0 h 130"/>
                <a:gd name="T2" fmla="*/ 26 w 27"/>
                <a:gd name="T3" fmla="*/ 106 h 130"/>
                <a:gd name="T4" fmla="*/ 0 w 27"/>
                <a:gd name="T5" fmla="*/ 129 h 130"/>
              </a:gdLst>
              <a:ahLst/>
              <a:cxnLst>
                <a:cxn ang="0">
                  <a:pos x="T0" y="T1"/>
                </a:cxn>
                <a:cxn ang="0">
                  <a:pos x="T2" y="T3"/>
                </a:cxn>
                <a:cxn ang="0">
                  <a:pos x="T4" y="T5"/>
                </a:cxn>
              </a:cxnLst>
              <a:rect l="0" t="0" r="r" b="b"/>
              <a:pathLst>
                <a:path w="27" h="130">
                  <a:moveTo>
                    <a:pt x="9" y="0"/>
                  </a:moveTo>
                  <a:lnTo>
                    <a:pt x="26" y="106"/>
                  </a:lnTo>
                  <a:lnTo>
                    <a:pt x="0" y="129"/>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Freeform 178">
              <a:extLst>
                <a:ext uri="{FF2B5EF4-FFF2-40B4-BE49-F238E27FC236}">
                  <a16:creationId xmlns:a16="http://schemas.microsoft.com/office/drawing/2014/main" id="{2940BA17-D71A-433E-8126-86DFB7099A59}"/>
                </a:ext>
              </a:extLst>
            </p:cNvPr>
            <p:cNvSpPr>
              <a:spLocks/>
            </p:cNvSpPr>
            <p:nvPr>
              <p:custDataLst>
                <p:tags r:id="rId177"/>
              </p:custDataLst>
            </p:nvPr>
          </p:nvSpPr>
          <p:spPr bwMode="auto">
            <a:xfrm>
              <a:off x="1953705" y="844551"/>
              <a:ext cx="1352550" cy="2881312"/>
            </a:xfrm>
            <a:custGeom>
              <a:avLst/>
              <a:gdLst>
                <a:gd name="T0" fmla="*/ 4 w 852"/>
                <a:gd name="T1" fmla="*/ 1372 h 1815"/>
                <a:gd name="T2" fmla="*/ 4 w 852"/>
                <a:gd name="T3" fmla="*/ 1787 h 1815"/>
                <a:gd name="T4" fmla="*/ 63 w 852"/>
                <a:gd name="T5" fmla="*/ 1814 h 1815"/>
                <a:gd name="T6" fmla="*/ 784 w 852"/>
                <a:gd name="T7" fmla="*/ 1381 h 1815"/>
                <a:gd name="T8" fmla="*/ 851 w 852"/>
                <a:gd name="T9" fmla="*/ 1255 h 1815"/>
                <a:gd name="T10" fmla="*/ 851 w 852"/>
                <a:gd name="T11" fmla="*/ 29 h 1815"/>
                <a:gd name="T12" fmla="*/ 795 w 852"/>
                <a:gd name="T13" fmla="*/ 0 h 1815"/>
                <a:gd name="T14" fmla="*/ 67 w 852"/>
                <a:gd name="T15" fmla="*/ 439 h 1815"/>
                <a:gd name="T16" fmla="*/ 0 w 852"/>
                <a:gd name="T17" fmla="*/ 560 h 1815"/>
                <a:gd name="T18" fmla="*/ 0 w 852"/>
                <a:gd name="T19" fmla="*/ 958 h 1815"/>
                <a:gd name="T20" fmla="*/ 329 w 852"/>
                <a:gd name="T21" fmla="*/ 768 h 1815"/>
                <a:gd name="T22" fmla="*/ 329 w 852"/>
                <a:gd name="T23" fmla="*/ 1174 h 1815"/>
                <a:gd name="T24" fmla="*/ 4 w 852"/>
                <a:gd name="T25" fmla="*/ 1372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2" h="1815">
                  <a:moveTo>
                    <a:pt x="4" y="1372"/>
                  </a:moveTo>
                  <a:lnTo>
                    <a:pt x="4" y="1787"/>
                  </a:lnTo>
                  <a:lnTo>
                    <a:pt x="63" y="1814"/>
                  </a:lnTo>
                  <a:lnTo>
                    <a:pt x="784" y="1381"/>
                  </a:lnTo>
                  <a:lnTo>
                    <a:pt x="851" y="1255"/>
                  </a:lnTo>
                  <a:lnTo>
                    <a:pt x="851" y="29"/>
                  </a:lnTo>
                  <a:lnTo>
                    <a:pt x="795" y="0"/>
                  </a:lnTo>
                  <a:lnTo>
                    <a:pt x="67" y="439"/>
                  </a:lnTo>
                  <a:lnTo>
                    <a:pt x="0" y="560"/>
                  </a:lnTo>
                  <a:lnTo>
                    <a:pt x="0" y="958"/>
                  </a:lnTo>
                  <a:lnTo>
                    <a:pt x="329" y="768"/>
                  </a:lnTo>
                  <a:lnTo>
                    <a:pt x="329" y="1174"/>
                  </a:lnTo>
                  <a:lnTo>
                    <a:pt x="4" y="1372"/>
                  </a:lnTo>
                </a:path>
              </a:pathLst>
            </a:custGeom>
            <a:noFill/>
            <a:ln w="12700" cap="rnd" cmpd="sng">
              <a:solidFill>
                <a:srgbClr val="60606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Freeform 179">
              <a:extLst>
                <a:ext uri="{FF2B5EF4-FFF2-40B4-BE49-F238E27FC236}">
                  <a16:creationId xmlns:a16="http://schemas.microsoft.com/office/drawing/2014/main" id="{CA280C27-6A0E-413F-89AF-F5DDC4A68392}"/>
                </a:ext>
              </a:extLst>
            </p:cNvPr>
            <p:cNvSpPr>
              <a:spLocks/>
            </p:cNvSpPr>
            <p:nvPr>
              <p:custDataLst>
                <p:tags r:id="rId178"/>
              </p:custDataLst>
            </p:nvPr>
          </p:nvSpPr>
          <p:spPr bwMode="auto">
            <a:xfrm>
              <a:off x="1845755" y="3705226"/>
              <a:ext cx="141287" cy="104775"/>
            </a:xfrm>
            <a:custGeom>
              <a:avLst/>
              <a:gdLst>
                <a:gd name="T0" fmla="*/ 0 w 89"/>
                <a:gd name="T1" fmla="*/ 0 h 66"/>
                <a:gd name="T2" fmla="*/ 88 w 89"/>
                <a:gd name="T3" fmla="*/ 33 h 66"/>
                <a:gd name="T4" fmla="*/ 87 w 89"/>
                <a:gd name="T5" fmla="*/ 34 h 66"/>
                <a:gd name="T6" fmla="*/ 85 w 89"/>
                <a:gd name="T7" fmla="*/ 35 h 66"/>
                <a:gd name="T8" fmla="*/ 83 w 89"/>
                <a:gd name="T9" fmla="*/ 36 h 66"/>
                <a:gd name="T10" fmla="*/ 81 w 89"/>
                <a:gd name="T11" fmla="*/ 38 h 66"/>
                <a:gd name="T12" fmla="*/ 78 w 89"/>
                <a:gd name="T13" fmla="*/ 39 h 66"/>
                <a:gd name="T14" fmla="*/ 74 w 89"/>
                <a:gd name="T15" fmla="*/ 41 h 66"/>
                <a:gd name="T16" fmla="*/ 70 w 89"/>
                <a:gd name="T17" fmla="*/ 43 h 66"/>
                <a:gd name="T18" fmla="*/ 66 w 89"/>
                <a:gd name="T19" fmla="*/ 46 h 66"/>
                <a:gd name="T20" fmla="*/ 63 w 89"/>
                <a:gd name="T21" fmla="*/ 48 h 66"/>
                <a:gd name="T22" fmla="*/ 59 w 89"/>
                <a:gd name="T23" fmla="*/ 50 h 66"/>
                <a:gd name="T24" fmla="*/ 55 w 89"/>
                <a:gd name="T25" fmla="*/ 52 h 66"/>
                <a:gd name="T26" fmla="*/ 51 w 89"/>
                <a:gd name="T27" fmla="*/ 54 h 66"/>
                <a:gd name="T28" fmla="*/ 48 w 89"/>
                <a:gd name="T29" fmla="*/ 57 h 66"/>
                <a:gd name="T30" fmla="*/ 45 w 89"/>
                <a:gd name="T31" fmla="*/ 59 h 66"/>
                <a:gd name="T32" fmla="*/ 42 w 89"/>
                <a:gd name="T33" fmla="*/ 60 h 66"/>
                <a:gd name="T34" fmla="*/ 41 w 89"/>
                <a:gd name="T35" fmla="*/ 60 h 66"/>
                <a:gd name="T36" fmla="*/ 39 w 89"/>
                <a:gd name="T37" fmla="*/ 60 h 66"/>
                <a:gd name="T38" fmla="*/ 38 w 89"/>
                <a:gd name="T39" fmla="*/ 61 h 66"/>
                <a:gd name="T40" fmla="*/ 37 w 89"/>
                <a:gd name="T41" fmla="*/ 61 h 66"/>
                <a:gd name="T42" fmla="*/ 34 w 89"/>
                <a:gd name="T43" fmla="*/ 62 h 66"/>
                <a:gd name="T44" fmla="*/ 31 w 89"/>
                <a:gd name="T45" fmla="*/ 63 h 66"/>
                <a:gd name="T46" fmla="*/ 28 w 89"/>
                <a:gd name="T47" fmla="*/ 63 h 66"/>
                <a:gd name="T48" fmla="*/ 25 w 89"/>
                <a:gd name="T49" fmla="*/ 64 h 66"/>
                <a:gd name="T50" fmla="*/ 22 w 89"/>
                <a:gd name="T51" fmla="*/ 64 h 66"/>
                <a:gd name="T52" fmla="*/ 19 w 89"/>
                <a:gd name="T53" fmla="*/ 65 h 66"/>
                <a:gd name="T54" fmla="*/ 15 w 89"/>
                <a:gd name="T55" fmla="*/ 65 h 66"/>
                <a:gd name="T56" fmla="*/ 11 w 89"/>
                <a:gd name="T57" fmla="*/ 65 h 66"/>
                <a:gd name="T58" fmla="*/ 8 w 89"/>
                <a:gd name="T59" fmla="*/ 64 h 66"/>
                <a:gd name="T60" fmla="*/ 6 w 89"/>
                <a:gd name="T61" fmla="*/ 64 h 66"/>
                <a:gd name="T62" fmla="*/ 2 w 89"/>
                <a:gd name="T63" fmla="*/ 63 h 66"/>
                <a:gd name="T64" fmla="*/ 0 w 89"/>
                <a:gd name="T65" fmla="*/ 62 h 66"/>
                <a:gd name="T66" fmla="*/ 0 w 89"/>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66">
                  <a:moveTo>
                    <a:pt x="0" y="0"/>
                  </a:moveTo>
                  <a:lnTo>
                    <a:pt x="88" y="33"/>
                  </a:lnTo>
                  <a:lnTo>
                    <a:pt x="87" y="34"/>
                  </a:lnTo>
                  <a:lnTo>
                    <a:pt x="85" y="35"/>
                  </a:lnTo>
                  <a:lnTo>
                    <a:pt x="83" y="36"/>
                  </a:lnTo>
                  <a:lnTo>
                    <a:pt x="81" y="38"/>
                  </a:lnTo>
                  <a:lnTo>
                    <a:pt x="78" y="39"/>
                  </a:lnTo>
                  <a:lnTo>
                    <a:pt x="74" y="41"/>
                  </a:lnTo>
                  <a:lnTo>
                    <a:pt x="70" y="43"/>
                  </a:lnTo>
                  <a:lnTo>
                    <a:pt x="66" y="46"/>
                  </a:lnTo>
                  <a:lnTo>
                    <a:pt x="63" y="48"/>
                  </a:lnTo>
                  <a:lnTo>
                    <a:pt x="59" y="50"/>
                  </a:lnTo>
                  <a:lnTo>
                    <a:pt x="55" y="52"/>
                  </a:lnTo>
                  <a:lnTo>
                    <a:pt x="51" y="54"/>
                  </a:lnTo>
                  <a:lnTo>
                    <a:pt x="48" y="57"/>
                  </a:lnTo>
                  <a:lnTo>
                    <a:pt x="45" y="59"/>
                  </a:lnTo>
                  <a:lnTo>
                    <a:pt x="42" y="60"/>
                  </a:lnTo>
                  <a:lnTo>
                    <a:pt x="41" y="60"/>
                  </a:lnTo>
                  <a:lnTo>
                    <a:pt x="39" y="60"/>
                  </a:lnTo>
                  <a:lnTo>
                    <a:pt x="38" y="61"/>
                  </a:lnTo>
                  <a:lnTo>
                    <a:pt x="37" y="61"/>
                  </a:lnTo>
                  <a:lnTo>
                    <a:pt x="34" y="62"/>
                  </a:lnTo>
                  <a:lnTo>
                    <a:pt x="31" y="63"/>
                  </a:lnTo>
                  <a:lnTo>
                    <a:pt x="28" y="63"/>
                  </a:lnTo>
                  <a:lnTo>
                    <a:pt x="25" y="64"/>
                  </a:lnTo>
                  <a:lnTo>
                    <a:pt x="22" y="64"/>
                  </a:lnTo>
                  <a:lnTo>
                    <a:pt x="19" y="65"/>
                  </a:lnTo>
                  <a:lnTo>
                    <a:pt x="15" y="65"/>
                  </a:lnTo>
                  <a:lnTo>
                    <a:pt x="11" y="65"/>
                  </a:lnTo>
                  <a:lnTo>
                    <a:pt x="8" y="64"/>
                  </a:lnTo>
                  <a:lnTo>
                    <a:pt x="6" y="64"/>
                  </a:lnTo>
                  <a:lnTo>
                    <a:pt x="2" y="63"/>
                  </a:lnTo>
                  <a:lnTo>
                    <a:pt x="0" y="62"/>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180">
              <a:extLst>
                <a:ext uri="{FF2B5EF4-FFF2-40B4-BE49-F238E27FC236}">
                  <a16:creationId xmlns:a16="http://schemas.microsoft.com/office/drawing/2014/main" id="{B35E9A04-9387-41C3-9EBC-CBBC854ADA0E}"/>
                </a:ext>
              </a:extLst>
            </p:cNvPr>
            <p:cNvSpPr>
              <a:spLocks noChangeShapeType="1"/>
            </p:cNvSpPr>
            <p:nvPr>
              <p:custDataLst>
                <p:tags r:id="rId179"/>
              </p:custDataLst>
            </p:nvPr>
          </p:nvSpPr>
          <p:spPr bwMode="auto">
            <a:xfrm>
              <a:off x="1845755" y="3705226"/>
              <a:ext cx="149225" cy="5715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Freeform 181">
              <a:extLst>
                <a:ext uri="{FF2B5EF4-FFF2-40B4-BE49-F238E27FC236}">
                  <a16:creationId xmlns:a16="http://schemas.microsoft.com/office/drawing/2014/main" id="{DEF0A6DE-6825-48A3-A829-DFE0DA559ED1}"/>
                </a:ext>
              </a:extLst>
            </p:cNvPr>
            <p:cNvSpPr>
              <a:spLocks/>
            </p:cNvSpPr>
            <p:nvPr>
              <p:custDataLst>
                <p:tags r:id="rId180"/>
              </p:custDataLst>
            </p:nvPr>
          </p:nvSpPr>
          <p:spPr bwMode="auto">
            <a:xfrm>
              <a:off x="1917192" y="3762376"/>
              <a:ext cx="79375" cy="47625"/>
            </a:xfrm>
            <a:custGeom>
              <a:avLst/>
              <a:gdLst>
                <a:gd name="T0" fmla="*/ 49 w 50"/>
                <a:gd name="T1" fmla="*/ 0 h 30"/>
                <a:gd name="T2" fmla="*/ 49 w 50"/>
                <a:gd name="T3" fmla="*/ 0 h 30"/>
                <a:gd name="T4" fmla="*/ 48 w 50"/>
                <a:gd name="T5" fmla="*/ 1 h 30"/>
                <a:gd name="T6" fmla="*/ 46 w 50"/>
                <a:gd name="T7" fmla="*/ 2 h 30"/>
                <a:gd name="T8" fmla="*/ 44 w 50"/>
                <a:gd name="T9" fmla="*/ 3 h 30"/>
                <a:gd name="T10" fmla="*/ 41 w 50"/>
                <a:gd name="T11" fmla="*/ 5 h 30"/>
                <a:gd name="T12" fmla="*/ 38 w 50"/>
                <a:gd name="T13" fmla="*/ 7 h 30"/>
                <a:gd name="T14" fmla="*/ 34 w 50"/>
                <a:gd name="T15" fmla="*/ 9 h 30"/>
                <a:gd name="T16" fmla="*/ 30 w 50"/>
                <a:gd name="T17" fmla="*/ 11 h 30"/>
                <a:gd name="T18" fmla="*/ 26 w 50"/>
                <a:gd name="T19" fmla="*/ 14 h 30"/>
                <a:gd name="T20" fmla="*/ 22 w 50"/>
                <a:gd name="T21" fmla="*/ 16 h 30"/>
                <a:gd name="T22" fmla="*/ 18 w 50"/>
                <a:gd name="T23" fmla="*/ 19 h 30"/>
                <a:gd name="T24" fmla="*/ 14 w 50"/>
                <a:gd name="T25" fmla="*/ 21 h 30"/>
                <a:gd name="T26" fmla="*/ 10 w 50"/>
                <a:gd name="T27" fmla="*/ 23 h 30"/>
                <a:gd name="T28" fmla="*/ 6 w 50"/>
                <a:gd name="T29" fmla="*/ 26 h 30"/>
                <a:gd name="T30" fmla="*/ 3 w 50"/>
                <a:gd name="T31" fmla="*/ 28 h 30"/>
                <a:gd name="T32" fmla="*/ 0 w 50"/>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30">
                  <a:moveTo>
                    <a:pt x="49" y="0"/>
                  </a:moveTo>
                  <a:lnTo>
                    <a:pt x="49" y="0"/>
                  </a:lnTo>
                  <a:lnTo>
                    <a:pt x="48" y="1"/>
                  </a:lnTo>
                  <a:lnTo>
                    <a:pt x="46" y="2"/>
                  </a:lnTo>
                  <a:lnTo>
                    <a:pt x="44" y="3"/>
                  </a:lnTo>
                  <a:lnTo>
                    <a:pt x="41" y="5"/>
                  </a:lnTo>
                  <a:lnTo>
                    <a:pt x="38" y="7"/>
                  </a:lnTo>
                  <a:lnTo>
                    <a:pt x="34" y="9"/>
                  </a:lnTo>
                  <a:lnTo>
                    <a:pt x="30" y="11"/>
                  </a:lnTo>
                  <a:lnTo>
                    <a:pt x="26" y="14"/>
                  </a:lnTo>
                  <a:lnTo>
                    <a:pt x="22" y="16"/>
                  </a:lnTo>
                  <a:lnTo>
                    <a:pt x="18" y="19"/>
                  </a:lnTo>
                  <a:lnTo>
                    <a:pt x="14" y="21"/>
                  </a:lnTo>
                  <a:lnTo>
                    <a:pt x="10" y="23"/>
                  </a:lnTo>
                  <a:lnTo>
                    <a:pt x="6" y="26"/>
                  </a:lnTo>
                  <a:lnTo>
                    <a:pt x="3" y="28"/>
                  </a:lnTo>
                  <a:lnTo>
                    <a:pt x="0" y="29"/>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Line 182">
              <a:extLst>
                <a:ext uri="{FF2B5EF4-FFF2-40B4-BE49-F238E27FC236}">
                  <a16:creationId xmlns:a16="http://schemas.microsoft.com/office/drawing/2014/main" id="{C7A5892E-D885-4374-94E1-DBD257311D67}"/>
                </a:ext>
              </a:extLst>
            </p:cNvPr>
            <p:cNvSpPr>
              <a:spLocks noChangeShapeType="1"/>
            </p:cNvSpPr>
            <p:nvPr>
              <p:custDataLst>
                <p:tags r:id="rId181"/>
              </p:custDataLst>
            </p:nvPr>
          </p:nvSpPr>
          <p:spPr bwMode="auto">
            <a:xfrm>
              <a:off x="1993392" y="3760788"/>
              <a:ext cx="3175"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183">
              <a:extLst>
                <a:ext uri="{FF2B5EF4-FFF2-40B4-BE49-F238E27FC236}">
                  <a16:creationId xmlns:a16="http://schemas.microsoft.com/office/drawing/2014/main" id="{3569EB1E-9FEE-4A88-B222-E46A245780D1}"/>
                </a:ext>
              </a:extLst>
            </p:cNvPr>
            <p:cNvSpPr>
              <a:spLocks noChangeShapeType="1"/>
            </p:cNvSpPr>
            <p:nvPr>
              <p:custDataLst>
                <p:tags r:id="rId182"/>
              </p:custDataLst>
            </p:nvPr>
          </p:nvSpPr>
          <p:spPr bwMode="auto">
            <a:xfrm flipH="1" flipV="1">
              <a:off x="1915605" y="380682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Freeform 184">
              <a:extLst>
                <a:ext uri="{FF2B5EF4-FFF2-40B4-BE49-F238E27FC236}">
                  <a16:creationId xmlns:a16="http://schemas.microsoft.com/office/drawing/2014/main" id="{FB70433B-2559-41E0-AE09-9456F7E10355}"/>
                </a:ext>
              </a:extLst>
            </p:cNvPr>
            <p:cNvSpPr>
              <a:spLocks/>
            </p:cNvSpPr>
            <p:nvPr>
              <p:custDataLst>
                <p:tags r:id="rId183"/>
              </p:custDataLst>
            </p:nvPr>
          </p:nvSpPr>
          <p:spPr bwMode="auto">
            <a:xfrm>
              <a:off x="1845755" y="3808413"/>
              <a:ext cx="73025" cy="26988"/>
            </a:xfrm>
            <a:custGeom>
              <a:avLst/>
              <a:gdLst>
                <a:gd name="T0" fmla="*/ 45 w 46"/>
                <a:gd name="T1" fmla="*/ 0 h 17"/>
                <a:gd name="T2" fmla="*/ 44 w 46"/>
                <a:gd name="T3" fmla="*/ 2 h 17"/>
                <a:gd name="T4" fmla="*/ 42 w 46"/>
                <a:gd name="T5" fmla="*/ 2 h 17"/>
                <a:gd name="T6" fmla="*/ 41 w 46"/>
                <a:gd name="T7" fmla="*/ 5 h 17"/>
                <a:gd name="T8" fmla="*/ 39 w 46"/>
                <a:gd name="T9" fmla="*/ 5 h 17"/>
                <a:gd name="T10" fmla="*/ 36 w 46"/>
                <a:gd name="T11" fmla="*/ 8 h 17"/>
                <a:gd name="T12" fmla="*/ 33 w 46"/>
                <a:gd name="T13" fmla="*/ 10 h 17"/>
                <a:gd name="T14" fmla="*/ 30 w 46"/>
                <a:gd name="T15" fmla="*/ 10 h 17"/>
                <a:gd name="T16" fmla="*/ 27 w 46"/>
                <a:gd name="T17" fmla="*/ 13 h 17"/>
                <a:gd name="T18" fmla="*/ 23 w 46"/>
                <a:gd name="T19" fmla="*/ 13 h 17"/>
                <a:gd name="T20" fmla="*/ 20 w 46"/>
                <a:gd name="T21" fmla="*/ 16 h 17"/>
                <a:gd name="T22" fmla="*/ 16 w 46"/>
                <a:gd name="T23" fmla="*/ 16 h 17"/>
                <a:gd name="T24" fmla="*/ 12 w 46"/>
                <a:gd name="T25" fmla="*/ 16 h 17"/>
                <a:gd name="T26" fmla="*/ 9 w 46"/>
                <a:gd name="T27" fmla="*/ 13 h 17"/>
                <a:gd name="T28" fmla="*/ 6 w 46"/>
                <a:gd name="T29" fmla="*/ 13 h 17"/>
                <a:gd name="T30" fmla="*/ 2 w 46"/>
                <a:gd name="T31" fmla="*/ 10 h 17"/>
                <a:gd name="T32" fmla="*/ 0 w 46"/>
                <a:gd name="T3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7">
                  <a:moveTo>
                    <a:pt x="45" y="0"/>
                  </a:moveTo>
                  <a:lnTo>
                    <a:pt x="44" y="2"/>
                  </a:lnTo>
                  <a:lnTo>
                    <a:pt x="42" y="2"/>
                  </a:lnTo>
                  <a:lnTo>
                    <a:pt x="41" y="5"/>
                  </a:lnTo>
                  <a:lnTo>
                    <a:pt x="39" y="5"/>
                  </a:lnTo>
                  <a:lnTo>
                    <a:pt x="36" y="8"/>
                  </a:lnTo>
                  <a:lnTo>
                    <a:pt x="33" y="10"/>
                  </a:lnTo>
                  <a:lnTo>
                    <a:pt x="30" y="10"/>
                  </a:lnTo>
                  <a:lnTo>
                    <a:pt x="27" y="13"/>
                  </a:lnTo>
                  <a:lnTo>
                    <a:pt x="23" y="13"/>
                  </a:lnTo>
                  <a:lnTo>
                    <a:pt x="20" y="16"/>
                  </a:lnTo>
                  <a:lnTo>
                    <a:pt x="16" y="16"/>
                  </a:lnTo>
                  <a:lnTo>
                    <a:pt x="12" y="16"/>
                  </a:lnTo>
                  <a:lnTo>
                    <a:pt x="9" y="13"/>
                  </a:lnTo>
                  <a:lnTo>
                    <a:pt x="6" y="13"/>
                  </a:lnTo>
                  <a:lnTo>
                    <a:pt x="2" y="10"/>
                  </a:lnTo>
                  <a:lnTo>
                    <a:pt x="0" y="8"/>
                  </a:lnTo>
                </a:path>
              </a:pathLst>
            </a:custGeom>
            <a:noFill/>
            <a:ln w="12700" cap="rnd" cmpd="sng">
              <a:solidFill>
                <a:srgbClr val="60606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Line 185">
              <a:extLst>
                <a:ext uri="{FF2B5EF4-FFF2-40B4-BE49-F238E27FC236}">
                  <a16:creationId xmlns:a16="http://schemas.microsoft.com/office/drawing/2014/main" id="{0751EC37-F8F7-4653-B915-271F0952E8AE}"/>
                </a:ext>
              </a:extLst>
            </p:cNvPr>
            <p:cNvSpPr>
              <a:spLocks noChangeShapeType="1"/>
            </p:cNvSpPr>
            <p:nvPr>
              <p:custDataLst>
                <p:tags r:id="rId184"/>
              </p:custDataLst>
            </p:nvPr>
          </p:nvSpPr>
          <p:spPr bwMode="auto">
            <a:xfrm>
              <a:off x="1915605" y="380682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Line 186">
              <a:extLst>
                <a:ext uri="{FF2B5EF4-FFF2-40B4-BE49-F238E27FC236}">
                  <a16:creationId xmlns:a16="http://schemas.microsoft.com/office/drawing/2014/main" id="{BB85B34F-69FF-4830-8A4C-2C65DDC76DA5}"/>
                </a:ext>
              </a:extLst>
            </p:cNvPr>
            <p:cNvSpPr>
              <a:spLocks noChangeShapeType="1"/>
            </p:cNvSpPr>
            <p:nvPr>
              <p:custDataLst>
                <p:tags r:id="rId185"/>
              </p:custDataLst>
            </p:nvPr>
          </p:nvSpPr>
          <p:spPr bwMode="auto">
            <a:xfrm flipV="1">
              <a:off x="1844167" y="3810001"/>
              <a:ext cx="1588"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 name="Freeform 187">
              <a:extLst>
                <a:ext uri="{FF2B5EF4-FFF2-40B4-BE49-F238E27FC236}">
                  <a16:creationId xmlns:a16="http://schemas.microsoft.com/office/drawing/2014/main" id="{1DADB932-96B6-4682-8269-EDEEA27FCF89}"/>
                </a:ext>
              </a:extLst>
            </p:cNvPr>
            <p:cNvSpPr>
              <a:spLocks/>
            </p:cNvSpPr>
            <p:nvPr>
              <p:custDataLst>
                <p:tags r:id="rId186"/>
              </p:custDataLst>
            </p:nvPr>
          </p:nvSpPr>
          <p:spPr bwMode="auto">
            <a:xfrm>
              <a:off x="772605" y="2409826"/>
              <a:ext cx="1074737" cy="1404937"/>
            </a:xfrm>
            <a:custGeom>
              <a:avLst/>
              <a:gdLst>
                <a:gd name="T0" fmla="*/ 0 w 677"/>
                <a:gd name="T1" fmla="*/ 463 h 885"/>
                <a:gd name="T2" fmla="*/ 0 w 677"/>
                <a:gd name="T3" fmla="*/ 0 h 885"/>
                <a:gd name="T4" fmla="*/ 676 w 677"/>
                <a:gd name="T5" fmla="*/ 393 h 885"/>
                <a:gd name="T6" fmla="*/ 676 w 677"/>
                <a:gd name="T7" fmla="*/ 884 h 885"/>
                <a:gd name="T8" fmla="*/ 27 w 677"/>
                <a:gd name="T9" fmla="*/ 508 h 885"/>
                <a:gd name="T10" fmla="*/ 26 w 677"/>
                <a:gd name="T11" fmla="*/ 508 h 885"/>
                <a:gd name="T12" fmla="*/ 26 w 677"/>
                <a:gd name="T13" fmla="*/ 507 h 885"/>
                <a:gd name="T14" fmla="*/ 24 w 677"/>
                <a:gd name="T15" fmla="*/ 506 h 885"/>
                <a:gd name="T16" fmla="*/ 23 w 677"/>
                <a:gd name="T17" fmla="*/ 505 h 885"/>
                <a:gd name="T18" fmla="*/ 21 w 677"/>
                <a:gd name="T19" fmla="*/ 504 h 885"/>
                <a:gd name="T20" fmla="*/ 19 w 677"/>
                <a:gd name="T21" fmla="*/ 502 h 885"/>
                <a:gd name="T22" fmla="*/ 17 w 677"/>
                <a:gd name="T23" fmla="*/ 500 h 885"/>
                <a:gd name="T24" fmla="*/ 14 w 677"/>
                <a:gd name="T25" fmla="*/ 498 h 885"/>
                <a:gd name="T26" fmla="*/ 12 w 677"/>
                <a:gd name="T27" fmla="*/ 495 h 885"/>
                <a:gd name="T28" fmla="*/ 9 w 677"/>
                <a:gd name="T29" fmla="*/ 492 h 885"/>
                <a:gd name="T30" fmla="*/ 7 w 677"/>
                <a:gd name="T31" fmla="*/ 488 h 885"/>
                <a:gd name="T32" fmla="*/ 5 w 677"/>
                <a:gd name="T33" fmla="*/ 484 h 885"/>
                <a:gd name="T34" fmla="*/ 3 w 677"/>
                <a:gd name="T35" fmla="*/ 479 h 885"/>
                <a:gd name="T36" fmla="*/ 2 w 677"/>
                <a:gd name="T37" fmla="*/ 474 h 885"/>
                <a:gd name="T38" fmla="*/ 1 w 677"/>
                <a:gd name="T39" fmla="*/ 469 h 885"/>
                <a:gd name="T40" fmla="*/ 0 w 677"/>
                <a:gd name="T41" fmla="*/ 46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85">
                  <a:moveTo>
                    <a:pt x="0" y="463"/>
                  </a:moveTo>
                  <a:lnTo>
                    <a:pt x="0" y="0"/>
                  </a:lnTo>
                  <a:lnTo>
                    <a:pt x="676" y="393"/>
                  </a:lnTo>
                  <a:lnTo>
                    <a:pt x="676" y="884"/>
                  </a:lnTo>
                  <a:lnTo>
                    <a:pt x="27" y="508"/>
                  </a:lnTo>
                  <a:lnTo>
                    <a:pt x="26" y="508"/>
                  </a:lnTo>
                  <a:lnTo>
                    <a:pt x="26" y="507"/>
                  </a:lnTo>
                  <a:lnTo>
                    <a:pt x="24" y="506"/>
                  </a:lnTo>
                  <a:lnTo>
                    <a:pt x="23" y="505"/>
                  </a:lnTo>
                  <a:lnTo>
                    <a:pt x="21" y="504"/>
                  </a:lnTo>
                  <a:lnTo>
                    <a:pt x="19" y="502"/>
                  </a:lnTo>
                  <a:lnTo>
                    <a:pt x="17" y="500"/>
                  </a:lnTo>
                  <a:lnTo>
                    <a:pt x="14" y="498"/>
                  </a:lnTo>
                  <a:lnTo>
                    <a:pt x="12" y="495"/>
                  </a:lnTo>
                  <a:lnTo>
                    <a:pt x="9" y="492"/>
                  </a:lnTo>
                  <a:lnTo>
                    <a:pt x="7" y="488"/>
                  </a:lnTo>
                  <a:lnTo>
                    <a:pt x="5" y="484"/>
                  </a:lnTo>
                  <a:lnTo>
                    <a:pt x="3" y="479"/>
                  </a:lnTo>
                  <a:lnTo>
                    <a:pt x="2" y="474"/>
                  </a:lnTo>
                  <a:lnTo>
                    <a:pt x="1" y="469"/>
                  </a:lnTo>
                  <a:lnTo>
                    <a:pt x="0" y="463"/>
                  </a:lnTo>
                </a:path>
              </a:pathLst>
            </a:custGeom>
            <a:solidFill>
              <a:srgbClr val="FFFFFF"/>
            </a:solidFill>
            <a:ln w="12700" cap="rnd" cmpd="sng">
              <a:solidFill>
                <a:srgbClr val="60606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Freeform 188">
              <a:extLst>
                <a:ext uri="{FF2B5EF4-FFF2-40B4-BE49-F238E27FC236}">
                  <a16:creationId xmlns:a16="http://schemas.microsoft.com/office/drawing/2014/main" id="{EC97254D-C1B1-4B1F-BB58-039536071B81}"/>
                </a:ext>
              </a:extLst>
            </p:cNvPr>
            <p:cNvSpPr>
              <a:spLocks/>
            </p:cNvSpPr>
            <p:nvPr>
              <p:custDataLst>
                <p:tags r:id="rId187"/>
              </p:custDataLst>
            </p:nvPr>
          </p:nvSpPr>
          <p:spPr bwMode="auto">
            <a:xfrm>
              <a:off x="772605" y="2409826"/>
              <a:ext cx="1074737" cy="1404937"/>
            </a:xfrm>
            <a:custGeom>
              <a:avLst/>
              <a:gdLst>
                <a:gd name="T0" fmla="*/ 0 w 677"/>
                <a:gd name="T1" fmla="*/ 463 h 885"/>
                <a:gd name="T2" fmla="*/ 0 w 677"/>
                <a:gd name="T3" fmla="*/ 0 h 885"/>
                <a:gd name="T4" fmla="*/ 676 w 677"/>
                <a:gd name="T5" fmla="*/ 393 h 885"/>
                <a:gd name="T6" fmla="*/ 676 w 677"/>
                <a:gd name="T7" fmla="*/ 884 h 885"/>
                <a:gd name="T8" fmla="*/ 27 w 677"/>
                <a:gd name="T9" fmla="*/ 508 h 885"/>
                <a:gd name="T10" fmla="*/ 26 w 677"/>
                <a:gd name="T11" fmla="*/ 508 h 885"/>
                <a:gd name="T12" fmla="*/ 26 w 677"/>
                <a:gd name="T13" fmla="*/ 507 h 885"/>
                <a:gd name="T14" fmla="*/ 24 w 677"/>
                <a:gd name="T15" fmla="*/ 506 h 885"/>
                <a:gd name="T16" fmla="*/ 23 w 677"/>
                <a:gd name="T17" fmla="*/ 505 h 885"/>
                <a:gd name="T18" fmla="*/ 21 w 677"/>
                <a:gd name="T19" fmla="*/ 504 h 885"/>
                <a:gd name="T20" fmla="*/ 19 w 677"/>
                <a:gd name="T21" fmla="*/ 502 h 885"/>
                <a:gd name="T22" fmla="*/ 17 w 677"/>
                <a:gd name="T23" fmla="*/ 500 h 885"/>
                <a:gd name="T24" fmla="*/ 14 w 677"/>
                <a:gd name="T25" fmla="*/ 498 h 885"/>
                <a:gd name="T26" fmla="*/ 12 w 677"/>
                <a:gd name="T27" fmla="*/ 495 h 885"/>
                <a:gd name="T28" fmla="*/ 9 w 677"/>
                <a:gd name="T29" fmla="*/ 492 h 885"/>
                <a:gd name="T30" fmla="*/ 7 w 677"/>
                <a:gd name="T31" fmla="*/ 488 h 885"/>
                <a:gd name="T32" fmla="*/ 5 w 677"/>
                <a:gd name="T33" fmla="*/ 484 h 885"/>
                <a:gd name="T34" fmla="*/ 3 w 677"/>
                <a:gd name="T35" fmla="*/ 479 h 885"/>
                <a:gd name="T36" fmla="*/ 2 w 677"/>
                <a:gd name="T37" fmla="*/ 474 h 885"/>
                <a:gd name="T38" fmla="*/ 1 w 677"/>
                <a:gd name="T39" fmla="*/ 469 h 885"/>
                <a:gd name="T40" fmla="*/ 0 w 677"/>
                <a:gd name="T41" fmla="*/ 46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85">
                  <a:moveTo>
                    <a:pt x="0" y="463"/>
                  </a:moveTo>
                  <a:lnTo>
                    <a:pt x="0" y="0"/>
                  </a:lnTo>
                  <a:lnTo>
                    <a:pt x="676" y="393"/>
                  </a:lnTo>
                  <a:lnTo>
                    <a:pt x="676" y="884"/>
                  </a:lnTo>
                  <a:lnTo>
                    <a:pt x="27" y="508"/>
                  </a:lnTo>
                  <a:lnTo>
                    <a:pt x="26" y="508"/>
                  </a:lnTo>
                  <a:lnTo>
                    <a:pt x="26" y="507"/>
                  </a:lnTo>
                  <a:lnTo>
                    <a:pt x="24" y="506"/>
                  </a:lnTo>
                  <a:lnTo>
                    <a:pt x="23" y="505"/>
                  </a:lnTo>
                  <a:lnTo>
                    <a:pt x="21" y="504"/>
                  </a:lnTo>
                  <a:lnTo>
                    <a:pt x="19" y="502"/>
                  </a:lnTo>
                  <a:lnTo>
                    <a:pt x="17" y="500"/>
                  </a:lnTo>
                  <a:lnTo>
                    <a:pt x="14" y="498"/>
                  </a:lnTo>
                  <a:lnTo>
                    <a:pt x="12" y="495"/>
                  </a:lnTo>
                  <a:lnTo>
                    <a:pt x="9" y="492"/>
                  </a:lnTo>
                  <a:lnTo>
                    <a:pt x="7" y="488"/>
                  </a:lnTo>
                  <a:lnTo>
                    <a:pt x="5" y="484"/>
                  </a:lnTo>
                  <a:lnTo>
                    <a:pt x="3" y="479"/>
                  </a:lnTo>
                  <a:lnTo>
                    <a:pt x="2" y="474"/>
                  </a:lnTo>
                  <a:lnTo>
                    <a:pt x="1" y="469"/>
                  </a:lnTo>
                  <a:lnTo>
                    <a:pt x="0" y="463"/>
                  </a:lnTo>
                </a:path>
              </a:pathLst>
            </a:custGeom>
            <a:noFill/>
            <a:ln w="12700" cap="rnd" cmpd="sng">
              <a:solidFill>
                <a:srgbClr val="60606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189">
              <a:extLst>
                <a:ext uri="{FF2B5EF4-FFF2-40B4-BE49-F238E27FC236}">
                  <a16:creationId xmlns:a16="http://schemas.microsoft.com/office/drawing/2014/main" id="{3FB26026-696E-431E-A965-2D163FAAC141}"/>
                </a:ext>
              </a:extLst>
            </p:cNvPr>
            <p:cNvSpPr>
              <a:spLocks noChangeShapeType="1"/>
            </p:cNvSpPr>
            <p:nvPr>
              <p:custDataLst>
                <p:tags r:id="rId188"/>
              </p:custDataLst>
            </p:nvPr>
          </p:nvSpPr>
          <p:spPr bwMode="auto">
            <a:xfrm flipV="1">
              <a:off x="1309180" y="2722563"/>
              <a:ext cx="0" cy="7747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190">
              <a:extLst>
                <a:ext uri="{FF2B5EF4-FFF2-40B4-BE49-F238E27FC236}">
                  <a16:creationId xmlns:a16="http://schemas.microsoft.com/office/drawing/2014/main" id="{D38ED6D8-642A-421D-AC16-4A1546626FF2}"/>
                </a:ext>
              </a:extLst>
            </p:cNvPr>
            <p:cNvSpPr>
              <a:spLocks noChangeShapeType="1"/>
            </p:cNvSpPr>
            <p:nvPr>
              <p:custDataLst>
                <p:tags r:id="rId189"/>
              </p:custDataLst>
            </p:nvPr>
          </p:nvSpPr>
          <p:spPr bwMode="auto">
            <a:xfrm flipH="1">
              <a:off x="2582355" y="471488"/>
              <a:ext cx="1587" cy="4286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Freeform 191">
              <a:extLst>
                <a:ext uri="{FF2B5EF4-FFF2-40B4-BE49-F238E27FC236}">
                  <a16:creationId xmlns:a16="http://schemas.microsoft.com/office/drawing/2014/main" id="{8A5F81BB-F735-4697-A83E-A240262A1817}"/>
                </a:ext>
              </a:extLst>
            </p:cNvPr>
            <p:cNvSpPr>
              <a:spLocks/>
            </p:cNvSpPr>
            <p:nvPr>
              <p:custDataLst>
                <p:tags r:id="rId190"/>
              </p:custDataLst>
            </p:nvPr>
          </p:nvSpPr>
          <p:spPr bwMode="auto">
            <a:xfrm>
              <a:off x="2342642" y="647701"/>
              <a:ext cx="265113" cy="169862"/>
            </a:xfrm>
            <a:custGeom>
              <a:avLst/>
              <a:gdLst>
                <a:gd name="T0" fmla="*/ 45 w 167"/>
                <a:gd name="T1" fmla="*/ 3 h 107"/>
                <a:gd name="T2" fmla="*/ 35 w 167"/>
                <a:gd name="T3" fmla="*/ 7 h 107"/>
                <a:gd name="T4" fmla="*/ 26 w 167"/>
                <a:gd name="T5" fmla="*/ 13 h 107"/>
                <a:gd name="T6" fmla="*/ 18 w 167"/>
                <a:gd name="T7" fmla="*/ 19 h 107"/>
                <a:gd name="T8" fmla="*/ 12 w 167"/>
                <a:gd name="T9" fmla="*/ 25 h 107"/>
                <a:gd name="T10" fmla="*/ 6 w 167"/>
                <a:gd name="T11" fmla="*/ 32 h 107"/>
                <a:gd name="T12" fmla="*/ 2 w 167"/>
                <a:gd name="T13" fmla="*/ 40 h 107"/>
                <a:gd name="T14" fmla="*/ 0 w 167"/>
                <a:gd name="T15" fmla="*/ 47 h 107"/>
                <a:gd name="T16" fmla="*/ 1 w 167"/>
                <a:gd name="T17" fmla="*/ 57 h 107"/>
                <a:gd name="T18" fmla="*/ 4 w 167"/>
                <a:gd name="T19" fmla="*/ 68 h 107"/>
                <a:gd name="T20" fmla="*/ 10 w 167"/>
                <a:gd name="T21" fmla="*/ 78 h 107"/>
                <a:gd name="T22" fmla="*/ 19 w 167"/>
                <a:gd name="T23" fmla="*/ 86 h 107"/>
                <a:gd name="T24" fmla="*/ 30 w 167"/>
                <a:gd name="T25" fmla="*/ 94 h 107"/>
                <a:gd name="T26" fmla="*/ 44 w 167"/>
                <a:gd name="T27" fmla="*/ 100 h 107"/>
                <a:gd name="T28" fmla="*/ 59 w 167"/>
                <a:gd name="T29" fmla="*/ 104 h 107"/>
                <a:gd name="T30" fmla="*/ 75 w 167"/>
                <a:gd name="T31" fmla="*/ 106 h 107"/>
                <a:gd name="T32" fmla="*/ 92 w 167"/>
                <a:gd name="T33" fmla="*/ 106 h 107"/>
                <a:gd name="T34" fmla="*/ 108 w 167"/>
                <a:gd name="T35" fmla="*/ 104 h 107"/>
                <a:gd name="T36" fmla="*/ 123 w 167"/>
                <a:gd name="T37" fmla="*/ 100 h 107"/>
                <a:gd name="T38" fmla="*/ 136 w 167"/>
                <a:gd name="T39" fmla="*/ 94 h 107"/>
                <a:gd name="T40" fmla="*/ 147 w 167"/>
                <a:gd name="T41" fmla="*/ 86 h 107"/>
                <a:gd name="T42" fmla="*/ 156 w 167"/>
                <a:gd name="T43" fmla="*/ 78 h 107"/>
                <a:gd name="T44" fmla="*/ 162 w 167"/>
                <a:gd name="T45" fmla="*/ 68 h 107"/>
                <a:gd name="T46" fmla="*/ 166 w 167"/>
                <a:gd name="T47" fmla="*/ 57 h 107"/>
                <a:gd name="T48" fmla="*/ 166 w 167"/>
                <a:gd name="T49" fmla="*/ 47 h 107"/>
                <a:gd name="T50" fmla="*/ 164 w 167"/>
                <a:gd name="T51" fmla="*/ 39 h 107"/>
                <a:gd name="T52" fmla="*/ 160 w 167"/>
                <a:gd name="T53" fmla="*/ 32 h 107"/>
                <a:gd name="T54" fmla="*/ 155 w 167"/>
                <a:gd name="T55" fmla="*/ 24 h 107"/>
                <a:gd name="T56" fmla="*/ 148 w 167"/>
                <a:gd name="T57" fmla="*/ 17 h 107"/>
                <a:gd name="T58" fmla="*/ 140 w 167"/>
                <a:gd name="T59" fmla="*/ 11 h 107"/>
                <a:gd name="T60" fmla="*/ 131 w 167"/>
                <a:gd name="T61" fmla="*/ 6 h 107"/>
                <a:gd name="T62" fmla="*/ 121 w 167"/>
                <a:gd name="T63" fmla="*/ 2 h 107"/>
                <a:gd name="T64" fmla="*/ 115 w 167"/>
                <a:gd name="T65" fmla="*/ 0 h 107"/>
                <a:gd name="T66" fmla="*/ 112 w 167"/>
                <a:gd name="T67" fmla="*/ 1 h 107"/>
                <a:gd name="T68" fmla="*/ 108 w 167"/>
                <a:gd name="T69" fmla="*/ 1 h 107"/>
                <a:gd name="T70" fmla="*/ 103 w 167"/>
                <a:gd name="T71" fmla="*/ 2 h 107"/>
                <a:gd name="T72" fmla="*/ 97 w 167"/>
                <a:gd name="T73" fmla="*/ 3 h 107"/>
                <a:gd name="T74" fmla="*/ 92 w 167"/>
                <a:gd name="T75" fmla="*/ 4 h 107"/>
                <a:gd name="T76" fmla="*/ 86 w 167"/>
                <a:gd name="T77" fmla="*/ 5 h 107"/>
                <a:gd name="T78" fmla="*/ 81 w 167"/>
                <a:gd name="T79" fmla="*/ 5 h 107"/>
                <a:gd name="T80" fmla="*/ 75 w 167"/>
                <a:gd name="T81" fmla="*/ 5 h 107"/>
                <a:gd name="T82" fmla="*/ 70 w 167"/>
                <a:gd name="T83" fmla="*/ 4 h 107"/>
                <a:gd name="T84" fmla="*/ 65 w 167"/>
                <a:gd name="T85" fmla="*/ 4 h 107"/>
                <a:gd name="T86" fmla="*/ 60 w 167"/>
                <a:gd name="T87" fmla="*/ 3 h 107"/>
                <a:gd name="T88" fmla="*/ 56 w 167"/>
                <a:gd name="T89" fmla="*/ 2 h 107"/>
                <a:gd name="T90" fmla="*/ 52 w 167"/>
                <a:gd name="T91" fmla="*/ 2 h 107"/>
                <a:gd name="T92" fmla="*/ 50 w 167"/>
                <a:gd name="T93"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07">
                  <a:moveTo>
                    <a:pt x="50" y="1"/>
                  </a:moveTo>
                  <a:lnTo>
                    <a:pt x="45" y="3"/>
                  </a:lnTo>
                  <a:lnTo>
                    <a:pt x="40" y="5"/>
                  </a:lnTo>
                  <a:lnTo>
                    <a:pt x="35" y="7"/>
                  </a:lnTo>
                  <a:lnTo>
                    <a:pt x="31" y="10"/>
                  </a:lnTo>
                  <a:lnTo>
                    <a:pt x="26" y="13"/>
                  </a:lnTo>
                  <a:lnTo>
                    <a:pt x="22" y="16"/>
                  </a:lnTo>
                  <a:lnTo>
                    <a:pt x="18" y="19"/>
                  </a:lnTo>
                  <a:lnTo>
                    <a:pt x="15" y="22"/>
                  </a:lnTo>
                  <a:lnTo>
                    <a:pt x="12" y="25"/>
                  </a:lnTo>
                  <a:lnTo>
                    <a:pt x="9" y="29"/>
                  </a:lnTo>
                  <a:lnTo>
                    <a:pt x="6" y="32"/>
                  </a:lnTo>
                  <a:lnTo>
                    <a:pt x="4" y="36"/>
                  </a:lnTo>
                  <a:lnTo>
                    <a:pt x="2" y="40"/>
                  </a:lnTo>
                  <a:lnTo>
                    <a:pt x="1" y="43"/>
                  </a:lnTo>
                  <a:lnTo>
                    <a:pt x="0" y="47"/>
                  </a:lnTo>
                  <a:lnTo>
                    <a:pt x="0" y="51"/>
                  </a:lnTo>
                  <a:lnTo>
                    <a:pt x="1" y="57"/>
                  </a:lnTo>
                  <a:lnTo>
                    <a:pt x="2" y="62"/>
                  </a:lnTo>
                  <a:lnTo>
                    <a:pt x="4" y="68"/>
                  </a:lnTo>
                  <a:lnTo>
                    <a:pt x="7" y="73"/>
                  </a:lnTo>
                  <a:lnTo>
                    <a:pt x="10" y="78"/>
                  </a:lnTo>
                  <a:lnTo>
                    <a:pt x="14" y="82"/>
                  </a:lnTo>
                  <a:lnTo>
                    <a:pt x="19" y="86"/>
                  </a:lnTo>
                  <a:lnTo>
                    <a:pt x="25" y="90"/>
                  </a:lnTo>
                  <a:lnTo>
                    <a:pt x="30" y="94"/>
                  </a:lnTo>
                  <a:lnTo>
                    <a:pt x="37" y="97"/>
                  </a:lnTo>
                  <a:lnTo>
                    <a:pt x="44" y="100"/>
                  </a:lnTo>
                  <a:lnTo>
                    <a:pt x="51" y="102"/>
                  </a:lnTo>
                  <a:lnTo>
                    <a:pt x="59" y="104"/>
                  </a:lnTo>
                  <a:lnTo>
                    <a:pt x="66" y="105"/>
                  </a:lnTo>
                  <a:lnTo>
                    <a:pt x="75" y="106"/>
                  </a:lnTo>
                  <a:lnTo>
                    <a:pt x="83" y="106"/>
                  </a:lnTo>
                  <a:lnTo>
                    <a:pt x="92" y="106"/>
                  </a:lnTo>
                  <a:lnTo>
                    <a:pt x="100" y="105"/>
                  </a:lnTo>
                  <a:lnTo>
                    <a:pt x="108" y="104"/>
                  </a:lnTo>
                  <a:lnTo>
                    <a:pt x="115" y="102"/>
                  </a:lnTo>
                  <a:lnTo>
                    <a:pt x="123" y="100"/>
                  </a:lnTo>
                  <a:lnTo>
                    <a:pt x="129" y="97"/>
                  </a:lnTo>
                  <a:lnTo>
                    <a:pt x="136" y="94"/>
                  </a:lnTo>
                  <a:lnTo>
                    <a:pt x="142" y="90"/>
                  </a:lnTo>
                  <a:lnTo>
                    <a:pt x="147" y="86"/>
                  </a:lnTo>
                  <a:lnTo>
                    <a:pt x="152" y="82"/>
                  </a:lnTo>
                  <a:lnTo>
                    <a:pt x="156" y="78"/>
                  </a:lnTo>
                  <a:lnTo>
                    <a:pt x="160" y="73"/>
                  </a:lnTo>
                  <a:lnTo>
                    <a:pt x="162" y="68"/>
                  </a:lnTo>
                  <a:lnTo>
                    <a:pt x="164" y="62"/>
                  </a:lnTo>
                  <a:lnTo>
                    <a:pt x="166" y="57"/>
                  </a:lnTo>
                  <a:lnTo>
                    <a:pt x="166" y="51"/>
                  </a:lnTo>
                  <a:lnTo>
                    <a:pt x="166" y="47"/>
                  </a:lnTo>
                  <a:lnTo>
                    <a:pt x="165" y="43"/>
                  </a:lnTo>
                  <a:lnTo>
                    <a:pt x="164" y="39"/>
                  </a:lnTo>
                  <a:lnTo>
                    <a:pt x="162" y="35"/>
                  </a:lnTo>
                  <a:lnTo>
                    <a:pt x="160" y="32"/>
                  </a:lnTo>
                  <a:lnTo>
                    <a:pt x="158" y="28"/>
                  </a:lnTo>
                  <a:lnTo>
                    <a:pt x="155" y="24"/>
                  </a:lnTo>
                  <a:lnTo>
                    <a:pt x="152" y="21"/>
                  </a:lnTo>
                  <a:lnTo>
                    <a:pt x="148" y="17"/>
                  </a:lnTo>
                  <a:lnTo>
                    <a:pt x="144" y="14"/>
                  </a:lnTo>
                  <a:lnTo>
                    <a:pt x="140" y="11"/>
                  </a:lnTo>
                  <a:lnTo>
                    <a:pt x="136" y="9"/>
                  </a:lnTo>
                  <a:lnTo>
                    <a:pt x="131" y="6"/>
                  </a:lnTo>
                  <a:lnTo>
                    <a:pt x="126" y="4"/>
                  </a:lnTo>
                  <a:lnTo>
                    <a:pt x="121" y="2"/>
                  </a:lnTo>
                  <a:lnTo>
                    <a:pt x="116" y="0"/>
                  </a:lnTo>
                  <a:lnTo>
                    <a:pt x="115" y="0"/>
                  </a:lnTo>
                  <a:lnTo>
                    <a:pt x="114" y="0"/>
                  </a:lnTo>
                  <a:lnTo>
                    <a:pt x="112" y="1"/>
                  </a:lnTo>
                  <a:lnTo>
                    <a:pt x="111" y="1"/>
                  </a:lnTo>
                  <a:lnTo>
                    <a:pt x="108" y="1"/>
                  </a:lnTo>
                  <a:lnTo>
                    <a:pt x="106" y="2"/>
                  </a:lnTo>
                  <a:lnTo>
                    <a:pt x="103" y="2"/>
                  </a:lnTo>
                  <a:lnTo>
                    <a:pt x="100" y="3"/>
                  </a:lnTo>
                  <a:lnTo>
                    <a:pt x="97" y="3"/>
                  </a:lnTo>
                  <a:lnTo>
                    <a:pt x="94" y="4"/>
                  </a:lnTo>
                  <a:lnTo>
                    <a:pt x="92" y="4"/>
                  </a:lnTo>
                  <a:lnTo>
                    <a:pt x="88" y="4"/>
                  </a:lnTo>
                  <a:lnTo>
                    <a:pt x="86" y="5"/>
                  </a:lnTo>
                  <a:lnTo>
                    <a:pt x="83" y="5"/>
                  </a:lnTo>
                  <a:lnTo>
                    <a:pt x="81" y="5"/>
                  </a:lnTo>
                  <a:lnTo>
                    <a:pt x="78" y="5"/>
                  </a:lnTo>
                  <a:lnTo>
                    <a:pt x="75" y="5"/>
                  </a:lnTo>
                  <a:lnTo>
                    <a:pt x="73" y="4"/>
                  </a:lnTo>
                  <a:lnTo>
                    <a:pt x="70" y="4"/>
                  </a:lnTo>
                  <a:lnTo>
                    <a:pt x="67" y="4"/>
                  </a:lnTo>
                  <a:lnTo>
                    <a:pt x="65" y="4"/>
                  </a:lnTo>
                  <a:lnTo>
                    <a:pt x="62" y="3"/>
                  </a:lnTo>
                  <a:lnTo>
                    <a:pt x="60" y="3"/>
                  </a:lnTo>
                  <a:lnTo>
                    <a:pt x="58" y="3"/>
                  </a:lnTo>
                  <a:lnTo>
                    <a:pt x="56" y="2"/>
                  </a:lnTo>
                  <a:lnTo>
                    <a:pt x="54" y="2"/>
                  </a:lnTo>
                  <a:lnTo>
                    <a:pt x="52" y="2"/>
                  </a:lnTo>
                  <a:lnTo>
                    <a:pt x="51" y="2"/>
                  </a:lnTo>
                  <a:lnTo>
                    <a:pt x="50" y="1"/>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Freeform 192">
              <a:extLst>
                <a:ext uri="{FF2B5EF4-FFF2-40B4-BE49-F238E27FC236}">
                  <a16:creationId xmlns:a16="http://schemas.microsoft.com/office/drawing/2014/main" id="{3179C570-9B3A-4A51-9584-53D54A557EDE}"/>
                </a:ext>
              </a:extLst>
            </p:cNvPr>
            <p:cNvSpPr>
              <a:spLocks/>
            </p:cNvSpPr>
            <p:nvPr>
              <p:custDataLst>
                <p:tags r:id="rId191"/>
              </p:custDataLst>
            </p:nvPr>
          </p:nvSpPr>
          <p:spPr bwMode="auto">
            <a:xfrm>
              <a:off x="2342642" y="647701"/>
              <a:ext cx="265113" cy="169862"/>
            </a:xfrm>
            <a:custGeom>
              <a:avLst/>
              <a:gdLst>
                <a:gd name="T0" fmla="*/ 45 w 167"/>
                <a:gd name="T1" fmla="*/ 3 h 107"/>
                <a:gd name="T2" fmla="*/ 35 w 167"/>
                <a:gd name="T3" fmla="*/ 7 h 107"/>
                <a:gd name="T4" fmla="*/ 26 w 167"/>
                <a:gd name="T5" fmla="*/ 13 h 107"/>
                <a:gd name="T6" fmla="*/ 18 w 167"/>
                <a:gd name="T7" fmla="*/ 19 h 107"/>
                <a:gd name="T8" fmla="*/ 12 w 167"/>
                <a:gd name="T9" fmla="*/ 25 h 107"/>
                <a:gd name="T10" fmla="*/ 6 w 167"/>
                <a:gd name="T11" fmla="*/ 32 h 107"/>
                <a:gd name="T12" fmla="*/ 2 w 167"/>
                <a:gd name="T13" fmla="*/ 40 h 107"/>
                <a:gd name="T14" fmla="*/ 0 w 167"/>
                <a:gd name="T15" fmla="*/ 47 h 107"/>
                <a:gd name="T16" fmla="*/ 1 w 167"/>
                <a:gd name="T17" fmla="*/ 57 h 107"/>
                <a:gd name="T18" fmla="*/ 4 w 167"/>
                <a:gd name="T19" fmla="*/ 68 h 107"/>
                <a:gd name="T20" fmla="*/ 10 w 167"/>
                <a:gd name="T21" fmla="*/ 78 h 107"/>
                <a:gd name="T22" fmla="*/ 19 w 167"/>
                <a:gd name="T23" fmla="*/ 86 h 107"/>
                <a:gd name="T24" fmla="*/ 30 w 167"/>
                <a:gd name="T25" fmla="*/ 94 h 107"/>
                <a:gd name="T26" fmla="*/ 44 w 167"/>
                <a:gd name="T27" fmla="*/ 100 h 107"/>
                <a:gd name="T28" fmla="*/ 59 w 167"/>
                <a:gd name="T29" fmla="*/ 104 h 107"/>
                <a:gd name="T30" fmla="*/ 75 w 167"/>
                <a:gd name="T31" fmla="*/ 106 h 107"/>
                <a:gd name="T32" fmla="*/ 92 w 167"/>
                <a:gd name="T33" fmla="*/ 106 h 107"/>
                <a:gd name="T34" fmla="*/ 108 w 167"/>
                <a:gd name="T35" fmla="*/ 104 h 107"/>
                <a:gd name="T36" fmla="*/ 123 w 167"/>
                <a:gd name="T37" fmla="*/ 100 h 107"/>
                <a:gd name="T38" fmla="*/ 136 w 167"/>
                <a:gd name="T39" fmla="*/ 94 h 107"/>
                <a:gd name="T40" fmla="*/ 147 w 167"/>
                <a:gd name="T41" fmla="*/ 86 h 107"/>
                <a:gd name="T42" fmla="*/ 156 w 167"/>
                <a:gd name="T43" fmla="*/ 78 h 107"/>
                <a:gd name="T44" fmla="*/ 162 w 167"/>
                <a:gd name="T45" fmla="*/ 68 h 107"/>
                <a:gd name="T46" fmla="*/ 166 w 167"/>
                <a:gd name="T47" fmla="*/ 57 h 107"/>
                <a:gd name="T48" fmla="*/ 166 w 167"/>
                <a:gd name="T49" fmla="*/ 47 h 107"/>
                <a:gd name="T50" fmla="*/ 164 w 167"/>
                <a:gd name="T51" fmla="*/ 39 h 107"/>
                <a:gd name="T52" fmla="*/ 160 w 167"/>
                <a:gd name="T53" fmla="*/ 32 h 107"/>
                <a:gd name="T54" fmla="*/ 155 w 167"/>
                <a:gd name="T55" fmla="*/ 24 h 107"/>
                <a:gd name="T56" fmla="*/ 148 w 167"/>
                <a:gd name="T57" fmla="*/ 17 h 107"/>
                <a:gd name="T58" fmla="*/ 140 w 167"/>
                <a:gd name="T59" fmla="*/ 11 h 107"/>
                <a:gd name="T60" fmla="*/ 131 w 167"/>
                <a:gd name="T61" fmla="*/ 6 h 107"/>
                <a:gd name="T62" fmla="*/ 121 w 167"/>
                <a:gd name="T63" fmla="*/ 2 h 107"/>
                <a:gd name="T64" fmla="*/ 115 w 167"/>
                <a:gd name="T65" fmla="*/ 0 h 107"/>
                <a:gd name="T66" fmla="*/ 112 w 167"/>
                <a:gd name="T67" fmla="*/ 1 h 107"/>
                <a:gd name="T68" fmla="*/ 108 w 167"/>
                <a:gd name="T69" fmla="*/ 1 h 107"/>
                <a:gd name="T70" fmla="*/ 103 w 167"/>
                <a:gd name="T71" fmla="*/ 2 h 107"/>
                <a:gd name="T72" fmla="*/ 97 w 167"/>
                <a:gd name="T73" fmla="*/ 3 h 107"/>
                <a:gd name="T74" fmla="*/ 92 w 167"/>
                <a:gd name="T75" fmla="*/ 4 h 107"/>
                <a:gd name="T76" fmla="*/ 86 w 167"/>
                <a:gd name="T77" fmla="*/ 5 h 107"/>
                <a:gd name="T78" fmla="*/ 81 w 167"/>
                <a:gd name="T79" fmla="*/ 5 h 107"/>
                <a:gd name="T80" fmla="*/ 75 w 167"/>
                <a:gd name="T81" fmla="*/ 5 h 107"/>
                <a:gd name="T82" fmla="*/ 70 w 167"/>
                <a:gd name="T83" fmla="*/ 4 h 107"/>
                <a:gd name="T84" fmla="*/ 65 w 167"/>
                <a:gd name="T85" fmla="*/ 4 h 107"/>
                <a:gd name="T86" fmla="*/ 60 w 167"/>
                <a:gd name="T87" fmla="*/ 3 h 107"/>
                <a:gd name="T88" fmla="*/ 56 w 167"/>
                <a:gd name="T89" fmla="*/ 2 h 107"/>
                <a:gd name="T90" fmla="*/ 52 w 167"/>
                <a:gd name="T91" fmla="*/ 2 h 107"/>
                <a:gd name="T92" fmla="*/ 50 w 167"/>
                <a:gd name="T93"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07">
                  <a:moveTo>
                    <a:pt x="50" y="1"/>
                  </a:moveTo>
                  <a:lnTo>
                    <a:pt x="45" y="3"/>
                  </a:lnTo>
                  <a:lnTo>
                    <a:pt x="40" y="5"/>
                  </a:lnTo>
                  <a:lnTo>
                    <a:pt x="35" y="7"/>
                  </a:lnTo>
                  <a:lnTo>
                    <a:pt x="31" y="10"/>
                  </a:lnTo>
                  <a:lnTo>
                    <a:pt x="26" y="13"/>
                  </a:lnTo>
                  <a:lnTo>
                    <a:pt x="22" y="16"/>
                  </a:lnTo>
                  <a:lnTo>
                    <a:pt x="18" y="19"/>
                  </a:lnTo>
                  <a:lnTo>
                    <a:pt x="15" y="22"/>
                  </a:lnTo>
                  <a:lnTo>
                    <a:pt x="12" y="25"/>
                  </a:lnTo>
                  <a:lnTo>
                    <a:pt x="9" y="29"/>
                  </a:lnTo>
                  <a:lnTo>
                    <a:pt x="6" y="32"/>
                  </a:lnTo>
                  <a:lnTo>
                    <a:pt x="4" y="36"/>
                  </a:lnTo>
                  <a:lnTo>
                    <a:pt x="2" y="40"/>
                  </a:lnTo>
                  <a:lnTo>
                    <a:pt x="1" y="43"/>
                  </a:lnTo>
                  <a:lnTo>
                    <a:pt x="0" y="47"/>
                  </a:lnTo>
                  <a:lnTo>
                    <a:pt x="0" y="51"/>
                  </a:lnTo>
                  <a:lnTo>
                    <a:pt x="1" y="57"/>
                  </a:lnTo>
                  <a:lnTo>
                    <a:pt x="2" y="62"/>
                  </a:lnTo>
                  <a:lnTo>
                    <a:pt x="4" y="68"/>
                  </a:lnTo>
                  <a:lnTo>
                    <a:pt x="7" y="73"/>
                  </a:lnTo>
                  <a:lnTo>
                    <a:pt x="10" y="78"/>
                  </a:lnTo>
                  <a:lnTo>
                    <a:pt x="14" y="82"/>
                  </a:lnTo>
                  <a:lnTo>
                    <a:pt x="19" y="86"/>
                  </a:lnTo>
                  <a:lnTo>
                    <a:pt x="25" y="90"/>
                  </a:lnTo>
                  <a:lnTo>
                    <a:pt x="30" y="94"/>
                  </a:lnTo>
                  <a:lnTo>
                    <a:pt x="37" y="97"/>
                  </a:lnTo>
                  <a:lnTo>
                    <a:pt x="44" y="100"/>
                  </a:lnTo>
                  <a:lnTo>
                    <a:pt x="51" y="102"/>
                  </a:lnTo>
                  <a:lnTo>
                    <a:pt x="59" y="104"/>
                  </a:lnTo>
                  <a:lnTo>
                    <a:pt x="66" y="105"/>
                  </a:lnTo>
                  <a:lnTo>
                    <a:pt x="75" y="106"/>
                  </a:lnTo>
                  <a:lnTo>
                    <a:pt x="83" y="106"/>
                  </a:lnTo>
                  <a:lnTo>
                    <a:pt x="92" y="106"/>
                  </a:lnTo>
                  <a:lnTo>
                    <a:pt x="100" y="105"/>
                  </a:lnTo>
                  <a:lnTo>
                    <a:pt x="108" y="104"/>
                  </a:lnTo>
                  <a:lnTo>
                    <a:pt x="115" y="102"/>
                  </a:lnTo>
                  <a:lnTo>
                    <a:pt x="123" y="100"/>
                  </a:lnTo>
                  <a:lnTo>
                    <a:pt x="129" y="97"/>
                  </a:lnTo>
                  <a:lnTo>
                    <a:pt x="136" y="94"/>
                  </a:lnTo>
                  <a:lnTo>
                    <a:pt x="142" y="90"/>
                  </a:lnTo>
                  <a:lnTo>
                    <a:pt x="147" y="86"/>
                  </a:lnTo>
                  <a:lnTo>
                    <a:pt x="152" y="82"/>
                  </a:lnTo>
                  <a:lnTo>
                    <a:pt x="156" y="78"/>
                  </a:lnTo>
                  <a:lnTo>
                    <a:pt x="160" y="73"/>
                  </a:lnTo>
                  <a:lnTo>
                    <a:pt x="162" y="68"/>
                  </a:lnTo>
                  <a:lnTo>
                    <a:pt x="164" y="62"/>
                  </a:lnTo>
                  <a:lnTo>
                    <a:pt x="166" y="57"/>
                  </a:lnTo>
                  <a:lnTo>
                    <a:pt x="166" y="51"/>
                  </a:lnTo>
                  <a:lnTo>
                    <a:pt x="166" y="47"/>
                  </a:lnTo>
                  <a:lnTo>
                    <a:pt x="165" y="43"/>
                  </a:lnTo>
                  <a:lnTo>
                    <a:pt x="164" y="39"/>
                  </a:lnTo>
                  <a:lnTo>
                    <a:pt x="162" y="35"/>
                  </a:lnTo>
                  <a:lnTo>
                    <a:pt x="160" y="32"/>
                  </a:lnTo>
                  <a:lnTo>
                    <a:pt x="158" y="28"/>
                  </a:lnTo>
                  <a:lnTo>
                    <a:pt x="155" y="24"/>
                  </a:lnTo>
                  <a:lnTo>
                    <a:pt x="152" y="21"/>
                  </a:lnTo>
                  <a:lnTo>
                    <a:pt x="148" y="17"/>
                  </a:lnTo>
                  <a:lnTo>
                    <a:pt x="144" y="14"/>
                  </a:lnTo>
                  <a:lnTo>
                    <a:pt x="140" y="11"/>
                  </a:lnTo>
                  <a:lnTo>
                    <a:pt x="136" y="9"/>
                  </a:lnTo>
                  <a:lnTo>
                    <a:pt x="131" y="6"/>
                  </a:lnTo>
                  <a:lnTo>
                    <a:pt x="126" y="4"/>
                  </a:lnTo>
                  <a:lnTo>
                    <a:pt x="121" y="2"/>
                  </a:lnTo>
                  <a:lnTo>
                    <a:pt x="116" y="0"/>
                  </a:lnTo>
                  <a:lnTo>
                    <a:pt x="115" y="0"/>
                  </a:lnTo>
                  <a:lnTo>
                    <a:pt x="114" y="0"/>
                  </a:lnTo>
                  <a:lnTo>
                    <a:pt x="112" y="1"/>
                  </a:lnTo>
                  <a:lnTo>
                    <a:pt x="111" y="1"/>
                  </a:lnTo>
                  <a:lnTo>
                    <a:pt x="108" y="1"/>
                  </a:lnTo>
                  <a:lnTo>
                    <a:pt x="106" y="2"/>
                  </a:lnTo>
                  <a:lnTo>
                    <a:pt x="103" y="2"/>
                  </a:lnTo>
                  <a:lnTo>
                    <a:pt x="100" y="3"/>
                  </a:lnTo>
                  <a:lnTo>
                    <a:pt x="97" y="3"/>
                  </a:lnTo>
                  <a:lnTo>
                    <a:pt x="94" y="4"/>
                  </a:lnTo>
                  <a:lnTo>
                    <a:pt x="92" y="4"/>
                  </a:lnTo>
                  <a:lnTo>
                    <a:pt x="88" y="4"/>
                  </a:lnTo>
                  <a:lnTo>
                    <a:pt x="86" y="5"/>
                  </a:lnTo>
                  <a:lnTo>
                    <a:pt x="83" y="5"/>
                  </a:lnTo>
                  <a:lnTo>
                    <a:pt x="81" y="5"/>
                  </a:lnTo>
                  <a:lnTo>
                    <a:pt x="78" y="5"/>
                  </a:lnTo>
                  <a:lnTo>
                    <a:pt x="75" y="5"/>
                  </a:lnTo>
                  <a:lnTo>
                    <a:pt x="73" y="4"/>
                  </a:lnTo>
                  <a:lnTo>
                    <a:pt x="70" y="4"/>
                  </a:lnTo>
                  <a:lnTo>
                    <a:pt x="67" y="4"/>
                  </a:lnTo>
                  <a:lnTo>
                    <a:pt x="65" y="4"/>
                  </a:lnTo>
                  <a:lnTo>
                    <a:pt x="62" y="3"/>
                  </a:lnTo>
                  <a:lnTo>
                    <a:pt x="60" y="3"/>
                  </a:lnTo>
                  <a:lnTo>
                    <a:pt x="58" y="3"/>
                  </a:lnTo>
                  <a:lnTo>
                    <a:pt x="56" y="2"/>
                  </a:lnTo>
                  <a:lnTo>
                    <a:pt x="54" y="2"/>
                  </a:lnTo>
                  <a:lnTo>
                    <a:pt x="52" y="2"/>
                  </a:lnTo>
                  <a:lnTo>
                    <a:pt x="51" y="2"/>
                  </a:lnTo>
                  <a:lnTo>
                    <a:pt x="50" y="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Freeform 193">
              <a:extLst>
                <a:ext uri="{FF2B5EF4-FFF2-40B4-BE49-F238E27FC236}">
                  <a16:creationId xmlns:a16="http://schemas.microsoft.com/office/drawing/2014/main" id="{E6253006-B6F1-4EDC-83B7-B5284F054F96}"/>
                </a:ext>
              </a:extLst>
            </p:cNvPr>
            <p:cNvSpPr>
              <a:spLocks/>
            </p:cNvSpPr>
            <p:nvPr>
              <p:custDataLst>
                <p:tags r:id="rId192"/>
              </p:custDataLst>
            </p:nvPr>
          </p:nvSpPr>
          <p:spPr bwMode="auto">
            <a:xfrm>
              <a:off x="2377567" y="674688"/>
              <a:ext cx="196850" cy="111125"/>
            </a:xfrm>
            <a:custGeom>
              <a:avLst/>
              <a:gdLst>
                <a:gd name="T0" fmla="*/ 67 w 124"/>
                <a:gd name="T1" fmla="*/ 69 h 70"/>
                <a:gd name="T2" fmla="*/ 80 w 124"/>
                <a:gd name="T3" fmla="*/ 68 h 70"/>
                <a:gd name="T4" fmla="*/ 90 w 124"/>
                <a:gd name="T5" fmla="*/ 65 h 70"/>
                <a:gd name="T6" fmla="*/ 100 w 124"/>
                <a:gd name="T7" fmla="*/ 61 h 70"/>
                <a:gd name="T8" fmla="*/ 109 w 124"/>
                <a:gd name="T9" fmla="*/ 57 h 70"/>
                <a:gd name="T10" fmla="*/ 115 w 124"/>
                <a:gd name="T11" fmla="*/ 51 h 70"/>
                <a:gd name="T12" fmla="*/ 120 w 124"/>
                <a:gd name="T13" fmla="*/ 45 h 70"/>
                <a:gd name="T14" fmla="*/ 122 w 124"/>
                <a:gd name="T15" fmla="*/ 38 h 70"/>
                <a:gd name="T16" fmla="*/ 122 w 124"/>
                <a:gd name="T17" fmla="*/ 31 h 70"/>
                <a:gd name="T18" fmla="*/ 120 w 124"/>
                <a:gd name="T19" fmla="*/ 24 h 70"/>
                <a:gd name="T20" fmla="*/ 115 w 124"/>
                <a:gd name="T21" fmla="*/ 18 h 70"/>
                <a:gd name="T22" fmla="*/ 109 w 124"/>
                <a:gd name="T23" fmla="*/ 12 h 70"/>
                <a:gd name="T24" fmla="*/ 100 w 124"/>
                <a:gd name="T25" fmla="*/ 8 h 70"/>
                <a:gd name="T26" fmla="*/ 90 w 124"/>
                <a:gd name="T27" fmla="*/ 4 h 70"/>
                <a:gd name="T28" fmla="*/ 80 w 124"/>
                <a:gd name="T29" fmla="*/ 1 h 70"/>
                <a:gd name="T30" fmla="*/ 67 w 124"/>
                <a:gd name="T31" fmla="*/ 0 h 70"/>
                <a:gd name="T32" fmla="*/ 55 w 124"/>
                <a:gd name="T33" fmla="*/ 0 h 70"/>
                <a:gd name="T34" fmla="*/ 43 w 124"/>
                <a:gd name="T35" fmla="*/ 1 h 70"/>
                <a:gd name="T36" fmla="*/ 32 w 124"/>
                <a:gd name="T37" fmla="*/ 4 h 70"/>
                <a:gd name="T38" fmla="*/ 22 w 124"/>
                <a:gd name="T39" fmla="*/ 8 h 70"/>
                <a:gd name="T40" fmla="*/ 14 w 124"/>
                <a:gd name="T41" fmla="*/ 12 h 70"/>
                <a:gd name="T42" fmla="*/ 7 w 124"/>
                <a:gd name="T43" fmla="*/ 18 h 70"/>
                <a:gd name="T44" fmla="*/ 3 w 124"/>
                <a:gd name="T45" fmla="*/ 24 h 70"/>
                <a:gd name="T46" fmla="*/ 0 w 124"/>
                <a:gd name="T47" fmla="*/ 31 h 70"/>
                <a:gd name="T48" fmla="*/ 0 w 124"/>
                <a:gd name="T49" fmla="*/ 38 h 70"/>
                <a:gd name="T50" fmla="*/ 3 w 124"/>
                <a:gd name="T51" fmla="*/ 45 h 70"/>
                <a:gd name="T52" fmla="*/ 7 w 124"/>
                <a:gd name="T53" fmla="*/ 51 h 70"/>
                <a:gd name="T54" fmla="*/ 14 w 124"/>
                <a:gd name="T55" fmla="*/ 57 h 70"/>
                <a:gd name="T56" fmla="*/ 22 w 124"/>
                <a:gd name="T57" fmla="*/ 61 h 70"/>
                <a:gd name="T58" fmla="*/ 32 w 124"/>
                <a:gd name="T59" fmla="*/ 65 h 70"/>
                <a:gd name="T60" fmla="*/ 43 w 124"/>
                <a:gd name="T61" fmla="*/ 68 h 70"/>
                <a:gd name="T62" fmla="*/ 55 w 124"/>
                <a:gd name="T63"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70">
                  <a:moveTo>
                    <a:pt x="61" y="69"/>
                  </a:moveTo>
                  <a:lnTo>
                    <a:pt x="67" y="69"/>
                  </a:lnTo>
                  <a:lnTo>
                    <a:pt x="74" y="69"/>
                  </a:lnTo>
                  <a:lnTo>
                    <a:pt x="80" y="68"/>
                  </a:lnTo>
                  <a:lnTo>
                    <a:pt x="85" y="67"/>
                  </a:lnTo>
                  <a:lnTo>
                    <a:pt x="90" y="65"/>
                  </a:lnTo>
                  <a:lnTo>
                    <a:pt x="95" y="63"/>
                  </a:lnTo>
                  <a:lnTo>
                    <a:pt x="100" y="61"/>
                  </a:lnTo>
                  <a:lnTo>
                    <a:pt x="105" y="59"/>
                  </a:lnTo>
                  <a:lnTo>
                    <a:pt x="109" y="57"/>
                  </a:lnTo>
                  <a:lnTo>
                    <a:pt x="112" y="54"/>
                  </a:lnTo>
                  <a:lnTo>
                    <a:pt x="115" y="51"/>
                  </a:lnTo>
                  <a:lnTo>
                    <a:pt x="118" y="48"/>
                  </a:lnTo>
                  <a:lnTo>
                    <a:pt x="120" y="45"/>
                  </a:lnTo>
                  <a:lnTo>
                    <a:pt x="121" y="41"/>
                  </a:lnTo>
                  <a:lnTo>
                    <a:pt x="122" y="38"/>
                  </a:lnTo>
                  <a:lnTo>
                    <a:pt x="123" y="34"/>
                  </a:lnTo>
                  <a:lnTo>
                    <a:pt x="122" y="31"/>
                  </a:lnTo>
                  <a:lnTo>
                    <a:pt x="121" y="27"/>
                  </a:lnTo>
                  <a:lnTo>
                    <a:pt x="120" y="24"/>
                  </a:lnTo>
                  <a:lnTo>
                    <a:pt x="118" y="21"/>
                  </a:lnTo>
                  <a:lnTo>
                    <a:pt x="115" y="18"/>
                  </a:lnTo>
                  <a:lnTo>
                    <a:pt x="112" y="15"/>
                  </a:lnTo>
                  <a:lnTo>
                    <a:pt x="109" y="12"/>
                  </a:lnTo>
                  <a:lnTo>
                    <a:pt x="105" y="10"/>
                  </a:lnTo>
                  <a:lnTo>
                    <a:pt x="100" y="8"/>
                  </a:lnTo>
                  <a:lnTo>
                    <a:pt x="95" y="6"/>
                  </a:lnTo>
                  <a:lnTo>
                    <a:pt x="90" y="4"/>
                  </a:lnTo>
                  <a:lnTo>
                    <a:pt x="85" y="2"/>
                  </a:lnTo>
                  <a:lnTo>
                    <a:pt x="80" y="1"/>
                  </a:lnTo>
                  <a:lnTo>
                    <a:pt x="74" y="0"/>
                  </a:lnTo>
                  <a:lnTo>
                    <a:pt x="67" y="0"/>
                  </a:lnTo>
                  <a:lnTo>
                    <a:pt x="61" y="0"/>
                  </a:lnTo>
                  <a:lnTo>
                    <a:pt x="55" y="0"/>
                  </a:lnTo>
                  <a:lnTo>
                    <a:pt x="49" y="0"/>
                  </a:lnTo>
                  <a:lnTo>
                    <a:pt x="43" y="1"/>
                  </a:lnTo>
                  <a:lnTo>
                    <a:pt x="37" y="2"/>
                  </a:lnTo>
                  <a:lnTo>
                    <a:pt x="32" y="4"/>
                  </a:lnTo>
                  <a:lnTo>
                    <a:pt x="27" y="6"/>
                  </a:lnTo>
                  <a:lnTo>
                    <a:pt x="22" y="8"/>
                  </a:lnTo>
                  <a:lnTo>
                    <a:pt x="18" y="10"/>
                  </a:lnTo>
                  <a:lnTo>
                    <a:pt x="14" y="12"/>
                  </a:lnTo>
                  <a:lnTo>
                    <a:pt x="10" y="15"/>
                  </a:lnTo>
                  <a:lnTo>
                    <a:pt x="7" y="18"/>
                  </a:lnTo>
                  <a:lnTo>
                    <a:pt x="4" y="21"/>
                  </a:lnTo>
                  <a:lnTo>
                    <a:pt x="3" y="24"/>
                  </a:lnTo>
                  <a:lnTo>
                    <a:pt x="1" y="27"/>
                  </a:lnTo>
                  <a:lnTo>
                    <a:pt x="0" y="31"/>
                  </a:lnTo>
                  <a:lnTo>
                    <a:pt x="0" y="34"/>
                  </a:lnTo>
                  <a:lnTo>
                    <a:pt x="0" y="38"/>
                  </a:lnTo>
                  <a:lnTo>
                    <a:pt x="1" y="41"/>
                  </a:lnTo>
                  <a:lnTo>
                    <a:pt x="3" y="45"/>
                  </a:lnTo>
                  <a:lnTo>
                    <a:pt x="4" y="48"/>
                  </a:lnTo>
                  <a:lnTo>
                    <a:pt x="7" y="51"/>
                  </a:lnTo>
                  <a:lnTo>
                    <a:pt x="10" y="54"/>
                  </a:lnTo>
                  <a:lnTo>
                    <a:pt x="14" y="57"/>
                  </a:lnTo>
                  <a:lnTo>
                    <a:pt x="18" y="59"/>
                  </a:lnTo>
                  <a:lnTo>
                    <a:pt x="22" y="61"/>
                  </a:lnTo>
                  <a:lnTo>
                    <a:pt x="27" y="63"/>
                  </a:lnTo>
                  <a:lnTo>
                    <a:pt x="32" y="65"/>
                  </a:lnTo>
                  <a:lnTo>
                    <a:pt x="37" y="67"/>
                  </a:lnTo>
                  <a:lnTo>
                    <a:pt x="43" y="68"/>
                  </a:lnTo>
                  <a:lnTo>
                    <a:pt x="49" y="69"/>
                  </a:lnTo>
                  <a:lnTo>
                    <a:pt x="55" y="69"/>
                  </a:lnTo>
                  <a:lnTo>
                    <a:pt x="61" y="69"/>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Freeform 194">
              <a:extLst>
                <a:ext uri="{FF2B5EF4-FFF2-40B4-BE49-F238E27FC236}">
                  <a16:creationId xmlns:a16="http://schemas.microsoft.com/office/drawing/2014/main" id="{DE5DEC94-8359-46CA-8B66-2C9F68605F62}"/>
                </a:ext>
              </a:extLst>
            </p:cNvPr>
            <p:cNvSpPr>
              <a:spLocks/>
            </p:cNvSpPr>
            <p:nvPr>
              <p:custDataLst>
                <p:tags r:id="rId193"/>
              </p:custDataLst>
            </p:nvPr>
          </p:nvSpPr>
          <p:spPr bwMode="auto">
            <a:xfrm>
              <a:off x="2377567" y="674688"/>
              <a:ext cx="196850" cy="111125"/>
            </a:xfrm>
            <a:custGeom>
              <a:avLst/>
              <a:gdLst>
                <a:gd name="T0" fmla="*/ 67 w 124"/>
                <a:gd name="T1" fmla="*/ 69 h 70"/>
                <a:gd name="T2" fmla="*/ 80 w 124"/>
                <a:gd name="T3" fmla="*/ 68 h 70"/>
                <a:gd name="T4" fmla="*/ 90 w 124"/>
                <a:gd name="T5" fmla="*/ 65 h 70"/>
                <a:gd name="T6" fmla="*/ 100 w 124"/>
                <a:gd name="T7" fmla="*/ 61 h 70"/>
                <a:gd name="T8" fmla="*/ 109 w 124"/>
                <a:gd name="T9" fmla="*/ 57 h 70"/>
                <a:gd name="T10" fmla="*/ 115 w 124"/>
                <a:gd name="T11" fmla="*/ 51 h 70"/>
                <a:gd name="T12" fmla="*/ 120 w 124"/>
                <a:gd name="T13" fmla="*/ 45 h 70"/>
                <a:gd name="T14" fmla="*/ 122 w 124"/>
                <a:gd name="T15" fmla="*/ 38 h 70"/>
                <a:gd name="T16" fmla="*/ 122 w 124"/>
                <a:gd name="T17" fmla="*/ 31 h 70"/>
                <a:gd name="T18" fmla="*/ 120 w 124"/>
                <a:gd name="T19" fmla="*/ 24 h 70"/>
                <a:gd name="T20" fmla="*/ 115 w 124"/>
                <a:gd name="T21" fmla="*/ 18 h 70"/>
                <a:gd name="T22" fmla="*/ 109 w 124"/>
                <a:gd name="T23" fmla="*/ 12 h 70"/>
                <a:gd name="T24" fmla="*/ 100 w 124"/>
                <a:gd name="T25" fmla="*/ 8 h 70"/>
                <a:gd name="T26" fmla="*/ 90 w 124"/>
                <a:gd name="T27" fmla="*/ 4 h 70"/>
                <a:gd name="T28" fmla="*/ 80 w 124"/>
                <a:gd name="T29" fmla="*/ 1 h 70"/>
                <a:gd name="T30" fmla="*/ 67 w 124"/>
                <a:gd name="T31" fmla="*/ 0 h 70"/>
                <a:gd name="T32" fmla="*/ 55 w 124"/>
                <a:gd name="T33" fmla="*/ 0 h 70"/>
                <a:gd name="T34" fmla="*/ 43 w 124"/>
                <a:gd name="T35" fmla="*/ 1 h 70"/>
                <a:gd name="T36" fmla="*/ 32 w 124"/>
                <a:gd name="T37" fmla="*/ 4 h 70"/>
                <a:gd name="T38" fmla="*/ 22 w 124"/>
                <a:gd name="T39" fmla="*/ 8 h 70"/>
                <a:gd name="T40" fmla="*/ 14 w 124"/>
                <a:gd name="T41" fmla="*/ 12 h 70"/>
                <a:gd name="T42" fmla="*/ 7 w 124"/>
                <a:gd name="T43" fmla="*/ 18 h 70"/>
                <a:gd name="T44" fmla="*/ 3 w 124"/>
                <a:gd name="T45" fmla="*/ 24 h 70"/>
                <a:gd name="T46" fmla="*/ 0 w 124"/>
                <a:gd name="T47" fmla="*/ 31 h 70"/>
                <a:gd name="T48" fmla="*/ 0 w 124"/>
                <a:gd name="T49" fmla="*/ 38 h 70"/>
                <a:gd name="T50" fmla="*/ 3 w 124"/>
                <a:gd name="T51" fmla="*/ 45 h 70"/>
                <a:gd name="T52" fmla="*/ 7 w 124"/>
                <a:gd name="T53" fmla="*/ 51 h 70"/>
                <a:gd name="T54" fmla="*/ 14 w 124"/>
                <a:gd name="T55" fmla="*/ 57 h 70"/>
                <a:gd name="T56" fmla="*/ 22 w 124"/>
                <a:gd name="T57" fmla="*/ 61 h 70"/>
                <a:gd name="T58" fmla="*/ 32 w 124"/>
                <a:gd name="T59" fmla="*/ 65 h 70"/>
                <a:gd name="T60" fmla="*/ 43 w 124"/>
                <a:gd name="T61" fmla="*/ 68 h 70"/>
                <a:gd name="T62" fmla="*/ 55 w 124"/>
                <a:gd name="T63"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70">
                  <a:moveTo>
                    <a:pt x="61" y="69"/>
                  </a:moveTo>
                  <a:lnTo>
                    <a:pt x="67" y="69"/>
                  </a:lnTo>
                  <a:lnTo>
                    <a:pt x="74" y="69"/>
                  </a:lnTo>
                  <a:lnTo>
                    <a:pt x="80" y="68"/>
                  </a:lnTo>
                  <a:lnTo>
                    <a:pt x="85" y="67"/>
                  </a:lnTo>
                  <a:lnTo>
                    <a:pt x="90" y="65"/>
                  </a:lnTo>
                  <a:lnTo>
                    <a:pt x="95" y="63"/>
                  </a:lnTo>
                  <a:lnTo>
                    <a:pt x="100" y="61"/>
                  </a:lnTo>
                  <a:lnTo>
                    <a:pt x="105" y="59"/>
                  </a:lnTo>
                  <a:lnTo>
                    <a:pt x="109" y="57"/>
                  </a:lnTo>
                  <a:lnTo>
                    <a:pt x="112" y="54"/>
                  </a:lnTo>
                  <a:lnTo>
                    <a:pt x="115" y="51"/>
                  </a:lnTo>
                  <a:lnTo>
                    <a:pt x="118" y="48"/>
                  </a:lnTo>
                  <a:lnTo>
                    <a:pt x="120" y="45"/>
                  </a:lnTo>
                  <a:lnTo>
                    <a:pt x="121" y="41"/>
                  </a:lnTo>
                  <a:lnTo>
                    <a:pt x="122" y="38"/>
                  </a:lnTo>
                  <a:lnTo>
                    <a:pt x="123" y="34"/>
                  </a:lnTo>
                  <a:lnTo>
                    <a:pt x="122" y="31"/>
                  </a:lnTo>
                  <a:lnTo>
                    <a:pt x="121" y="27"/>
                  </a:lnTo>
                  <a:lnTo>
                    <a:pt x="120" y="24"/>
                  </a:lnTo>
                  <a:lnTo>
                    <a:pt x="118" y="21"/>
                  </a:lnTo>
                  <a:lnTo>
                    <a:pt x="115" y="18"/>
                  </a:lnTo>
                  <a:lnTo>
                    <a:pt x="112" y="15"/>
                  </a:lnTo>
                  <a:lnTo>
                    <a:pt x="109" y="12"/>
                  </a:lnTo>
                  <a:lnTo>
                    <a:pt x="105" y="10"/>
                  </a:lnTo>
                  <a:lnTo>
                    <a:pt x="100" y="8"/>
                  </a:lnTo>
                  <a:lnTo>
                    <a:pt x="95" y="6"/>
                  </a:lnTo>
                  <a:lnTo>
                    <a:pt x="90" y="4"/>
                  </a:lnTo>
                  <a:lnTo>
                    <a:pt x="85" y="2"/>
                  </a:lnTo>
                  <a:lnTo>
                    <a:pt x="80" y="1"/>
                  </a:lnTo>
                  <a:lnTo>
                    <a:pt x="74" y="0"/>
                  </a:lnTo>
                  <a:lnTo>
                    <a:pt x="67" y="0"/>
                  </a:lnTo>
                  <a:lnTo>
                    <a:pt x="61" y="0"/>
                  </a:lnTo>
                  <a:lnTo>
                    <a:pt x="55" y="0"/>
                  </a:lnTo>
                  <a:lnTo>
                    <a:pt x="49" y="0"/>
                  </a:lnTo>
                  <a:lnTo>
                    <a:pt x="43" y="1"/>
                  </a:lnTo>
                  <a:lnTo>
                    <a:pt x="37" y="2"/>
                  </a:lnTo>
                  <a:lnTo>
                    <a:pt x="32" y="4"/>
                  </a:lnTo>
                  <a:lnTo>
                    <a:pt x="27" y="6"/>
                  </a:lnTo>
                  <a:lnTo>
                    <a:pt x="22" y="8"/>
                  </a:lnTo>
                  <a:lnTo>
                    <a:pt x="18" y="10"/>
                  </a:lnTo>
                  <a:lnTo>
                    <a:pt x="14" y="12"/>
                  </a:lnTo>
                  <a:lnTo>
                    <a:pt x="10" y="15"/>
                  </a:lnTo>
                  <a:lnTo>
                    <a:pt x="7" y="18"/>
                  </a:lnTo>
                  <a:lnTo>
                    <a:pt x="4" y="21"/>
                  </a:lnTo>
                  <a:lnTo>
                    <a:pt x="3" y="24"/>
                  </a:lnTo>
                  <a:lnTo>
                    <a:pt x="1" y="27"/>
                  </a:lnTo>
                  <a:lnTo>
                    <a:pt x="0" y="31"/>
                  </a:lnTo>
                  <a:lnTo>
                    <a:pt x="0" y="34"/>
                  </a:lnTo>
                  <a:lnTo>
                    <a:pt x="0" y="38"/>
                  </a:lnTo>
                  <a:lnTo>
                    <a:pt x="1" y="41"/>
                  </a:lnTo>
                  <a:lnTo>
                    <a:pt x="3" y="45"/>
                  </a:lnTo>
                  <a:lnTo>
                    <a:pt x="4" y="48"/>
                  </a:lnTo>
                  <a:lnTo>
                    <a:pt x="7" y="51"/>
                  </a:lnTo>
                  <a:lnTo>
                    <a:pt x="10" y="54"/>
                  </a:lnTo>
                  <a:lnTo>
                    <a:pt x="14" y="57"/>
                  </a:lnTo>
                  <a:lnTo>
                    <a:pt x="18" y="59"/>
                  </a:lnTo>
                  <a:lnTo>
                    <a:pt x="22" y="61"/>
                  </a:lnTo>
                  <a:lnTo>
                    <a:pt x="27" y="63"/>
                  </a:lnTo>
                  <a:lnTo>
                    <a:pt x="32" y="65"/>
                  </a:lnTo>
                  <a:lnTo>
                    <a:pt x="37" y="67"/>
                  </a:lnTo>
                  <a:lnTo>
                    <a:pt x="43" y="68"/>
                  </a:lnTo>
                  <a:lnTo>
                    <a:pt x="49" y="69"/>
                  </a:lnTo>
                  <a:lnTo>
                    <a:pt x="55" y="69"/>
                  </a:lnTo>
                  <a:lnTo>
                    <a:pt x="61" y="69"/>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Freeform 195">
              <a:extLst>
                <a:ext uri="{FF2B5EF4-FFF2-40B4-BE49-F238E27FC236}">
                  <a16:creationId xmlns:a16="http://schemas.microsoft.com/office/drawing/2014/main" id="{D998FE25-F4B4-4FB6-9047-2ECEA10DE17C}"/>
                </a:ext>
              </a:extLst>
            </p:cNvPr>
            <p:cNvSpPr>
              <a:spLocks/>
            </p:cNvSpPr>
            <p:nvPr>
              <p:custDataLst>
                <p:tags r:id="rId194"/>
              </p:custDataLst>
            </p:nvPr>
          </p:nvSpPr>
          <p:spPr bwMode="auto">
            <a:xfrm>
              <a:off x="2377567" y="690563"/>
              <a:ext cx="196850" cy="95250"/>
            </a:xfrm>
            <a:custGeom>
              <a:avLst/>
              <a:gdLst>
                <a:gd name="T0" fmla="*/ 122 w 124"/>
                <a:gd name="T1" fmla="*/ 22 h 60"/>
                <a:gd name="T2" fmla="*/ 120 w 124"/>
                <a:gd name="T3" fmla="*/ 17 h 60"/>
                <a:gd name="T4" fmla="*/ 115 w 124"/>
                <a:gd name="T5" fmla="*/ 12 h 60"/>
                <a:gd name="T6" fmla="*/ 109 w 124"/>
                <a:gd name="T7" fmla="*/ 9 h 60"/>
                <a:gd name="T8" fmla="*/ 100 w 124"/>
                <a:gd name="T9" fmla="*/ 5 h 60"/>
                <a:gd name="T10" fmla="*/ 90 w 124"/>
                <a:gd name="T11" fmla="*/ 2 h 60"/>
                <a:gd name="T12" fmla="*/ 80 w 124"/>
                <a:gd name="T13" fmla="*/ 1 h 60"/>
                <a:gd name="T14" fmla="*/ 67 w 124"/>
                <a:gd name="T15" fmla="*/ 0 h 60"/>
                <a:gd name="T16" fmla="*/ 55 w 124"/>
                <a:gd name="T17" fmla="*/ 0 h 60"/>
                <a:gd name="T18" fmla="*/ 43 w 124"/>
                <a:gd name="T19" fmla="*/ 1 h 60"/>
                <a:gd name="T20" fmla="*/ 32 w 124"/>
                <a:gd name="T21" fmla="*/ 2 h 60"/>
                <a:gd name="T22" fmla="*/ 22 w 124"/>
                <a:gd name="T23" fmla="*/ 5 h 60"/>
                <a:gd name="T24" fmla="*/ 14 w 124"/>
                <a:gd name="T25" fmla="*/ 9 h 60"/>
                <a:gd name="T26" fmla="*/ 7 w 124"/>
                <a:gd name="T27" fmla="*/ 12 h 60"/>
                <a:gd name="T28" fmla="*/ 3 w 124"/>
                <a:gd name="T29" fmla="*/ 17 h 60"/>
                <a:gd name="T30" fmla="*/ 0 w 124"/>
                <a:gd name="T31" fmla="*/ 22 h 60"/>
                <a:gd name="T32" fmla="*/ 0 w 124"/>
                <a:gd name="T33" fmla="*/ 25 h 60"/>
                <a:gd name="T34" fmla="*/ 0 w 124"/>
                <a:gd name="T35" fmla="*/ 27 h 60"/>
                <a:gd name="T36" fmla="*/ 0 w 124"/>
                <a:gd name="T37" fmla="*/ 29 h 60"/>
                <a:gd name="T38" fmla="*/ 1 w 124"/>
                <a:gd name="T39" fmla="*/ 32 h 60"/>
                <a:gd name="T40" fmla="*/ 3 w 124"/>
                <a:gd name="T41" fmla="*/ 36 h 60"/>
                <a:gd name="T42" fmla="*/ 6 w 124"/>
                <a:gd name="T43" fmla="*/ 39 h 60"/>
                <a:gd name="T44" fmla="*/ 10 w 124"/>
                <a:gd name="T45" fmla="*/ 43 h 60"/>
                <a:gd name="T46" fmla="*/ 15 w 124"/>
                <a:gd name="T47" fmla="*/ 47 h 60"/>
                <a:gd name="T48" fmla="*/ 21 w 124"/>
                <a:gd name="T49" fmla="*/ 50 h 60"/>
                <a:gd name="T50" fmla="*/ 26 w 124"/>
                <a:gd name="T51" fmla="*/ 53 h 60"/>
                <a:gd name="T52" fmla="*/ 31 w 124"/>
                <a:gd name="T53" fmla="*/ 55 h 60"/>
                <a:gd name="T54" fmla="*/ 35 w 124"/>
                <a:gd name="T55" fmla="*/ 56 h 60"/>
                <a:gd name="T56" fmla="*/ 40 w 124"/>
                <a:gd name="T57" fmla="*/ 57 h 60"/>
                <a:gd name="T58" fmla="*/ 45 w 124"/>
                <a:gd name="T59" fmla="*/ 58 h 60"/>
                <a:gd name="T60" fmla="*/ 50 w 124"/>
                <a:gd name="T61" fmla="*/ 58 h 60"/>
                <a:gd name="T62" fmla="*/ 56 w 124"/>
                <a:gd name="T63" fmla="*/ 59 h 60"/>
                <a:gd name="T64" fmla="*/ 63 w 124"/>
                <a:gd name="T65" fmla="*/ 59 h 60"/>
                <a:gd name="T66" fmla="*/ 69 w 124"/>
                <a:gd name="T67" fmla="*/ 58 h 60"/>
                <a:gd name="T68" fmla="*/ 75 w 124"/>
                <a:gd name="T69" fmla="*/ 58 h 60"/>
                <a:gd name="T70" fmla="*/ 80 w 124"/>
                <a:gd name="T71" fmla="*/ 57 h 60"/>
                <a:gd name="T72" fmla="*/ 86 w 124"/>
                <a:gd name="T73" fmla="*/ 56 h 60"/>
                <a:gd name="T74" fmla="*/ 91 w 124"/>
                <a:gd name="T75" fmla="*/ 55 h 60"/>
                <a:gd name="T76" fmla="*/ 97 w 124"/>
                <a:gd name="T77" fmla="*/ 53 h 60"/>
                <a:gd name="T78" fmla="*/ 102 w 124"/>
                <a:gd name="T79" fmla="*/ 50 h 60"/>
                <a:gd name="T80" fmla="*/ 105 w 124"/>
                <a:gd name="T81" fmla="*/ 49 h 60"/>
                <a:gd name="T82" fmla="*/ 107 w 124"/>
                <a:gd name="T83" fmla="*/ 47 h 60"/>
                <a:gd name="T84" fmla="*/ 110 w 124"/>
                <a:gd name="T85" fmla="*/ 46 h 60"/>
                <a:gd name="T86" fmla="*/ 112 w 124"/>
                <a:gd name="T87" fmla="*/ 45 h 60"/>
                <a:gd name="T88" fmla="*/ 114 w 124"/>
                <a:gd name="T89" fmla="*/ 43 h 60"/>
                <a:gd name="T90" fmla="*/ 115 w 124"/>
                <a:gd name="T91" fmla="*/ 41 h 60"/>
                <a:gd name="T92" fmla="*/ 117 w 124"/>
                <a:gd name="T93" fmla="*/ 39 h 60"/>
                <a:gd name="T94" fmla="*/ 119 w 124"/>
                <a:gd name="T95" fmla="*/ 36 h 60"/>
                <a:gd name="T96" fmla="*/ 120 w 124"/>
                <a:gd name="T97" fmla="*/ 34 h 60"/>
                <a:gd name="T98" fmla="*/ 121 w 124"/>
                <a:gd name="T99" fmla="*/ 32 h 60"/>
                <a:gd name="T100" fmla="*/ 122 w 124"/>
                <a:gd name="T101" fmla="*/ 30 h 60"/>
                <a:gd name="T102" fmla="*/ 122 w 124"/>
                <a:gd name="T103" fmla="*/ 28 h 60"/>
                <a:gd name="T104" fmla="*/ 122 w 124"/>
                <a:gd name="T105" fmla="*/ 26 h 60"/>
                <a:gd name="T106" fmla="*/ 123 w 124"/>
                <a:gd name="T10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60">
                  <a:moveTo>
                    <a:pt x="123" y="24"/>
                  </a:moveTo>
                  <a:lnTo>
                    <a:pt x="122" y="22"/>
                  </a:lnTo>
                  <a:lnTo>
                    <a:pt x="121" y="19"/>
                  </a:lnTo>
                  <a:lnTo>
                    <a:pt x="120" y="17"/>
                  </a:lnTo>
                  <a:lnTo>
                    <a:pt x="118" y="15"/>
                  </a:lnTo>
                  <a:lnTo>
                    <a:pt x="115" y="12"/>
                  </a:lnTo>
                  <a:lnTo>
                    <a:pt x="112" y="10"/>
                  </a:lnTo>
                  <a:lnTo>
                    <a:pt x="109" y="9"/>
                  </a:lnTo>
                  <a:lnTo>
                    <a:pt x="105" y="7"/>
                  </a:lnTo>
                  <a:lnTo>
                    <a:pt x="100" y="5"/>
                  </a:lnTo>
                  <a:lnTo>
                    <a:pt x="95" y="4"/>
                  </a:lnTo>
                  <a:lnTo>
                    <a:pt x="90" y="2"/>
                  </a:lnTo>
                  <a:lnTo>
                    <a:pt x="85" y="1"/>
                  </a:lnTo>
                  <a:lnTo>
                    <a:pt x="80" y="1"/>
                  </a:lnTo>
                  <a:lnTo>
                    <a:pt x="74" y="0"/>
                  </a:lnTo>
                  <a:lnTo>
                    <a:pt x="67" y="0"/>
                  </a:lnTo>
                  <a:lnTo>
                    <a:pt x="61" y="0"/>
                  </a:lnTo>
                  <a:lnTo>
                    <a:pt x="55" y="0"/>
                  </a:lnTo>
                  <a:lnTo>
                    <a:pt x="49" y="0"/>
                  </a:lnTo>
                  <a:lnTo>
                    <a:pt x="43" y="1"/>
                  </a:lnTo>
                  <a:lnTo>
                    <a:pt x="37" y="1"/>
                  </a:lnTo>
                  <a:lnTo>
                    <a:pt x="32" y="2"/>
                  </a:lnTo>
                  <a:lnTo>
                    <a:pt x="27" y="4"/>
                  </a:lnTo>
                  <a:lnTo>
                    <a:pt x="22" y="5"/>
                  </a:lnTo>
                  <a:lnTo>
                    <a:pt x="18" y="7"/>
                  </a:lnTo>
                  <a:lnTo>
                    <a:pt x="14" y="9"/>
                  </a:lnTo>
                  <a:lnTo>
                    <a:pt x="10" y="10"/>
                  </a:lnTo>
                  <a:lnTo>
                    <a:pt x="7" y="12"/>
                  </a:lnTo>
                  <a:lnTo>
                    <a:pt x="4" y="15"/>
                  </a:lnTo>
                  <a:lnTo>
                    <a:pt x="3" y="17"/>
                  </a:lnTo>
                  <a:lnTo>
                    <a:pt x="1" y="19"/>
                  </a:lnTo>
                  <a:lnTo>
                    <a:pt x="0" y="22"/>
                  </a:lnTo>
                  <a:lnTo>
                    <a:pt x="0" y="24"/>
                  </a:lnTo>
                  <a:lnTo>
                    <a:pt x="0" y="25"/>
                  </a:lnTo>
                  <a:lnTo>
                    <a:pt x="0" y="26"/>
                  </a:lnTo>
                  <a:lnTo>
                    <a:pt x="0" y="27"/>
                  </a:lnTo>
                  <a:lnTo>
                    <a:pt x="0" y="28"/>
                  </a:lnTo>
                  <a:lnTo>
                    <a:pt x="0" y="29"/>
                  </a:lnTo>
                  <a:lnTo>
                    <a:pt x="1" y="31"/>
                  </a:lnTo>
                  <a:lnTo>
                    <a:pt x="1" y="32"/>
                  </a:lnTo>
                  <a:lnTo>
                    <a:pt x="2" y="34"/>
                  </a:lnTo>
                  <a:lnTo>
                    <a:pt x="3" y="36"/>
                  </a:lnTo>
                  <a:lnTo>
                    <a:pt x="4" y="37"/>
                  </a:lnTo>
                  <a:lnTo>
                    <a:pt x="6" y="39"/>
                  </a:lnTo>
                  <a:lnTo>
                    <a:pt x="8" y="41"/>
                  </a:lnTo>
                  <a:lnTo>
                    <a:pt x="10" y="43"/>
                  </a:lnTo>
                  <a:lnTo>
                    <a:pt x="12" y="45"/>
                  </a:lnTo>
                  <a:lnTo>
                    <a:pt x="15" y="47"/>
                  </a:lnTo>
                  <a:lnTo>
                    <a:pt x="18" y="49"/>
                  </a:lnTo>
                  <a:lnTo>
                    <a:pt x="21" y="50"/>
                  </a:lnTo>
                  <a:lnTo>
                    <a:pt x="24" y="52"/>
                  </a:lnTo>
                  <a:lnTo>
                    <a:pt x="26" y="53"/>
                  </a:lnTo>
                  <a:lnTo>
                    <a:pt x="28" y="54"/>
                  </a:lnTo>
                  <a:lnTo>
                    <a:pt x="31" y="55"/>
                  </a:lnTo>
                  <a:lnTo>
                    <a:pt x="33" y="56"/>
                  </a:lnTo>
                  <a:lnTo>
                    <a:pt x="35" y="56"/>
                  </a:lnTo>
                  <a:lnTo>
                    <a:pt x="38" y="57"/>
                  </a:lnTo>
                  <a:lnTo>
                    <a:pt x="40" y="57"/>
                  </a:lnTo>
                  <a:lnTo>
                    <a:pt x="42" y="58"/>
                  </a:lnTo>
                  <a:lnTo>
                    <a:pt x="45" y="58"/>
                  </a:lnTo>
                  <a:lnTo>
                    <a:pt x="47" y="58"/>
                  </a:lnTo>
                  <a:lnTo>
                    <a:pt x="50" y="58"/>
                  </a:lnTo>
                  <a:lnTo>
                    <a:pt x="53" y="59"/>
                  </a:lnTo>
                  <a:lnTo>
                    <a:pt x="56" y="59"/>
                  </a:lnTo>
                  <a:lnTo>
                    <a:pt x="60" y="59"/>
                  </a:lnTo>
                  <a:lnTo>
                    <a:pt x="63" y="59"/>
                  </a:lnTo>
                  <a:lnTo>
                    <a:pt x="66" y="59"/>
                  </a:lnTo>
                  <a:lnTo>
                    <a:pt x="69" y="58"/>
                  </a:lnTo>
                  <a:lnTo>
                    <a:pt x="72" y="58"/>
                  </a:lnTo>
                  <a:lnTo>
                    <a:pt x="75" y="58"/>
                  </a:lnTo>
                  <a:lnTo>
                    <a:pt x="78" y="58"/>
                  </a:lnTo>
                  <a:lnTo>
                    <a:pt x="80" y="57"/>
                  </a:lnTo>
                  <a:lnTo>
                    <a:pt x="83" y="57"/>
                  </a:lnTo>
                  <a:lnTo>
                    <a:pt x="86" y="56"/>
                  </a:lnTo>
                  <a:lnTo>
                    <a:pt x="89" y="55"/>
                  </a:lnTo>
                  <a:lnTo>
                    <a:pt x="91" y="55"/>
                  </a:lnTo>
                  <a:lnTo>
                    <a:pt x="94" y="54"/>
                  </a:lnTo>
                  <a:lnTo>
                    <a:pt x="97" y="53"/>
                  </a:lnTo>
                  <a:lnTo>
                    <a:pt x="99" y="52"/>
                  </a:lnTo>
                  <a:lnTo>
                    <a:pt x="102" y="50"/>
                  </a:lnTo>
                  <a:lnTo>
                    <a:pt x="103" y="50"/>
                  </a:lnTo>
                  <a:lnTo>
                    <a:pt x="105" y="49"/>
                  </a:lnTo>
                  <a:lnTo>
                    <a:pt x="106" y="48"/>
                  </a:lnTo>
                  <a:lnTo>
                    <a:pt x="107" y="47"/>
                  </a:lnTo>
                  <a:lnTo>
                    <a:pt x="109" y="47"/>
                  </a:lnTo>
                  <a:lnTo>
                    <a:pt x="110" y="46"/>
                  </a:lnTo>
                  <a:lnTo>
                    <a:pt x="111" y="45"/>
                  </a:lnTo>
                  <a:lnTo>
                    <a:pt x="112" y="45"/>
                  </a:lnTo>
                  <a:lnTo>
                    <a:pt x="113" y="44"/>
                  </a:lnTo>
                  <a:lnTo>
                    <a:pt x="114" y="43"/>
                  </a:lnTo>
                  <a:lnTo>
                    <a:pt x="115" y="42"/>
                  </a:lnTo>
                  <a:lnTo>
                    <a:pt x="115" y="41"/>
                  </a:lnTo>
                  <a:lnTo>
                    <a:pt x="116" y="40"/>
                  </a:lnTo>
                  <a:lnTo>
                    <a:pt x="117" y="39"/>
                  </a:lnTo>
                  <a:lnTo>
                    <a:pt x="118" y="38"/>
                  </a:lnTo>
                  <a:lnTo>
                    <a:pt x="119" y="36"/>
                  </a:lnTo>
                  <a:lnTo>
                    <a:pt x="119" y="35"/>
                  </a:lnTo>
                  <a:lnTo>
                    <a:pt x="120" y="34"/>
                  </a:lnTo>
                  <a:lnTo>
                    <a:pt x="120" y="33"/>
                  </a:lnTo>
                  <a:lnTo>
                    <a:pt x="121" y="32"/>
                  </a:lnTo>
                  <a:lnTo>
                    <a:pt x="121" y="31"/>
                  </a:lnTo>
                  <a:lnTo>
                    <a:pt x="122" y="30"/>
                  </a:lnTo>
                  <a:lnTo>
                    <a:pt x="122" y="29"/>
                  </a:lnTo>
                  <a:lnTo>
                    <a:pt x="122" y="28"/>
                  </a:lnTo>
                  <a:lnTo>
                    <a:pt x="122" y="27"/>
                  </a:lnTo>
                  <a:lnTo>
                    <a:pt x="122" y="26"/>
                  </a:lnTo>
                  <a:lnTo>
                    <a:pt x="123" y="25"/>
                  </a:lnTo>
                  <a:lnTo>
                    <a:pt x="123" y="24"/>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Freeform 196">
              <a:extLst>
                <a:ext uri="{FF2B5EF4-FFF2-40B4-BE49-F238E27FC236}">
                  <a16:creationId xmlns:a16="http://schemas.microsoft.com/office/drawing/2014/main" id="{8E731EC1-A456-485A-AE53-D88BAC09F0FA}"/>
                </a:ext>
              </a:extLst>
            </p:cNvPr>
            <p:cNvSpPr>
              <a:spLocks/>
            </p:cNvSpPr>
            <p:nvPr>
              <p:custDataLst>
                <p:tags r:id="rId195"/>
              </p:custDataLst>
            </p:nvPr>
          </p:nvSpPr>
          <p:spPr bwMode="auto">
            <a:xfrm>
              <a:off x="2377567" y="690563"/>
              <a:ext cx="196850" cy="95250"/>
            </a:xfrm>
            <a:custGeom>
              <a:avLst/>
              <a:gdLst>
                <a:gd name="T0" fmla="*/ 122 w 124"/>
                <a:gd name="T1" fmla="*/ 22 h 60"/>
                <a:gd name="T2" fmla="*/ 120 w 124"/>
                <a:gd name="T3" fmla="*/ 17 h 60"/>
                <a:gd name="T4" fmla="*/ 115 w 124"/>
                <a:gd name="T5" fmla="*/ 12 h 60"/>
                <a:gd name="T6" fmla="*/ 109 w 124"/>
                <a:gd name="T7" fmla="*/ 9 h 60"/>
                <a:gd name="T8" fmla="*/ 100 w 124"/>
                <a:gd name="T9" fmla="*/ 5 h 60"/>
                <a:gd name="T10" fmla="*/ 90 w 124"/>
                <a:gd name="T11" fmla="*/ 2 h 60"/>
                <a:gd name="T12" fmla="*/ 80 w 124"/>
                <a:gd name="T13" fmla="*/ 1 h 60"/>
                <a:gd name="T14" fmla="*/ 67 w 124"/>
                <a:gd name="T15" fmla="*/ 0 h 60"/>
                <a:gd name="T16" fmla="*/ 55 w 124"/>
                <a:gd name="T17" fmla="*/ 0 h 60"/>
                <a:gd name="T18" fmla="*/ 43 w 124"/>
                <a:gd name="T19" fmla="*/ 1 h 60"/>
                <a:gd name="T20" fmla="*/ 32 w 124"/>
                <a:gd name="T21" fmla="*/ 2 h 60"/>
                <a:gd name="T22" fmla="*/ 22 w 124"/>
                <a:gd name="T23" fmla="*/ 5 h 60"/>
                <a:gd name="T24" fmla="*/ 14 w 124"/>
                <a:gd name="T25" fmla="*/ 9 h 60"/>
                <a:gd name="T26" fmla="*/ 7 w 124"/>
                <a:gd name="T27" fmla="*/ 12 h 60"/>
                <a:gd name="T28" fmla="*/ 3 w 124"/>
                <a:gd name="T29" fmla="*/ 17 h 60"/>
                <a:gd name="T30" fmla="*/ 0 w 124"/>
                <a:gd name="T31" fmla="*/ 22 h 60"/>
                <a:gd name="T32" fmla="*/ 0 w 124"/>
                <a:gd name="T33" fmla="*/ 25 h 60"/>
                <a:gd name="T34" fmla="*/ 0 w 124"/>
                <a:gd name="T35" fmla="*/ 27 h 60"/>
                <a:gd name="T36" fmla="*/ 0 w 124"/>
                <a:gd name="T37" fmla="*/ 29 h 60"/>
                <a:gd name="T38" fmla="*/ 1 w 124"/>
                <a:gd name="T39" fmla="*/ 32 h 60"/>
                <a:gd name="T40" fmla="*/ 3 w 124"/>
                <a:gd name="T41" fmla="*/ 36 h 60"/>
                <a:gd name="T42" fmla="*/ 6 w 124"/>
                <a:gd name="T43" fmla="*/ 39 h 60"/>
                <a:gd name="T44" fmla="*/ 10 w 124"/>
                <a:gd name="T45" fmla="*/ 43 h 60"/>
                <a:gd name="T46" fmla="*/ 15 w 124"/>
                <a:gd name="T47" fmla="*/ 47 h 60"/>
                <a:gd name="T48" fmla="*/ 21 w 124"/>
                <a:gd name="T49" fmla="*/ 50 h 60"/>
                <a:gd name="T50" fmla="*/ 26 w 124"/>
                <a:gd name="T51" fmla="*/ 53 h 60"/>
                <a:gd name="T52" fmla="*/ 31 w 124"/>
                <a:gd name="T53" fmla="*/ 55 h 60"/>
                <a:gd name="T54" fmla="*/ 35 w 124"/>
                <a:gd name="T55" fmla="*/ 56 h 60"/>
                <a:gd name="T56" fmla="*/ 40 w 124"/>
                <a:gd name="T57" fmla="*/ 57 h 60"/>
                <a:gd name="T58" fmla="*/ 45 w 124"/>
                <a:gd name="T59" fmla="*/ 58 h 60"/>
                <a:gd name="T60" fmla="*/ 50 w 124"/>
                <a:gd name="T61" fmla="*/ 58 h 60"/>
                <a:gd name="T62" fmla="*/ 56 w 124"/>
                <a:gd name="T63" fmla="*/ 59 h 60"/>
                <a:gd name="T64" fmla="*/ 63 w 124"/>
                <a:gd name="T65" fmla="*/ 59 h 60"/>
                <a:gd name="T66" fmla="*/ 69 w 124"/>
                <a:gd name="T67" fmla="*/ 58 h 60"/>
                <a:gd name="T68" fmla="*/ 75 w 124"/>
                <a:gd name="T69" fmla="*/ 58 h 60"/>
                <a:gd name="T70" fmla="*/ 80 w 124"/>
                <a:gd name="T71" fmla="*/ 57 h 60"/>
                <a:gd name="T72" fmla="*/ 86 w 124"/>
                <a:gd name="T73" fmla="*/ 56 h 60"/>
                <a:gd name="T74" fmla="*/ 91 w 124"/>
                <a:gd name="T75" fmla="*/ 55 h 60"/>
                <a:gd name="T76" fmla="*/ 97 w 124"/>
                <a:gd name="T77" fmla="*/ 53 h 60"/>
                <a:gd name="T78" fmla="*/ 102 w 124"/>
                <a:gd name="T79" fmla="*/ 50 h 60"/>
                <a:gd name="T80" fmla="*/ 105 w 124"/>
                <a:gd name="T81" fmla="*/ 49 h 60"/>
                <a:gd name="T82" fmla="*/ 107 w 124"/>
                <a:gd name="T83" fmla="*/ 47 h 60"/>
                <a:gd name="T84" fmla="*/ 110 w 124"/>
                <a:gd name="T85" fmla="*/ 46 h 60"/>
                <a:gd name="T86" fmla="*/ 112 w 124"/>
                <a:gd name="T87" fmla="*/ 45 h 60"/>
                <a:gd name="T88" fmla="*/ 114 w 124"/>
                <a:gd name="T89" fmla="*/ 43 h 60"/>
                <a:gd name="T90" fmla="*/ 115 w 124"/>
                <a:gd name="T91" fmla="*/ 41 h 60"/>
                <a:gd name="T92" fmla="*/ 117 w 124"/>
                <a:gd name="T93" fmla="*/ 39 h 60"/>
                <a:gd name="T94" fmla="*/ 119 w 124"/>
                <a:gd name="T95" fmla="*/ 36 h 60"/>
                <a:gd name="T96" fmla="*/ 120 w 124"/>
                <a:gd name="T97" fmla="*/ 34 h 60"/>
                <a:gd name="T98" fmla="*/ 121 w 124"/>
                <a:gd name="T99" fmla="*/ 32 h 60"/>
                <a:gd name="T100" fmla="*/ 122 w 124"/>
                <a:gd name="T101" fmla="*/ 30 h 60"/>
                <a:gd name="T102" fmla="*/ 122 w 124"/>
                <a:gd name="T103" fmla="*/ 28 h 60"/>
                <a:gd name="T104" fmla="*/ 122 w 124"/>
                <a:gd name="T105" fmla="*/ 26 h 60"/>
                <a:gd name="T106" fmla="*/ 123 w 124"/>
                <a:gd name="T10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60">
                  <a:moveTo>
                    <a:pt x="123" y="24"/>
                  </a:moveTo>
                  <a:lnTo>
                    <a:pt x="122" y="22"/>
                  </a:lnTo>
                  <a:lnTo>
                    <a:pt x="121" y="19"/>
                  </a:lnTo>
                  <a:lnTo>
                    <a:pt x="120" y="17"/>
                  </a:lnTo>
                  <a:lnTo>
                    <a:pt x="118" y="15"/>
                  </a:lnTo>
                  <a:lnTo>
                    <a:pt x="115" y="12"/>
                  </a:lnTo>
                  <a:lnTo>
                    <a:pt x="112" y="10"/>
                  </a:lnTo>
                  <a:lnTo>
                    <a:pt x="109" y="9"/>
                  </a:lnTo>
                  <a:lnTo>
                    <a:pt x="105" y="7"/>
                  </a:lnTo>
                  <a:lnTo>
                    <a:pt x="100" y="5"/>
                  </a:lnTo>
                  <a:lnTo>
                    <a:pt x="95" y="4"/>
                  </a:lnTo>
                  <a:lnTo>
                    <a:pt x="90" y="2"/>
                  </a:lnTo>
                  <a:lnTo>
                    <a:pt x="85" y="1"/>
                  </a:lnTo>
                  <a:lnTo>
                    <a:pt x="80" y="1"/>
                  </a:lnTo>
                  <a:lnTo>
                    <a:pt x="74" y="0"/>
                  </a:lnTo>
                  <a:lnTo>
                    <a:pt x="67" y="0"/>
                  </a:lnTo>
                  <a:lnTo>
                    <a:pt x="61" y="0"/>
                  </a:lnTo>
                  <a:lnTo>
                    <a:pt x="55" y="0"/>
                  </a:lnTo>
                  <a:lnTo>
                    <a:pt x="49" y="0"/>
                  </a:lnTo>
                  <a:lnTo>
                    <a:pt x="43" y="1"/>
                  </a:lnTo>
                  <a:lnTo>
                    <a:pt x="37" y="1"/>
                  </a:lnTo>
                  <a:lnTo>
                    <a:pt x="32" y="2"/>
                  </a:lnTo>
                  <a:lnTo>
                    <a:pt x="27" y="4"/>
                  </a:lnTo>
                  <a:lnTo>
                    <a:pt x="22" y="5"/>
                  </a:lnTo>
                  <a:lnTo>
                    <a:pt x="18" y="7"/>
                  </a:lnTo>
                  <a:lnTo>
                    <a:pt x="14" y="9"/>
                  </a:lnTo>
                  <a:lnTo>
                    <a:pt x="10" y="10"/>
                  </a:lnTo>
                  <a:lnTo>
                    <a:pt x="7" y="12"/>
                  </a:lnTo>
                  <a:lnTo>
                    <a:pt x="4" y="15"/>
                  </a:lnTo>
                  <a:lnTo>
                    <a:pt x="3" y="17"/>
                  </a:lnTo>
                  <a:lnTo>
                    <a:pt x="1" y="19"/>
                  </a:lnTo>
                  <a:lnTo>
                    <a:pt x="0" y="22"/>
                  </a:lnTo>
                  <a:lnTo>
                    <a:pt x="0" y="24"/>
                  </a:lnTo>
                  <a:lnTo>
                    <a:pt x="0" y="25"/>
                  </a:lnTo>
                  <a:lnTo>
                    <a:pt x="0" y="26"/>
                  </a:lnTo>
                  <a:lnTo>
                    <a:pt x="0" y="27"/>
                  </a:lnTo>
                  <a:lnTo>
                    <a:pt x="0" y="28"/>
                  </a:lnTo>
                  <a:lnTo>
                    <a:pt x="0" y="29"/>
                  </a:lnTo>
                  <a:lnTo>
                    <a:pt x="1" y="31"/>
                  </a:lnTo>
                  <a:lnTo>
                    <a:pt x="1" y="32"/>
                  </a:lnTo>
                  <a:lnTo>
                    <a:pt x="2" y="34"/>
                  </a:lnTo>
                  <a:lnTo>
                    <a:pt x="3" y="36"/>
                  </a:lnTo>
                  <a:lnTo>
                    <a:pt x="4" y="37"/>
                  </a:lnTo>
                  <a:lnTo>
                    <a:pt x="6" y="39"/>
                  </a:lnTo>
                  <a:lnTo>
                    <a:pt x="8" y="41"/>
                  </a:lnTo>
                  <a:lnTo>
                    <a:pt x="10" y="43"/>
                  </a:lnTo>
                  <a:lnTo>
                    <a:pt x="12" y="45"/>
                  </a:lnTo>
                  <a:lnTo>
                    <a:pt x="15" y="47"/>
                  </a:lnTo>
                  <a:lnTo>
                    <a:pt x="18" y="49"/>
                  </a:lnTo>
                  <a:lnTo>
                    <a:pt x="21" y="50"/>
                  </a:lnTo>
                  <a:lnTo>
                    <a:pt x="24" y="52"/>
                  </a:lnTo>
                  <a:lnTo>
                    <a:pt x="26" y="53"/>
                  </a:lnTo>
                  <a:lnTo>
                    <a:pt x="28" y="54"/>
                  </a:lnTo>
                  <a:lnTo>
                    <a:pt x="31" y="55"/>
                  </a:lnTo>
                  <a:lnTo>
                    <a:pt x="33" y="56"/>
                  </a:lnTo>
                  <a:lnTo>
                    <a:pt x="35" y="56"/>
                  </a:lnTo>
                  <a:lnTo>
                    <a:pt x="38" y="57"/>
                  </a:lnTo>
                  <a:lnTo>
                    <a:pt x="40" y="57"/>
                  </a:lnTo>
                  <a:lnTo>
                    <a:pt x="42" y="58"/>
                  </a:lnTo>
                  <a:lnTo>
                    <a:pt x="45" y="58"/>
                  </a:lnTo>
                  <a:lnTo>
                    <a:pt x="47" y="58"/>
                  </a:lnTo>
                  <a:lnTo>
                    <a:pt x="50" y="58"/>
                  </a:lnTo>
                  <a:lnTo>
                    <a:pt x="53" y="59"/>
                  </a:lnTo>
                  <a:lnTo>
                    <a:pt x="56" y="59"/>
                  </a:lnTo>
                  <a:lnTo>
                    <a:pt x="60" y="59"/>
                  </a:lnTo>
                  <a:lnTo>
                    <a:pt x="63" y="59"/>
                  </a:lnTo>
                  <a:lnTo>
                    <a:pt x="66" y="59"/>
                  </a:lnTo>
                  <a:lnTo>
                    <a:pt x="69" y="58"/>
                  </a:lnTo>
                  <a:lnTo>
                    <a:pt x="72" y="58"/>
                  </a:lnTo>
                  <a:lnTo>
                    <a:pt x="75" y="58"/>
                  </a:lnTo>
                  <a:lnTo>
                    <a:pt x="78" y="58"/>
                  </a:lnTo>
                  <a:lnTo>
                    <a:pt x="80" y="57"/>
                  </a:lnTo>
                  <a:lnTo>
                    <a:pt x="83" y="57"/>
                  </a:lnTo>
                  <a:lnTo>
                    <a:pt x="86" y="56"/>
                  </a:lnTo>
                  <a:lnTo>
                    <a:pt x="89" y="55"/>
                  </a:lnTo>
                  <a:lnTo>
                    <a:pt x="91" y="55"/>
                  </a:lnTo>
                  <a:lnTo>
                    <a:pt x="94" y="54"/>
                  </a:lnTo>
                  <a:lnTo>
                    <a:pt x="97" y="53"/>
                  </a:lnTo>
                  <a:lnTo>
                    <a:pt x="99" y="52"/>
                  </a:lnTo>
                  <a:lnTo>
                    <a:pt x="102" y="50"/>
                  </a:lnTo>
                  <a:lnTo>
                    <a:pt x="103" y="50"/>
                  </a:lnTo>
                  <a:lnTo>
                    <a:pt x="105" y="49"/>
                  </a:lnTo>
                  <a:lnTo>
                    <a:pt x="106" y="48"/>
                  </a:lnTo>
                  <a:lnTo>
                    <a:pt x="107" y="47"/>
                  </a:lnTo>
                  <a:lnTo>
                    <a:pt x="109" y="47"/>
                  </a:lnTo>
                  <a:lnTo>
                    <a:pt x="110" y="46"/>
                  </a:lnTo>
                  <a:lnTo>
                    <a:pt x="111" y="45"/>
                  </a:lnTo>
                  <a:lnTo>
                    <a:pt x="112" y="45"/>
                  </a:lnTo>
                  <a:lnTo>
                    <a:pt x="113" y="44"/>
                  </a:lnTo>
                  <a:lnTo>
                    <a:pt x="114" y="43"/>
                  </a:lnTo>
                  <a:lnTo>
                    <a:pt x="115" y="42"/>
                  </a:lnTo>
                  <a:lnTo>
                    <a:pt x="115" y="41"/>
                  </a:lnTo>
                  <a:lnTo>
                    <a:pt x="116" y="40"/>
                  </a:lnTo>
                  <a:lnTo>
                    <a:pt x="117" y="39"/>
                  </a:lnTo>
                  <a:lnTo>
                    <a:pt x="118" y="38"/>
                  </a:lnTo>
                  <a:lnTo>
                    <a:pt x="119" y="36"/>
                  </a:lnTo>
                  <a:lnTo>
                    <a:pt x="119" y="35"/>
                  </a:lnTo>
                  <a:lnTo>
                    <a:pt x="120" y="34"/>
                  </a:lnTo>
                  <a:lnTo>
                    <a:pt x="120" y="33"/>
                  </a:lnTo>
                  <a:lnTo>
                    <a:pt x="121" y="32"/>
                  </a:lnTo>
                  <a:lnTo>
                    <a:pt x="121" y="31"/>
                  </a:lnTo>
                  <a:lnTo>
                    <a:pt x="122" y="30"/>
                  </a:lnTo>
                  <a:lnTo>
                    <a:pt x="122" y="29"/>
                  </a:lnTo>
                  <a:lnTo>
                    <a:pt x="122" y="28"/>
                  </a:lnTo>
                  <a:lnTo>
                    <a:pt x="122" y="27"/>
                  </a:lnTo>
                  <a:lnTo>
                    <a:pt x="122" y="26"/>
                  </a:lnTo>
                  <a:lnTo>
                    <a:pt x="123" y="25"/>
                  </a:lnTo>
                  <a:lnTo>
                    <a:pt x="123" y="2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 name="Freeform 197">
              <a:extLst>
                <a:ext uri="{FF2B5EF4-FFF2-40B4-BE49-F238E27FC236}">
                  <a16:creationId xmlns:a16="http://schemas.microsoft.com/office/drawing/2014/main" id="{C9E9BF17-4DF3-4679-B336-BC9CABCE81AA}"/>
                </a:ext>
              </a:extLst>
            </p:cNvPr>
            <p:cNvSpPr>
              <a:spLocks/>
            </p:cNvSpPr>
            <p:nvPr>
              <p:custDataLst>
                <p:tags r:id="rId196"/>
              </p:custDataLst>
            </p:nvPr>
          </p:nvSpPr>
          <p:spPr bwMode="auto">
            <a:xfrm>
              <a:off x="2344230" y="822326"/>
              <a:ext cx="254000" cy="88900"/>
            </a:xfrm>
            <a:custGeom>
              <a:avLst/>
              <a:gdLst>
                <a:gd name="T0" fmla="*/ 158 w 160"/>
                <a:gd name="T1" fmla="*/ 5 h 56"/>
                <a:gd name="T2" fmla="*/ 155 w 160"/>
                <a:gd name="T3" fmla="*/ 15 h 56"/>
                <a:gd name="T4" fmla="*/ 149 w 160"/>
                <a:gd name="T5" fmla="*/ 24 h 56"/>
                <a:gd name="T6" fmla="*/ 141 w 160"/>
                <a:gd name="T7" fmla="*/ 33 h 56"/>
                <a:gd name="T8" fmla="*/ 130 w 160"/>
                <a:gd name="T9" fmla="*/ 41 h 56"/>
                <a:gd name="T10" fmla="*/ 118 w 160"/>
                <a:gd name="T11" fmla="*/ 48 h 56"/>
                <a:gd name="T12" fmla="*/ 104 w 160"/>
                <a:gd name="T13" fmla="*/ 52 h 56"/>
                <a:gd name="T14" fmla="*/ 89 w 160"/>
                <a:gd name="T15" fmla="*/ 54 h 56"/>
                <a:gd name="T16" fmla="*/ 72 w 160"/>
                <a:gd name="T17" fmla="*/ 54 h 56"/>
                <a:gd name="T18" fmla="*/ 57 w 160"/>
                <a:gd name="T19" fmla="*/ 52 h 56"/>
                <a:gd name="T20" fmla="*/ 42 w 160"/>
                <a:gd name="T21" fmla="*/ 48 h 56"/>
                <a:gd name="T22" fmla="*/ 29 w 160"/>
                <a:gd name="T23" fmla="*/ 42 h 56"/>
                <a:gd name="T24" fmla="*/ 18 w 160"/>
                <a:gd name="T25" fmla="*/ 35 h 56"/>
                <a:gd name="T26" fmla="*/ 10 w 160"/>
                <a:gd name="T27" fmla="*/ 26 h 56"/>
                <a:gd name="T28" fmla="*/ 4 w 160"/>
                <a:gd name="T29" fmla="*/ 17 h 56"/>
                <a:gd name="T30" fmla="*/ 1 w 160"/>
                <a:gd name="T31" fmla="*/ 7 h 56"/>
                <a:gd name="T32" fmla="*/ 0 w 160"/>
                <a:gd name="T33" fmla="*/ 3 h 56"/>
                <a:gd name="T34" fmla="*/ 1 w 160"/>
                <a:gd name="T35" fmla="*/ 4 h 56"/>
                <a:gd name="T36" fmla="*/ 3 w 160"/>
                <a:gd name="T37" fmla="*/ 6 h 56"/>
                <a:gd name="T38" fmla="*/ 5 w 160"/>
                <a:gd name="T39" fmla="*/ 10 h 56"/>
                <a:gd name="T40" fmla="*/ 8 w 160"/>
                <a:gd name="T41" fmla="*/ 14 h 56"/>
                <a:gd name="T42" fmla="*/ 11 w 160"/>
                <a:gd name="T43" fmla="*/ 18 h 56"/>
                <a:gd name="T44" fmla="*/ 14 w 160"/>
                <a:gd name="T45" fmla="*/ 22 h 56"/>
                <a:gd name="T46" fmla="*/ 18 w 160"/>
                <a:gd name="T47" fmla="*/ 25 h 56"/>
                <a:gd name="T48" fmla="*/ 21 w 160"/>
                <a:gd name="T49" fmla="*/ 28 h 56"/>
                <a:gd name="T50" fmla="*/ 27 w 160"/>
                <a:gd name="T51" fmla="*/ 30 h 56"/>
                <a:gd name="T52" fmla="*/ 33 w 160"/>
                <a:gd name="T53" fmla="*/ 32 h 56"/>
                <a:gd name="T54" fmla="*/ 40 w 160"/>
                <a:gd name="T55" fmla="*/ 35 h 56"/>
                <a:gd name="T56" fmla="*/ 48 w 160"/>
                <a:gd name="T57" fmla="*/ 38 h 56"/>
                <a:gd name="T58" fmla="*/ 57 w 160"/>
                <a:gd name="T59" fmla="*/ 41 h 56"/>
                <a:gd name="T60" fmla="*/ 65 w 160"/>
                <a:gd name="T61" fmla="*/ 41 h 56"/>
                <a:gd name="T62" fmla="*/ 73 w 160"/>
                <a:gd name="T63" fmla="*/ 42 h 56"/>
                <a:gd name="T64" fmla="*/ 81 w 160"/>
                <a:gd name="T65" fmla="*/ 42 h 56"/>
                <a:gd name="T66" fmla="*/ 89 w 160"/>
                <a:gd name="T67" fmla="*/ 42 h 56"/>
                <a:gd name="T68" fmla="*/ 96 w 160"/>
                <a:gd name="T69" fmla="*/ 41 h 56"/>
                <a:gd name="T70" fmla="*/ 104 w 160"/>
                <a:gd name="T71" fmla="*/ 41 h 56"/>
                <a:gd name="T72" fmla="*/ 111 w 160"/>
                <a:gd name="T73" fmla="*/ 39 h 56"/>
                <a:gd name="T74" fmla="*/ 118 w 160"/>
                <a:gd name="T75" fmla="*/ 37 h 56"/>
                <a:gd name="T76" fmla="*/ 122 w 160"/>
                <a:gd name="T77" fmla="*/ 35 h 56"/>
                <a:gd name="T78" fmla="*/ 127 w 160"/>
                <a:gd name="T79" fmla="*/ 33 h 56"/>
                <a:gd name="T80" fmla="*/ 134 w 160"/>
                <a:gd name="T81" fmla="*/ 30 h 56"/>
                <a:gd name="T82" fmla="*/ 143 w 160"/>
                <a:gd name="T83" fmla="*/ 23 h 56"/>
                <a:gd name="T84" fmla="*/ 148 w 160"/>
                <a:gd name="T85" fmla="*/ 17 h 56"/>
                <a:gd name="T86" fmla="*/ 153 w 160"/>
                <a:gd name="T87" fmla="*/ 12 h 56"/>
                <a:gd name="T88" fmla="*/ 156 w 160"/>
                <a:gd name="T89" fmla="*/ 7 h 56"/>
                <a:gd name="T90" fmla="*/ 158 w 160"/>
                <a:gd name="T91" fmla="*/ 5 h 56"/>
                <a:gd name="T92" fmla="*/ 159 w 160"/>
                <a:gd name="T93" fmla="*/ 2 h 56"/>
                <a:gd name="T94" fmla="*/ 159 w 160"/>
                <a:gd name="T9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56">
                  <a:moveTo>
                    <a:pt x="158" y="0"/>
                  </a:moveTo>
                  <a:lnTo>
                    <a:pt x="158" y="5"/>
                  </a:lnTo>
                  <a:lnTo>
                    <a:pt x="156" y="10"/>
                  </a:lnTo>
                  <a:lnTo>
                    <a:pt x="155" y="15"/>
                  </a:lnTo>
                  <a:lnTo>
                    <a:pt x="152" y="20"/>
                  </a:lnTo>
                  <a:lnTo>
                    <a:pt x="149" y="24"/>
                  </a:lnTo>
                  <a:lnTo>
                    <a:pt x="146" y="29"/>
                  </a:lnTo>
                  <a:lnTo>
                    <a:pt x="141" y="33"/>
                  </a:lnTo>
                  <a:lnTo>
                    <a:pt x="136" y="38"/>
                  </a:lnTo>
                  <a:lnTo>
                    <a:pt x="130" y="41"/>
                  </a:lnTo>
                  <a:lnTo>
                    <a:pt x="124" y="44"/>
                  </a:lnTo>
                  <a:lnTo>
                    <a:pt x="118" y="48"/>
                  </a:lnTo>
                  <a:lnTo>
                    <a:pt x="111" y="50"/>
                  </a:lnTo>
                  <a:lnTo>
                    <a:pt x="104" y="52"/>
                  </a:lnTo>
                  <a:lnTo>
                    <a:pt x="96" y="53"/>
                  </a:lnTo>
                  <a:lnTo>
                    <a:pt x="89" y="54"/>
                  </a:lnTo>
                  <a:lnTo>
                    <a:pt x="80" y="55"/>
                  </a:lnTo>
                  <a:lnTo>
                    <a:pt x="72" y="54"/>
                  </a:lnTo>
                  <a:lnTo>
                    <a:pt x="65" y="53"/>
                  </a:lnTo>
                  <a:lnTo>
                    <a:pt x="57" y="52"/>
                  </a:lnTo>
                  <a:lnTo>
                    <a:pt x="49" y="50"/>
                  </a:lnTo>
                  <a:lnTo>
                    <a:pt x="42" y="48"/>
                  </a:lnTo>
                  <a:lnTo>
                    <a:pt x="36" y="45"/>
                  </a:lnTo>
                  <a:lnTo>
                    <a:pt x="29" y="42"/>
                  </a:lnTo>
                  <a:lnTo>
                    <a:pt x="24" y="39"/>
                  </a:lnTo>
                  <a:lnTo>
                    <a:pt x="18" y="35"/>
                  </a:lnTo>
                  <a:lnTo>
                    <a:pt x="14" y="31"/>
                  </a:lnTo>
                  <a:lnTo>
                    <a:pt x="10" y="26"/>
                  </a:lnTo>
                  <a:lnTo>
                    <a:pt x="7" y="22"/>
                  </a:lnTo>
                  <a:lnTo>
                    <a:pt x="4" y="17"/>
                  </a:lnTo>
                  <a:lnTo>
                    <a:pt x="2" y="13"/>
                  </a:lnTo>
                  <a:lnTo>
                    <a:pt x="1" y="7"/>
                  </a:lnTo>
                  <a:lnTo>
                    <a:pt x="0" y="2"/>
                  </a:lnTo>
                  <a:lnTo>
                    <a:pt x="0" y="3"/>
                  </a:lnTo>
                  <a:lnTo>
                    <a:pt x="1" y="3"/>
                  </a:lnTo>
                  <a:lnTo>
                    <a:pt x="1" y="4"/>
                  </a:lnTo>
                  <a:lnTo>
                    <a:pt x="2" y="5"/>
                  </a:lnTo>
                  <a:lnTo>
                    <a:pt x="3" y="6"/>
                  </a:lnTo>
                  <a:lnTo>
                    <a:pt x="4" y="8"/>
                  </a:lnTo>
                  <a:lnTo>
                    <a:pt x="5" y="10"/>
                  </a:lnTo>
                  <a:lnTo>
                    <a:pt x="7" y="12"/>
                  </a:lnTo>
                  <a:lnTo>
                    <a:pt x="8" y="14"/>
                  </a:lnTo>
                  <a:lnTo>
                    <a:pt x="10" y="16"/>
                  </a:lnTo>
                  <a:lnTo>
                    <a:pt x="11" y="18"/>
                  </a:lnTo>
                  <a:lnTo>
                    <a:pt x="13" y="20"/>
                  </a:lnTo>
                  <a:lnTo>
                    <a:pt x="14" y="22"/>
                  </a:lnTo>
                  <a:lnTo>
                    <a:pt x="16" y="23"/>
                  </a:lnTo>
                  <a:lnTo>
                    <a:pt x="18" y="25"/>
                  </a:lnTo>
                  <a:lnTo>
                    <a:pt x="19" y="26"/>
                  </a:lnTo>
                  <a:lnTo>
                    <a:pt x="21" y="28"/>
                  </a:lnTo>
                  <a:lnTo>
                    <a:pt x="24" y="29"/>
                  </a:lnTo>
                  <a:lnTo>
                    <a:pt x="27" y="30"/>
                  </a:lnTo>
                  <a:lnTo>
                    <a:pt x="30" y="32"/>
                  </a:lnTo>
                  <a:lnTo>
                    <a:pt x="33" y="32"/>
                  </a:lnTo>
                  <a:lnTo>
                    <a:pt x="37" y="34"/>
                  </a:lnTo>
                  <a:lnTo>
                    <a:pt x="40" y="35"/>
                  </a:lnTo>
                  <a:lnTo>
                    <a:pt x="44" y="37"/>
                  </a:lnTo>
                  <a:lnTo>
                    <a:pt x="48" y="38"/>
                  </a:lnTo>
                  <a:lnTo>
                    <a:pt x="52" y="39"/>
                  </a:lnTo>
                  <a:lnTo>
                    <a:pt x="57" y="41"/>
                  </a:lnTo>
                  <a:lnTo>
                    <a:pt x="61" y="41"/>
                  </a:lnTo>
                  <a:lnTo>
                    <a:pt x="65" y="41"/>
                  </a:lnTo>
                  <a:lnTo>
                    <a:pt x="69" y="42"/>
                  </a:lnTo>
                  <a:lnTo>
                    <a:pt x="73" y="42"/>
                  </a:lnTo>
                  <a:lnTo>
                    <a:pt x="77" y="42"/>
                  </a:lnTo>
                  <a:lnTo>
                    <a:pt x="81" y="42"/>
                  </a:lnTo>
                  <a:lnTo>
                    <a:pt x="85" y="42"/>
                  </a:lnTo>
                  <a:lnTo>
                    <a:pt x="89" y="42"/>
                  </a:lnTo>
                  <a:lnTo>
                    <a:pt x="93" y="42"/>
                  </a:lnTo>
                  <a:lnTo>
                    <a:pt x="96" y="41"/>
                  </a:lnTo>
                  <a:lnTo>
                    <a:pt x="100" y="41"/>
                  </a:lnTo>
                  <a:lnTo>
                    <a:pt x="104" y="41"/>
                  </a:lnTo>
                  <a:lnTo>
                    <a:pt x="108" y="40"/>
                  </a:lnTo>
                  <a:lnTo>
                    <a:pt x="111" y="39"/>
                  </a:lnTo>
                  <a:lnTo>
                    <a:pt x="114" y="38"/>
                  </a:lnTo>
                  <a:lnTo>
                    <a:pt x="118" y="37"/>
                  </a:lnTo>
                  <a:lnTo>
                    <a:pt x="120" y="36"/>
                  </a:lnTo>
                  <a:lnTo>
                    <a:pt x="122" y="35"/>
                  </a:lnTo>
                  <a:lnTo>
                    <a:pt x="125" y="34"/>
                  </a:lnTo>
                  <a:lnTo>
                    <a:pt x="127" y="33"/>
                  </a:lnTo>
                  <a:lnTo>
                    <a:pt x="129" y="32"/>
                  </a:lnTo>
                  <a:lnTo>
                    <a:pt x="134" y="30"/>
                  </a:lnTo>
                  <a:lnTo>
                    <a:pt x="139" y="26"/>
                  </a:lnTo>
                  <a:lnTo>
                    <a:pt x="143" y="23"/>
                  </a:lnTo>
                  <a:lnTo>
                    <a:pt x="146" y="20"/>
                  </a:lnTo>
                  <a:lnTo>
                    <a:pt x="148" y="17"/>
                  </a:lnTo>
                  <a:lnTo>
                    <a:pt x="151" y="14"/>
                  </a:lnTo>
                  <a:lnTo>
                    <a:pt x="153" y="12"/>
                  </a:lnTo>
                  <a:lnTo>
                    <a:pt x="155" y="10"/>
                  </a:lnTo>
                  <a:lnTo>
                    <a:pt x="156" y="7"/>
                  </a:lnTo>
                  <a:lnTo>
                    <a:pt x="157" y="5"/>
                  </a:lnTo>
                  <a:lnTo>
                    <a:pt x="158" y="5"/>
                  </a:lnTo>
                  <a:lnTo>
                    <a:pt x="158" y="3"/>
                  </a:lnTo>
                  <a:lnTo>
                    <a:pt x="159" y="2"/>
                  </a:lnTo>
                  <a:lnTo>
                    <a:pt x="159" y="1"/>
                  </a:lnTo>
                  <a:lnTo>
                    <a:pt x="159" y="0"/>
                  </a:lnTo>
                  <a:lnTo>
                    <a:pt x="158" y="0"/>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Freeform 198">
              <a:extLst>
                <a:ext uri="{FF2B5EF4-FFF2-40B4-BE49-F238E27FC236}">
                  <a16:creationId xmlns:a16="http://schemas.microsoft.com/office/drawing/2014/main" id="{DEB9CB80-4355-45B6-B233-87EA49197F22}"/>
                </a:ext>
              </a:extLst>
            </p:cNvPr>
            <p:cNvSpPr>
              <a:spLocks/>
            </p:cNvSpPr>
            <p:nvPr>
              <p:custDataLst>
                <p:tags r:id="rId197"/>
              </p:custDataLst>
            </p:nvPr>
          </p:nvSpPr>
          <p:spPr bwMode="auto">
            <a:xfrm>
              <a:off x="2475992" y="822326"/>
              <a:ext cx="130175" cy="98425"/>
            </a:xfrm>
            <a:custGeom>
              <a:avLst/>
              <a:gdLst>
                <a:gd name="T0" fmla="*/ 81 w 82"/>
                <a:gd name="T1" fmla="*/ 0 h 62"/>
                <a:gd name="T2" fmla="*/ 81 w 82"/>
                <a:gd name="T3" fmla="*/ 6 h 62"/>
                <a:gd name="T4" fmla="*/ 79 w 82"/>
                <a:gd name="T5" fmla="*/ 11 h 62"/>
                <a:gd name="T6" fmla="*/ 78 w 82"/>
                <a:gd name="T7" fmla="*/ 17 h 62"/>
                <a:gd name="T8" fmla="*/ 75 w 82"/>
                <a:gd name="T9" fmla="*/ 22 h 62"/>
                <a:gd name="T10" fmla="*/ 72 w 82"/>
                <a:gd name="T11" fmla="*/ 27 h 62"/>
                <a:gd name="T12" fmla="*/ 68 w 82"/>
                <a:gd name="T13" fmla="*/ 32 h 62"/>
                <a:gd name="T14" fmla="*/ 63 w 82"/>
                <a:gd name="T15" fmla="*/ 37 h 62"/>
                <a:gd name="T16" fmla="*/ 58 w 82"/>
                <a:gd name="T17" fmla="*/ 42 h 62"/>
                <a:gd name="T18" fmla="*/ 52 w 82"/>
                <a:gd name="T19" fmla="*/ 46 h 62"/>
                <a:gd name="T20" fmla="*/ 46 w 82"/>
                <a:gd name="T21" fmla="*/ 49 h 62"/>
                <a:gd name="T22" fmla="*/ 39 w 82"/>
                <a:gd name="T23" fmla="*/ 53 h 62"/>
                <a:gd name="T24" fmla="*/ 32 w 82"/>
                <a:gd name="T25" fmla="*/ 55 h 62"/>
                <a:gd name="T26" fmla="*/ 25 w 82"/>
                <a:gd name="T27" fmla="*/ 58 h 62"/>
                <a:gd name="T28" fmla="*/ 17 w 82"/>
                <a:gd name="T29" fmla="*/ 59 h 62"/>
                <a:gd name="T30" fmla="*/ 9 w 82"/>
                <a:gd name="T31" fmla="*/ 60 h 62"/>
                <a:gd name="T32" fmla="*/ 0 w 82"/>
                <a:gd name="T3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62">
                  <a:moveTo>
                    <a:pt x="81" y="0"/>
                  </a:moveTo>
                  <a:lnTo>
                    <a:pt x="81" y="6"/>
                  </a:lnTo>
                  <a:lnTo>
                    <a:pt x="79" y="11"/>
                  </a:lnTo>
                  <a:lnTo>
                    <a:pt x="78" y="17"/>
                  </a:lnTo>
                  <a:lnTo>
                    <a:pt x="75" y="22"/>
                  </a:lnTo>
                  <a:lnTo>
                    <a:pt x="72" y="27"/>
                  </a:lnTo>
                  <a:lnTo>
                    <a:pt x="68" y="32"/>
                  </a:lnTo>
                  <a:lnTo>
                    <a:pt x="63" y="37"/>
                  </a:lnTo>
                  <a:lnTo>
                    <a:pt x="58" y="42"/>
                  </a:lnTo>
                  <a:lnTo>
                    <a:pt x="52" y="46"/>
                  </a:lnTo>
                  <a:lnTo>
                    <a:pt x="46" y="49"/>
                  </a:lnTo>
                  <a:lnTo>
                    <a:pt x="39" y="53"/>
                  </a:lnTo>
                  <a:lnTo>
                    <a:pt x="32" y="55"/>
                  </a:lnTo>
                  <a:lnTo>
                    <a:pt x="25" y="58"/>
                  </a:lnTo>
                  <a:lnTo>
                    <a:pt x="17" y="59"/>
                  </a:lnTo>
                  <a:lnTo>
                    <a:pt x="9" y="60"/>
                  </a:lnTo>
                  <a:lnTo>
                    <a:pt x="0" y="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Line 199">
              <a:extLst>
                <a:ext uri="{FF2B5EF4-FFF2-40B4-BE49-F238E27FC236}">
                  <a16:creationId xmlns:a16="http://schemas.microsoft.com/office/drawing/2014/main" id="{3791FB0D-0E69-4B9E-B956-6EEBB11EEC17}"/>
                </a:ext>
              </a:extLst>
            </p:cNvPr>
            <p:cNvSpPr>
              <a:spLocks noChangeShapeType="1"/>
            </p:cNvSpPr>
            <p:nvPr>
              <p:custDataLst>
                <p:tags r:id="rId198"/>
              </p:custDataLst>
            </p:nvPr>
          </p:nvSpPr>
          <p:spPr bwMode="auto">
            <a:xfrm>
              <a:off x="2601405" y="822326"/>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 name="Line 200">
              <a:extLst>
                <a:ext uri="{FF2B5EF4-FFF2-40B4-BE49-F238E27FC236}">
                  <a16:creationId xmlns:a16="http://schemas.microsoft.com/office/drawing/2014/main" id="{BA8A4B57-91B3-4056-A55B-E798C4E0CE81}"/>
                </a:ext>
              </a:extLst>
            </p:cNvPr>
            <p:cNvSpPr>
              <a:spLocks noChangeShapeType="1"/>
            </p:cNvSpPr>
            <p:nvPr>
              <p:custDataLst>
                <p:tags r:id="rId199"/>
              </p:custDataLst>
            </p:nvPr>
          </p:nvSpPr>
          <p:spPr bwMode="auto">
            <a:xfrm flipV="1">
              <a:off x="2475992" y="91598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Freeform 201">
              <a:extLst>
                <a:ext uri="{FF2B5EF4-FFF2-40B4-BE49-F238E27FC236}">
                  <a16:creationId xmlns:a16="http://schemas.microsoft.com/office/drawing/2014/main" id="{5FC44573-4258-4D8F-A084-E0AA8A61BDA4}"/>
                </a:ext>
              </a:extLst>
            </p:cNvPr>
            <p:cNvSpPr>
              <a:spLocks/>
            </p:cNvSpPr>
            <p:nvPr>
              <p:custDataLst>
                <p:tags r:id="rId200"/>
              </p:custDataLst>
            </p:nvPr>
          </p:nvSpPr>
          <p:spPr bwMode="auto">
            <a:xfrm>
              <a:off x="2344230" y="825501"/>
              <a:ext cx="133350" cy="95250"/>
            </a:xfrm>
            <a:custGeom>
              <a:avLst/>
              <a:gdLst>
                <a:gd name="T0" fmla="*/ 83 w 84"/>
                <a:gd name="T1" fmla="*/ 59 h 60"/>
                <a:gd name="T2" fmla="*/ 75 w 84"/>
                <a:gd name="T3" fmla="*/ 58 h 60"/>
                <a:gd name="T4" fmla="*/ 67 w 84"/>
                <a:gd name="T5" fmla="*/ 57 h 60"/>
                <a:gd name="T6" fmla="*/ 59 w 84"/>
                <a:gd name="T7" fmla="*/ 56 h 60"/>
                <a:gd name="T8" fmla="*/ 51 w 84"/>
                <a:gd name="T9" fmla="*/ 54 h 60"/>
                <a:gd name="T10" fmla="*/ 44 w 84"/>
                <a:gd name="T11" fmla="*/ 51 h 60"/>
                <a:gd name="T12" fmla="*/ 37 w 84"/>
                <a:gd name="T13" fmla="*/ 48 h 60"/>
                <a:gd name="T14" fmla="*/ 30 w 84"/>
                <a:gd name="T15" fmla="*/ 45 h 60"/>
                <a:gd name="T16" fmla="*/ 25 w 84"/>
                <a:gd name="T17" fmla="*/ 41 h 60"/>
                <a:gd name="T18" fmla="*/ 19 w 84"/>
                <a:gd name="T19" fmla="*/ 37 h 60"/>
                <a:gd name="T20" fmla="*/ 15 w 84"/>
                <a:gd name="T21" fmla="*/ 32 h 60"/>
                <a:gd name="T22" fmla="*/ 10 w 84"/>
                <a:gd name="T23" fmla="*/ 27 h 60"/>
                <a:gd name="T24" fmla="*/ 7 w 84"/>
                <a:gd name="T25" fmla="*/ 22 h 60"/>
                <a:gd name="T26" fmla="*/ 4 w 84"/>
                <a:gd name="T27" fmla="*/ 17 h 60"/>
                <a:gd name="T28" fmla="*/ 2 w 84"/>
                <a:gd name="T29" fmla="*/ 12 h 60"/>
                <a:gd name="T30" fmla="*/ 1 w 84"/>
                <a:gd name="T31" fmla="*/ 6 h 60"/>
                <a:gd name="T32" fmla="*/ 0 w 84"/>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60">
                  <a:moveTo>
                    <a:pt x="83" y="59"/>
                  </a:moveTo>
                  <a:lnTo>
                    <a:pt x="75" y="58"/>
                  </a:lnTo>
                  <a:lnTo>
                    <a:pt x="67" y="57"/>
                  </a:lnTo>
                  <a:lnTo>
                    <a:pt x="59" y="56"/>
                  </a:lnTo>
                  <a:lnTo>
                    <a:pt x="51" y="54"/>
                  </a:lnTo>
                  <a:lnTo>
                    <a:pt x="44" y="51"/>
                  </a:lnTo>
                  <a:lnTo>
                    <a:pt x="37" y="48"/>
                  </a:lnTo>
                  <a:lnTo>
                    <a:pt x="30" y="45"/>
                  </a:lnTo>
                  <a:lnTo>
                    <a:pt x="25" y="41"/>
                  </a:lnTo>
                  <a:lnTo>
                    <a:pt x="19" y="37"/>
                  </a:lnTo>
                  <a:lnTo>
                    <a:pt x="15" y="32"/>
                  </a:lnTo>
                  <a:lnTo>
                    <a:pt x="10" y="27"/>
                  </a:lnTo>
                  <a:lnTo>
                    <a:pt x="7" y="22"/>
                  </a:lnTo>
                  <a:lnTo>
                    <a:pt x="4" y="17"/>
                  </a:lnTo>
                  <a:lnTo>
                    <a:pt x="2" y="12"/>
                  </a:lnTo>
                  <a:lnTo>
                    <a:pt x="1" y="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Line 202">
              <a:extLst>
                <a:ext uri="{FF2B5EF4-FFF2-40B4-BE49-F238E27FC236}">
                  <a16:creationId xmlns:a16="http://schemas.microsoft.com/office/drawing/2014/main" id="{E401B7C6-BBBA-448A-BBB7-127644FDBFD0}"/>
                </a:ext>
              </a:extLst>
            </p:cNvPr>
            <p:cNvSpPr>
              <a:spLocks noChangeShapeType="1"/>
            </p:cNvSpPr>
            <p:nvPr>
              <p:custDataLst>
                <p:tags r:id="rId201"/>
              </p:custDataLst>
            </p:nvPr>
          </p:nvSpPr>
          <p:spPr bwMode="auto">
            <a:xfrm>
              <a:off x="2475992" y="91598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 name="Line 203">
              <a:extLst>
                <a:ext uri="{FF2B5EF4-FFF2-40B4-BE49-F238E27FC236}">
                  <a16:creationId xmlns:a16="http://schemas.microsoft.com/office/drawing/2014/main" id="{420D65EE-289B-4096-9230-A4DAEA1AE84A}"/>
                </a:ext>
              </a:extLst>
            </p:cNvPr>
            <p:cNvSpPr>
              <a:spLocks noChangeShapeType="1"/>
            </p:cNvSpPr>
            <p:nvPr>
              <p:custDataLst>
                <p:tags r:id="rId202"/>
              </p:custDataLst>
            </p:nvPr>
          </p:nvSpPr>
          <p:spPr bwMode="auto">
            <a:xfrm>
              <a:off x="2342642" y="8255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Freeform 204">
              <a:extLst>
                <a:ext uri="{FF2B5EF4-FFF2-40B4-BE49-F238E27FC236}">
                  <a16:creationId xmlns:a16="http://schemas.microsoft.com/office/drawing/2014/main" id="{00F3E01C-11D3-4B8A-B109-AF132C445C4A}"/>
                </a:ext>
              </a:extLst>
            </p:cNvPr>
            <p:cNvSpPr>
              <a:spLocks/>
            </p:cNvSpPr>
            <p:nvPr>
              <p:custDataLst>
                <p:tags r:id="rId203"/>
              </p:custDataLst>
            </p:nvPr>
          </p:nvSpPr>
          <p:spPr bwMode="auto">
            <a:xfrm>
              <a:off x="2344230" y="825501"/>
              <a:ext cx="33337" cy="44450"/>
            </a:xfrm>
            <a:custGeom>
              <a:avLst/>
              <a:gdLst>
                <a:gd name="T0" fmla="*/ 0 w 21"/>
                <a:gd name="T1" fmla="*/ 0 h 28"/>
                <a:gd name="T2" fmla="*/ 0 w 21"/>
                <a:gd name="T3" fmla="*/ 1 h 28"/>
                <a:gd name="T4" fmla="*/ 1 w 21"/>
                <a:gd name="T5" fmla="*/ 1 h 28"/>
                <a:gd name="T6" fmla="*/ 1 w 21"/>
                <a:gd name="T7" fmla="*/ 2 h 28"/>
                <a:gd name="T8" fmla="*/ 2 w 21"/>
                <a:gd name="T9" fmla="*/ 4 h 28"/>
                <a:gd name="T10" fmla="*/ 3 w 21"/>
                <a:gd name="T11" fmla="*/ 5 h 28"/>
                <a:gd name="T12" fmla="*/ 4 w 21"/>
                <a:gd name="T13" fmla="*/ 7 h 28"/>
                <a:gd name="T14" fmla="*/ 5 w 21"/>
                <a:gd name="T15" fmla="*/ 9 h 28"/>
                <a:gd name="T16" fmla="*/ 7 w 21"/>
                <a:gd name="T17" fmla="*/ 11 h 28"/>
                <a:gd name="T18" fmla="*/ 8 w 21"/>
                <a:gd name="T19" fmla="*/ 14 h 28"/>
                <a:gd name="T20" fmla="*/ 10 w 21"/>
                <a:gd name="T21" fmla="*/ 16 h 28"/>
                <a:gd name="T22" fmla="*/ 11 w 21"/>
                <a:gd name="T23" fmla="*/ 18 h 28"/>
                <a:gd name="T24" fmla="*/ 13 w 21"/>
                <a:gd name="T25" fmla="*/ 20 h 28"/>
                <a:gd name="T26" fmla="*/ 15 w 21"/>
                <a:gd name="T27" fmla="*/ 22 h 28"/>
                <a:gd name="T28" fmla="*/ 17 w 21"/>
                <a:gd name="T29" fmla="*/ 24 h 28"/>
                <a:gd name="T30" fmla="*/ 19 w 21"/>
                <a:gd name="T31" fmla="*/ 26 h 28"/>
                <a:gd name="T32" fmla="*/ 20 w 21"/>
                <a:gd name="T3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8">
                  <a:moveTo>
                    <a:pt x="0" y="0"/>
                  </a:moveTo>
                  <a:lnTo>
                    <a:pt x="0" y="1"/>
                  </a:lnTo>
                  <a:lnTo>
                    <a:pt x="1" y="1"/>
                  </a:lnTo>
                  <a:lnTo>
                    <a:pt x="1" y="2"/>
                  </a:lnTo>
                  <a:lnTo>
                    <a:pt x="2" y="4"/>
                  </a:lnTo>
                  <a:lnTo>
                    <a:pt x="3" y="5"/>
                  </a:lnTo>
                  <a:lnTo>
                    <a:pt x="4" y="7"/>
                  </a:lnTo>
                  <a:lnTo>
                    <a:pt x="5" y="9"/>
                  </a:lnTo>
                  <a:lnTo>
                    <a:pt x="7" y="11"/>
                  </a:lnTo>
                  <a:lnTo>
                    <a:pt x="8" y="14"/>
                  </a:lnTo>
                  <a:lnTo>
                    <a:pt x="10" y="16"/>
                  </a:lnTo>
                  <a:lnTo>
                    <a:pt x="11" y="18"/>
                  </a:lnTo>
                  <a:lnTo>
                    <a:pt x="13" y="20"/>
                  </a:lnTo>
                  <a:lnTo>
                    <a:pt x="15" y="22"/>
                  </a:lnTo>
                  <a:lnTo>
                    <a:pt x="17" y="24"/>
                  </a:lnTo>
                  <a:lnTo>
                    <a:pt x="19" y="26"/>
                  </a:lnTo>
                  <a:lnTo>
                    <a:pt x="20" y="2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05">
              <a:extLst>
                <a:ext uri="{FF2B5EF4-FFF2-40B4-BE49-F238E27FC236}">
                  <a16:creationId xmlns:a16="http://schemas.microsoft.com/office/drawing/2014/main" id="{AC235F53-279F-497F-B3E5-457823B43907}"/>
                </a:ext>
              </a:extLst>
            </p:cNvPr>
            <p:cNvSpPr>
              <a:spLocks noChangeShapeType="1"/>
            </p:cNvSpPr>
            <p:nvPr>
              <p:custDataLst>
                <p:tags r:id="rId204"/>
              </p:custDataLst>
            </p:nvPr>
          </p:nvSpPr>
          <p:spPr bwMode="auto">
            <a:xfrm flipV="1">
              <a:off x="2342642" y="825501"/>
              <a:ext cx="4763"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06">
              <a:extLst>
                <a:ext uri="{FF2B5EF4-FFF2-40B4-BE49-F238E27FC236}">
                  <a16:creationId xmlns:a16="http://schemas.microsoft.com/office/drawing/2014/main" id="{3876DD7E-9A79-4BF2-9219-3A95CA9CE0CB}"/>
                </a:ext>
              </a:extLst>
            </p:cNvPr>
            <p:cNvSpPr>
              <a:spLocks noChangeShapeType="1"/>
            </p:cNvSpPr>
            <p:nvPr>
              <p:custDataLst>
                <p:tags r:id="rId205"/>
              </p:custDataLst>
            </p:nvPr>
          </p:nvSpPr>
          <p:spPr bwMode="auto">
            <a:xfrm flipH="1">
              <a:off x="2375980" y="86677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Freeform 207">
              <a:extLst>
                <a:ext uri="{FF2B5EF4-FFF2-40B4-BE49-F238E27FC236}">
                  <a16:creationId xmlns:a16="http://schemas.microsoft.com/office/drawing/2014/main" id="{359F1479-A523-4F01-97F0-D0A43EF7B046}"/>
                </a:ext>
              </a:extLst>
            </p:cNvPr>
            <p:cNvSpPr>
              <a:spLocks/>
            </p:cNvSpPr>
            <p:nvPr>
              <p:custDataLst>
                <p:tags r:id="rId206"/>
              </p:custDataLst>
            </p:nvPr>
          </p:nvSpPr>
          <p:spPr bwMode="auto">
            <a:xfrm>
              <a:off x="2375980" y="868363"/>
              <a:ext cx="96837" cy="30163"/>
            </a:xfrm>
            <a:custGeom>
              <a:avLst/>
              <a:gdLst>
                <a:gd name="T0" fmla="*/ 0 w 61"/>
                <a:gd name="T1" fmla="*/ 0 h 19"/>
                <a:gd name="T2" fmla="*/ 2 w 61"/>
                <a:gd name="T3" fmla="*/ 2 h 19"/>
                <a:gd name="T4" fmla="*/ 5 w 61"/>
                <a:gd name="T5" fmla="*/ 3 h 19"/>
                <a:gd name="T6" fmla="*/ 8 w 61"/>
                <a:gd name="T7" fmla="*/ 4 h 19"/>
                <a:gd name="T8" fmla="*/ 11 w 61"/>
                <a:gd name="T9" fmla="*/ 6 h 19"/>
                <a:gd name="T10" fmla="*/ 14 w 61"/>
                <a:gd name="T11" fmla="*/ 7 h 19"/>
                <a:gd name="T12" fmla="*/ 18 w 61"/>
                <a:gd name="T13" fmla="*/ 9 h 19"/>
                <a:gd name="T14" fmla="*/ 22 w 61"/>
                <a:gd name="T15" fmla="*/ 10 h 19"/>
                <a:gd name="T16" fmla="*/ 26 w 61"/>
                <a:gd name="T17" fmla="*/ 12 h 19"/>
                <a:gd name="T18" fmla="*/ 30 w 61"/>
                <a:gd name="T19" fmla="*/ 13 h 19"/>
                <a:gd name="T20" fmla="*/ 34 w 61"/>
                <a:gd name="T21" fmla="*/ 14 h 19"/>
                <a:gd name="T22" fmla="*/ 39 w 61"/>
                <a:gd name="T23" fmla="*/ 16 h 19"/>
                <a:gd name="T24" fmla="*/ 43 w 61"/>
                <a:gd name="T25" fmla="*/ 17 h 19"/>
                <a:gd name="T26" fmla="*/ 47 w 61"/>
                <a:gd name="T27" fmla="*/ 17 h 19"/>
                <a:gd name="T28" fmla="*/ 52 w 61"/>
                <a:gd name="T29" fmla="*/ 18 h 19"/>
                <a:gd name="T30" fmla="*/ 56 w 61"/>
                <a:gd name="T31" fmla="*/ 18 h 19"/>
                <a:gd name="T32" fmla="*/ 60 w 61"/>
                <a:gd name="T3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9">
                  <a:moveTo>
                    <a:pt x="0" y="0"/>
                  </a:moveTo>
                  <a:lnTo>
                    <a:pt x="2" y="2"/>
                  </a:lnTo>
                  <a:lnTo>
                    <a:pt x="5" y="3"/>
                  </a:lnTo>
                  <a:lnTo>
                    <a:pt x="8" y="4"/>
                  </a:lnTo>
                  <a:lnTo>
                    <a:pt x="11" y="6"/>
                  </a:lnTo>
                  <a:lnTo>
                    <a:pt x="14" y="7"/>
                  </a:lnTo>
                  <a:lnTo>
                    <a:pt x="18" y="9"/>
                  </a:lnTo>
                  <a:lnTo>
                    <a:pt x="22" y="10"/>
                  </a:lnTo>
                  <a:lnTo>
                    <a:pt x="26" y="12"/>
                  </a:lnTo>
                  <a:lnTo>
                    <a:pt x="30" y="13"/>
                  </a:lnTo>
                  <a:lnTo>
                    <a:pt x="34" y="14"/>
                  </a:lnTo>
                  <a:lnTo>
                    <a:pt x="39" y="16"/>
                  </a:lnTo>
                  <a:lnTo>
                    <a:pt x="43" y="17"/>
                  </a:lnTo>
                  <a:lnTo>
                    <a:pt x="47" y="17"/>
                  </a:lnTo>
                  <a:lnTo>
                    <a:pt x="52" y="18"/>
                  </a:lnTo>
                  <a:lnTo>
                    <a:pt x="56" y="18"/>
                  </a:lnTo>
                  <a:lnTo>
                    <a:pt x="60" y="1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 name="Line 208">
              <a:extLst>
                <a:ext uri="{FF2B5EF4-FFF2-40B4-BE49-F238E27FC236}">
                  <a16:creationId xmlns:a16="http://schemas.microsoft.com/office/drawing/2014/main" id="{FD8E9E7E-6FB7-4778-A960-575BAC1746C9}"/>
                </a:ext>
              </a:extLst>
            </p:cNvPr>
            <p:cNvSpPr>
              <a:spLocks noChangeShapeType="1"/>
            </p:cNvSpPr>
            <p:nvPr>
              <p:custDataLst>
                <p:tags r:id="rId207"/>
              </p:custDataLst>
            </p:nvPr>
          </p:nvSpPr>
          <p:spPr bwMode="auto">
            <a:xfrm flipV="1">
              <a:off x="2375980" y="866776"/>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Line 209">
              <a:extLst>
                <a:ext uri="{FF2B5EF4-FFF2-40B4-BE49-F238E27FC236}">
                  <a16:creationId xmlns:a16="http://schemas.microsoft.com/office/drawing/2014/main" id="{D8C65791-07DE-442D-9D31-7A4BBAC8D80C}"/>
                </a:ext>
              </a:extLst>
            </p:cNvPr>
            <p:cNvSpPr>
              <a:spLocks noChangeShapeType="1"/>
            </p:cNvSpPr>
            <p:nvPr>
              <p:custDataLst>
                <p:tags r:id="rId208"/>
              </p:custDataLst>
            </p:nvPr>
          </p:nvSpPr>
          <p:spPr bwMode="auto">
            <a:xfrm>
              <a:off x="2471230" y="89535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Freeform 210">
              <a:extLst>
                <a:ext uri="{FF2B5EF4-FFF2-40B4-BE49-F238E27FC236}">
                  <a16:creationId xmlns:a16="http://schemas.microsoft.com/office/drawing/2014/main" id="{5C2F9E7A-1832-4C3B-BCA5-5CC3E273ABA6}"/>
                </a:ext>
              </a:extLst>
            </p:cNvPr>
            <p:cNvSpPr>
              <a:spLocks/>
            </p:cNvSpPr>
            <p:nvPr>
              <p:custDataLst>
                <p:tags r:id="rId209"/>
              </p:custDataLst>
            </p:nvPr>
          </p:nvSpPr>
          <p:spPr bwMode="auto">
            <a:xfrm>
              <a:off x="2471230" y="879476"/>
              <a:ext cx="87312" cy="26987"/>
            </a:xfrm>
            <a:custGeom>
              <a:avLst/>
              <a:gdLst>
                <a:gd name="T0" fmla="*/ 0 w 55"/>
                <a:gd name="T1" fmla="*/ 16 h 17"/>
                <a:gd name="T2" fmla="*/ 4 w 55"/>
                <a:gd name="T3" fmla="*/ 16 h 17"/>
                <a:gd name="T4" fmla="*/ 8 w 55"/>
                <a:gd name="T5" fmla="*/ 16 h 17"/>
                <a:gd name="T6" fmla="*/ 12 w 55"/>
                <a:gd name="T7" fmla="*/ 16 h 17"/>
                <a:gd name="T8" fmla="*/ 16 w 55"/>
                <a:gd name="T9" fmla="*/ 16 h 17"/>
                <a:gd name="T10" fmla="*/ 20 w 55"/>
                <a:gd name="T11" fmla="*/ 14 h 17"/>
                <a:gd name="T12" fmla="*/ 24 w 55"/>
                <a:gd name="T13" fmla="*/ 13 h 17"/>
                <a:gd name="T14" fmla="*/ 28 w 55"/>
                <a:gd name="T15" fmla="*/ 13 h 17"/>
                <a:gd name="T16" fmla="*/ 32 w 55"/>
                <a:gd name="T17" fmla="*/ 11 h 17"/>
                <a:gd name="T18" fmla="*/ 35 w 55"/>
                <a:gd name="T19" fmla="*/ 10 h 17"/>
                <a:gd name="T20" fmla="*/ 38 w 55"/>
                <a:gd name="T21" fmla="*/ 8 h 17"/>
                <a:gd name="T22" fmla="*/ 42 w 55"/>
                <a:gd name="T23" fmla="*/ 7 h 17"/>
                <a:gd name="T24" fmla="*/ 45 w 55"/>
                <a:gd name="T25" fmla="*/ 5 h 17"/>
                <a:gd name="T26" fmla="*/ 47 w 55"/>
                <a:gd name="T27" fmla="*/ 4 h 17"/>
                <a:gd name="T28" fmla="*/ 50 w 55"/>
                <a:gd name="T29" fmla="*/ 2 h 17"/>
                <a:gd name="T30" fmla="*/ 52 w 55"/>
                <a:gd name="T31" fmla="*/ 1 h 17"/>
                <a:gd name="T32" fmla="*/ 54 w 55"/>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17">
                  <a:moveTo>
                    <a:pt x="0" y="16"/>
                  </a:moveTo>
                  <a:lnTo>
                    <a:pt x="4" y="16"/>
                  </a:lnTo>
                  <a:lnTo>
                    <a:pt x="8" y="16"/>
                  </a:lnTo>
                  <a:lnTo>
                    <a:pt x="12" y="16"/>
                  </a:lnTo>
                  <a:lnTo>
                    <a:pt x="16" y="16"/>
                  </a:lnTo>
                  <a:lnTo>
                    <a:pt x="20" y="14"/>
                  </a:lnTo>
                  <a:lnTo>
                    <a:pt x="24" y="13"/>
                  </a:lnTo>
                  <a:lnTo>
                    <a:pt x="28" y="13"/>
                  </a:lnTo>
                  <a:lnTo>
                    <a:pt x="32" y="11"/>
                  </a:lnTo>
                  <a:lnTo>
                    <a:pt x="35" y="10"/>
                  </a:lnTo>
                  <a:lnTo>
                    <a:pt x="38" y="8"/>
                  </a:lnTo>
                  <a:lnTo>
                    <a:pt x="42" y="7"/>
                  </a:lnTo>
                  <a:lnTo>
                    <a:pt x="45" y="5"/>
                  </a:lnTo>
                  <a:lnTo>
                    <a:pt x="47" y="4"/>
                  </a:lnTo>
                  <a:lnTo>
                    <a:pt x="50" y="2"/>
                  </a:lnTo>
                  <a:lnTo>
                    <a:pt x="52" y="1"/>
                  </a:lnTo>
                  <a:lnTo>
                    <a:pt x="5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Line 211">
              <a:extLst>
                <a:ext uri="{FF2B5EF4-FFF2-40B4-BE49-F238E27FC236}">
                  <a16:creationId xmlns:a16="http://schemas.microsoft.com/office/drawing/2014/main" id="{1AF0E083-F6C2-48FD-B9CE-B049906C3B36}"/>
                </a:ext>
              </a:extLst>
            </p:cNvPr>
            <p:cNvSpPr>
              <a:spLocks noChangeShapeType="1"/>
            </p:cNvSpPr>
            <p:nvPr>
              <p:custDataLst>
                <p:tags r:id="rId210"/>
              </p:custDataLst>
            </p:nvPr>
          </p:nvSpPr>
          <p:spPr bwMode="auto">
            <a:xfrm flipV="1">
              <a:off x="2471230" y="89535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212">
              <a:extLst>
                <a:ext uri="{FF2B5EF4-FFF2-40B4-BE49-F238E27FC236}">
                  <a16:creationId xmlns:a16="http://schemas.microsoft.com/office/drawing/2014/main" id="{69641706-E76A-4353-AD87-D5322840D78B}"/>
                </a:ext>
              </a:extLst>
            </p:cNvPr>
            <p:cNvSpPr>
              <a:spLocks noChangeShapeType="1"/>
            </p:cNvSpPr>
            <p:nvPr>
              <p:custDataLst>
                <p:tags r:id="rId211"/>
              </p:custDataLst>
            </p:nvPr>
          </p:nvSpPr>
          <p:spPr bwMode="auto">
            <a:xfrm>
              <a:off x="2555367" y="87788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Freeform 213">
              <a:extLst>
                <a:ext uri="{FF2B5EF4-FFF2-40B4-BE49-F238E27FC236}">
                  <a16:creationId xmlns:a16="http://schemas.microsoft.com/office/drawing/2014/main" id="{367BAE84-71DF-49B7-A928-28C1ADAC5835}"/>
                </a:ext>
              </a:extLst>
            </p:cNvPr>
            <p:cNvSpPr>
              <a:spLocks/>
            </p:cNvSpPr>
            <p:nvPr>
              <p:custDataLst>
                <p:tags r:id="rId212"/>
              </p:custDataLst>
            </p:nvPr>
          </p:nvSpPr>
          <p:spPr bwMode="auto">
            <a:xfrm>
              <a:off x="2556955" y="822326"/>
              <a:ext cx="50800" cy="58737"/>
            </a:xfrm>
            <a:custGeom>
              <a:avLst/>
              <a:gdLst>
                <a:gd name="T0" fmla="*/ 0 w 32"/>
                <a:gd name="T1" fmla="*/ 36 h 37"/>
                <a:gd name="T2" fmla="*/ 5 w 32"/>
                <a:gd name="T3" fmla="*/ 33 h 37"/>
                <a:gd name="T4" fmla="*/ 10 w 32"/>
                <a:gd name="T5" fmla="*/ 29 h 37"/>
                <a:gd name="T6" fmla="*/ 14 w 32"/>
                <a:gd name="T7" fmla="*/ 26 h 37"/>
                <a:gd name="T8" fmla="*/ 17 w 32"/>
                <a:gd name="T9" fmla="*/ 22 h 37"/>
                <a:gd name="T10" fmla="*/ 20 w 32"/>
                <a:gd name="T11" fmla="*/ 19 h 37"/>
                <a:gd name="T12" fmla="*/ 23 w 32"/>
                <a:gd name="T13" fmla="*/ 16 h 37"/>
                <a:gd name="T14" fmla="*/ 25 w 32"/>
                <a:gd name="T15" fmla="*/ 13 h 37"/>
                <a:gd name="T16" fmla="*/ 27 w 32"/>
                <a:gd name="T17" fmla="*/ 11 h 37"/>
                <a:gd name="T18" fmla="*/ 28 w 32"/>
                <a:gd name="T19" fmla="*/ 8 h 37"/>
                <a:gd name="T20" fmla="*/ 29 w 32"/>
                <a:gd name="T21" fmla="*/ 6 h 37"/>
                <a:gd name="T22" fmla="*/ 30 w 32"/>
                <a:gd name="T23" fmla="*/ 5 h 37"/>
                <a:gd name="T24" fmla="*/ 30 w 32"/>
                <a:gd name="T25" fmla="*/ 3 h 37"/>
                <a:gd name="T26" fmla="*/ 31 w 32"/>
                <a:gd name="T27" fmla="*/ 2 h 37"/>
                <a:gd name="T28" fmla="*/ 31 w 32"/>
                <a:gd name="T29" fmla="*/ 1 h 37"/>
                <a:gd name="T30" fmla="*/ 31 w 32"/>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7">
                  <a:moveTo>
                    <a:pt x="0" y="36"/>
                  </a:moveTo>
                  <a:lnTo>
                    <a:pt x="5" y="33"/>
                  </a:lnTo>
                  <a:lnTo>
                    <a:pt x="10" y="29"/>
                  </a:lnTo>
                  <a:lnTo>
                    <a:pt x="14" y="26"/>
                  </a:lnTo>
                  <a:lnTo>
                    <a:pt x="17" y="22"/>
                  </a:lnTo>
                  <a:lnTo>
                    <a:pt x="20" y="19"/>
                  </a:lnTo>
                  <a:lnTo>
                    <a:pt x="23" y="16"/>
                  </a:lnTo>
                  <a:lnTo>
                    <a:pt x="25" y="13"/>
                  </a:lnTo>
                  <a:lnTo>
                    <a:pt x="27" y="11"/>
                  </a:lnTo>
                  <a:lnTo>
                    <a:pt x="28" y="8"/>
                  </a:lnTo>
                  <a:lnTo>
                    <a:pt x="29" y="6"/>
                  </a:lnTo>
                  <a:lnTo>
                    <a:pt x="30" y="5"/>
                  </a:lnTo>
                  <a:lnTo>
                    <a:pt x="30" y="3"/>
                  </a:lnTo>
                  <a:lnTo>
                    <a:pt x="31" y="2"/>
                  </a:lnTo>
                  <a:lnTo>
                    <a:pt x="31" y="1"/>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Line 214">
              <a:extLst>
                <a:ext uri="{FF2B5EF4-FFF2-40B4-BE49-F238E27FC236}">
                  <a16:creationId xmlns:a16="http://schemas.microsoft.com/office/drawing/2014/main" id="{2A301964-7220-4B0B-9202-C8E9857D1E9B}"/>
                </a:ext>
              </a:extLst>
            </p:cNvPr>
            <p:cNvSpPr>
              <a:spLocks noChangeShapeType="1"/>
            </p:cNvSpPr>
            <p:nvPr>
              <p:custDataLst>
                <p:tags r:id="rId213"/>
              </p:custDataLst>
            </p:nvPr>
          </p:nvSpPr>
          <p:spPr bwMode="auto">
            <a:xfrm flipH="1" flipV="1">
              <a:off x="2555367" y="87788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215">
              <a:extLst>
                <a:ext uri="{FF2B5EF4-FFF2-40B4-BE49-F238E27FC236}">
                  <a16:creationId xmlns:a16="http://schemas.microsoft.com/office/drawing/2014/main" id="{4582653D-55F8-40DF-99B8-8B302BAE5B67}"/>
                </a:ext>
              </a:extLst>
            </p:cNvPr>
            <p:cNvSpPr>
              <a:spLocks noChangeShapeType="1"/>
            </p:cNvSpPr>
            <p:nvPr>
              <p:custDataLst>
                <p:tags r:id="rId214"/>
              </p:custDataLst>
            </p:nvPr>
          </p:nvSpPr>
          <p:spPr bwMode="auto">
            <a:xfrm>
              <a:off x="2602992" y="822326"/>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216">
              <a:extLst>
                <a:ext uri="{FF2B5EF4-FFF2-40B4-BE49-F238E27FC236}">
                  <a16:creationId xmlns:a16="http://schemas.microsoft.com/office/drawing/2014/main" id="{C7F50E3C-FB25-49CF-98A3-D0A664CF702B}"/>
                </a:ext>
              </a:extLst>
            </p:cNvPr>
            <p:cNvSpPr>
              <a:spLocks noChangeShapeType="1"/>
            </p:cNvSpPr>
            <p:nvPr>
              <p:custDataLst>
                <p:tags r:id="rId215"/>
              </p:custDataLst>
            </p:nvPr>
          </p:nvSpPr>
          <p:spPr bwMode="auto">
            <a:xfrm>
              <a:off x="2407730" y="374651"/>
              <a:ext cx="0" cy="1222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217">
              <a:extLst>
                <a:ext uri="{FF2B5EF4-FFF2-40B4-BE49-F238E27FC236}">
                  <a16:creationId xmlns:a16="http://schemas.microsoft.com/office/drawing/2014/main" id="{794B4848-5090-4D42-9CEA-6572DA18F722}"/>
                </a:ext>
              </a:extLst>
            </p:cNvPr>
            <p:cNvSpPr>
              <a:spLocks noChangeShapeType="1"/>
            </p:cNvSpPr>
            <p:nvPr>
              <p:custDataLst>
                <p:tags r:id="rId216"/>
              </p:custDataLst>
            </p:nvPr>
          </p:nvSpPr>
          <p:spPr bwMode="auto">
            <a:xfrm>
              <a:off x="2533142" y="374651"/>
              <a:ext cx="0" cy="1222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Line 218">
              <a:extLst>
                <a:ext uri="{FF2B5EF4-FFF2-40B4-BE49-F238E27FC236}">
                  <a16:creationId xmlns:a16="http://schemas.microsoft.com/office/drawing/2014/main" id="{3835F669-A334-4E8E-846F-51F53D1C0F1E}"/>
                </a:ext>
              </a:extLst>
            </p:cNvPr>
            <p:cNvSpPr>
              <a:spLocks noChangeShapeType="1"/>
            </p:cNvSpPr>
            <p:nvPr>
              <p:custDataLst>
                <p:tags r:id="rId217"/>
              </p:custDataLst>
            </p:nvPr>
          </p:nvSpPr>
          <p:spPr bwMode="auto">
            <a:xfrm>
              <a:off x="2466467" y="319088"/>
              <a:ext cx="0" cy="1206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 name="Freeform 219">
              <a:extLst>
                <a:ext uri="{FF2B5EF4-FFF2-40B4-BE49-F238E27FC236}">
                  <a16:creationId xmlns:a16="http://schemas.microsoft.com/office/drawing/2014/main" id="{D8A9D3DD-011C-4012-B9FD-2B1A5AEA1A53}"/>
                </a:ext>
              </a:extLst>
            </p:cNvPr>
            <p:cNvSpPr>
              <a:spLocks/>
            </p:cNvSpPr>
            <p:nvPr>
              <p:custDataLst>
                <p:tags r:id="rId218"/>
              </p:custDataLst>
            </p:nvPr>
          </p:nvSpPr>
          <p:spPr bwMode="auto">
            <a:xfrm>
              <a:off x="2152142" y="1397001"/>
              <a:ext cx="631825" cy="661987"/>
            </a:xfrm>
            <a:custGeom>
              <a:avLst/>
              <a:gdLst>
                <a:gd name="T0" fmla="*/ 167 w 398"/>
                <a:gd name="T1" fmla="*/ 416 h 417"/>
                <a:gd name="T2" fmla="*/ 397 w 398"/>
                <a:gd name="T3" fmla="*/ 137 h 417"/>
                <a:gd name="T4" fmla="*/ 230 w 398"/>
                <a:gd name="T5" fmla="*/ 0 h 417"/>
                <a:gd name="T6" fmla="*/ 0 w 398"/>
                <a:gd name="T7" fmla="*/ 279 h 417"/>
                <a:gd name="T8" fmla="*/ 167 w 398"/>
                <a:gd name="T9" fmla="*/ 416 h 417"/>
              </a:gdLst>
              <a:ahLst/>
              <a:cxnLst>
                <a:cxn ang="0">
                  <a:pos x="T0" y="T1"/>
                </a:cxn>
                <a:cxn ang="0">
                  <a:pos x="T2" y="T3"/>
                </a:cxn>
                <a:cxn ang="0">
                  <a:pos x="T4" y="T5"/>
                </a:cxn>
                <a:cxn ang="0">
                  <a:pos x="T6" y="T7"/>
                </a:cxn>
                <a:cxn ang="0">
                  <a:pos x="T8" y="T9"/>
                </a:cxn>
              </a:cxnLst>
              <a:rect l="0" t="0" r="r" b="b"/>
              <a:pathLst>
                <a:path w="398" h="417">
                  <a:moveTo>
                    <a:pt x="167" y="416"/>
                  </a:moveTo>
                  <a:lnTo>
                    <a:pt x="397" y="137"/>
                  </a:lnTo>
                  <a:lnTo>
                    <a:pt x="230" y="0"/>
                  </a:lnTo>
                  <a:lnTo>
                    <a:pt x="0" y="279"/>
                  </a:lnTo>
                  <a:lnTo>
                    <a:pt x="167" y="4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 name="Freeform 220">
              <a:extLst>
                <a:ext uri="{FF2B5EF4-FFF2-40B4-BE49-F238E27FC236}">
                  <a16:creationId xmlns:a16="http://schemas.microsoft.com/office/drawing/2014/main" id="{40DDBF0C-92C3-494C-819B-8C66407D3E63}"/>
                </a:ext>
              </a:extLst>
            </p:cNvPr>
            <p:cNvSpPr>
              <a:spLocks/>
            </p:cNvSpPr>
            <p:nvPr>
              <p:custDataLst>
                <p:tags r:id="rId219"/>
              </p:custDataLst>
            </p:nvPr>
          </p:nvSpPr>
          <p:spPr bwMode="auto">
            <a:xfrm>
              <a:off x="2087055" y="1706563"/>
              <a:ext cx="684212" cy="412750"/>
            </a:xfrm>
            <a:custGeom>
              <a:avLst/>
              <a:gdLst>
                <a:gd name="T0" fmla="*/ 386 w 431"/>
                <a:gd name="T1" fmla="*/ 42 h 260"/>
                <a:gd name="T2" fmla="*/ 404 w 431"/>
                <a:gd name="T3" fmla="*/ 56 h 260"/>
                <a:gd name="T4" fmla="*/ 416 w 431"/>
                <a:gd name="T5" fmla="*/ 71 h 260"/>
                <a:gd name="T6" fmla="*/ 424 w 431"/>
                <a:gd name="T7" fmla="*/ 88 h 260"/>
                <a:gd name="T8" fmla="*/ 429 w 431"/>
                <a:gd name="T9" fmla="*/ 107 h 260"/>
                <a:gd name="T10" fmla="*/ 429 w 431"/>
                <a:gd name="T11" fmla="*/ 135 h 260"/>
                <a:gd name="T12" fmla="*/ 413 w 431"/>
                <a:gd name="T13" fmla="*/ 174 h 260"/>
                <a:gd name="T14" fmla="*/ 380 w 431"/>
                <a:gd name="T15" fmla="*/ 208 h 260"/>
                <a:gd name="T16" fmla="*/ 335 w 431"/>
                <a:gd name="T17" fmla="*/ 235 h 260"/>
                <a:gd name="T18" fmla="*/ 278 w 431"/>
                <a:gd name="T19" fmla="*/ 252 h 260"/>
                <a:gd name="T20" fmla="*/ 215 w 431"/>
                <a:gd name="T21" fmla="*/ 259 h 260"/>
                <a:gd name="T22" fmla="*/ 151 w 431"/>
                <a:gd name="T23" fmla="*/ 252 h 260"/>
                <a:gd name="T24" fmla="*/ 94 w 431"/>
                <a:gd name="T25" fmla="*/ 235 h 260"/>
                <a:gd name="T26" fmla="*/ 49 w 431"/>
                <a:gd name="T27" fmla="*/ 208 h 260"/>
                <a:gd name="T28" fmla="*/ 16 w 431"/>
                <a:gd name="T29" fmla="*/ 174 h 260"/>
                <a:gd name="T30" fmla="*/ 1 w 431"/>
                <a:gd name="T31" fmla="*/ 135 h 260"/>
                <a:gd name="T32" fmla="*/ 1 w 431"/>
                <a:gd name="T33" fmla="*/ 101 h 260"/>
                <a:gd name="T34" fmla="*/ 10 w 431"/>
                <a:gd name="T35" fmla="*/ 74 h 260"/>
                <a:gd name="T36" fmla="*/ 27 w 431"/>
                <a:gd name="T37" fmla="*/ 50 h 260"/>
                <a:gd name="T38" fmla="*/ 52 w 431"/>
                <a:gd name="T39" fmla="*/ 29 h 260"/>
                <a:gd name="T40" fmla="*/ 85 w 431"/>
                <a:gd name="T41" fmla="*/ 11 h 260"/>
                <a:gd name="T42" fmla="*/ 41 w 431"/>
                <a:gd name="T43" fmla="*/ 85 h 260"/>
                <a:gd name="T44" fmla="*/ 236 w 431"/>
                <a:gd name="T45" fmla="*/ 198 h 260"/>
                <a:gd name="T46" fmla="*/ 240 w 431"/>
                <a:gd name="T47" fmla="*/ 198 h 260"/>
                <a:gd name="T48" fmla="*/ 246 w 431"/>
                <a:gd name="T49" fmla="*/ 198 h 260"/>
                <a:gd name="T50" fmla="*/ 254 w 431"/>
                <a:gd name="T51" fmla="*/ 197 h 260"/>
                <a:gd name="T52" fmla="*/ 263 w 431"/>
                <a:gd name="T53" fmla="*/ 195 h 260"/>
                <a:gd name="T54" fmla="*/ 272 w 431"/>
                <a:gd name="T55" fmla="*/ 193 h 260"/>
                <a:gd name="T56" fmla="*/ 280 w 431"/>
                <a:gd name="T57" fmla="*/ 189 h 260"/>
                <a:gd name="T58" fmla="*/ 288 w 431"/>
                <a:gd name="T59" fmla="*/ 184 h 260"/>
                <a:gd name="T60" fmla="*/ 296 w 431"/>
                <a:gd name="T61" fmla="*/ 178 h 260"/>
                <a:gd name="T62" fmla="*/ 302 w 431"/>
                <a:gd name="T63" fmla="*/ 171 h 260"/>
                <a:gd name="T64" fmla="*/ 306 w 431"/>
                <a:gd name="T65" fmla="*/ 163 h 260"/>
                <a:gd name="T66" fmla="*/ 308 w 431"/>
                <a:gd name="T67" fmla="*/ 156 h 260"/>
                <a:gd name="T68" fmla="*/ 308 w 431"/>
                <a:gd name="T69" fmla="*/ 148 h 260"/>
                <a:gd name="T70" fmla="*/ 308 w 431"/>
                <a:gd name="T71" fmla="*/ 142 h 260"/>
                <a:gd name="T72" fmla="*/ 308 w 431"/>
                <a:gd name="T73" fmla="*/ 136 h 260"/>
                <a:gd name="T74" fmla="*/ 308 w 431"/>
                <a:gd name="T75" fmla="*/ 131 h 260"/>
                <a:gd name="T76" fmla="*/ 308 w 431"/>
                <a:gd name="T77" fmla="*/ 126 h 260"/>
                <a:gd name="T78" fmla="*/ 308 w 431"/>
                <a:gd name="T79" fmla="*/ 122 h 260"/>
                <a:gd name="T80" fmla="*/ 308 w 431"/>
                <a:gd name="T81" fmla="*/ 118 h 260"/>
                <a:gd name="T82" fmla="*/ 308 w 431"/>
                <a:gd name="T83" fmla="*/ 114 h 260"/>
                <a:gd name="T84" fmla="*/ 308 w 431"/>
                <a:gd name="T85" fmla="*/ 11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260">
                  <a:moveTo>
                    <a:pt x="372" y="32"/>
                  </a:moveTo>
                  <a:lnTo>
                    <a:pt x="379" y="37"/>
                  </a:lnTo>
                  <a:lnTo>
                    <a:pt x="386" y="42"/>
                  </a:lnTo>
                  <a:lnTo>
                    <a:pt x="392" y="46"/>
                  </a:lnTo>
                  <a:lnTo>
                    <a:pt x="398" y="51"/>
                  </a:lnTo>
                  <a:lnTo>
                    <a:pt x="404" y="56"/>
                  </a:lnTo>
                  <a:lnTo>
                    <a:pt x="408" y="61"/>
                  </a:lnTo>
                  <a:lnTo>
                    <a:pt x="412" y="66"/>
                  </a:lnTo>
                  <a:lnTo>
                    <a:pt x="416" y="71"/>
                  </a:lnTo>
                  <a:lnTo>
                    <a:pt x="419" y="77"/>
                  </a:lnTo>
                  <a:lnTo>
                    <a:pt x="422" y="82"/>
                  </a:lnTo>
                  <a:lnTo>
                    <a:pt x="424" y="88"/>
                  </a:lnTo>
                  <a:lnTo>
                    <a:pt x="426" y="94"/>
                  </a:lnTo>
                  <a:lnTo>
                    <a:pt x="428" y="100"/>
                  </a:lnTo>
                  <a:lnTo>
                    <a:pt x="429" y="107"/>
                  </a:lnTo>
                  <a:lnTo>
                    <a:pt x="429" y="114"/>
                  </a:lnTo>
                  <a:lnTo>
                    <a:pt x="430" y="121"/>
                  </a:lnTo>
                  <a:lnTo>
                    <a:pt x="429" y="135"/>
                  </a:lnTo>
                  <a:lnTo>
                    <a:pt x="425" y="149"/>
                  </a:lnTo>
                  <a:lnTo>
                    <a:pt x="420" y="162"/>
                  </a:lnTo>
                  <a:lnTo>
                    <a:pt x="413" y="174"/>
                  </a:lnTo>
                  <a:lnTo>
                    <a:pt x="404" y="187"/>
                  </a:lnTo>
                  <a:lnTo>
                    <a:pt x="393" y="198"/>
                  </a:lnTo>
                  <a:lnTo>
                    <a:pt x="380" y="208"/>
                  </a:lnTo>
                  <a:lnTo>
                    <a:pt x="367" y="218"/>
                  </a:lnTo>
                  <a:lnTo>
                    <a:pt x="351" y="227"/>
                  </a:lnTo>
                  <a:lnTo>
                    <a:pt x="335" y="235"/>
                  </a:lnTo>
                  <a:lnTo>
                    <a:pt x="317" y="242"/>
                  </a:lnTo>
                  <a:lnTo>
                    <a:pt x="298" y="248"/>
                  </a:lnTo>
                  <a:lnTo>
                    <a:pt x="278" y="252"/>
                  </a:lnTo>
                  <a:lnTo>
                    <a:pt x="258" y="256"/>
                  </a:lnTo>
                  <a:lnTo>
                    <a:pt x="237" y="258"/>
                  </a:lnTo>
                  <a:lnTo>
                    <a:pt x="215" y="259"/>
                  </a:lnTo>
                  <a:lnTo>
                    <a:pt x="192" y="258"/>
                  </a:lnTo>
                  <a:lnTo>
                    <a:pt x="171" y="256"/>
                  </a:lnTo>
                  <a:lnTo>
                    <a:pt x="151" y="252"/>
                  </a:lnTo>
                  <a:lnTo>
                    <a:pt x="131" y="248"/>
                  </a:lnTo>
                  <a:lnTo>
                    <a:pt x="112" y="242"/>
                  </a:lnTo>
                  <a:lnTo>
                    <a:pt x="94" y="235"/>
                  </a:lnTo>
                  <a:lnTo>
                    <a:pt x="78" y="227"/>
                  </a:lnTo>
                  <a:lnTo>
                    <a:pt x="62" y="218"/>
                  </a:lnTo>
                  <a:lnTo>
                    <a:pt x="49" y="208"/>
                  </a:lnTo>
                  <a:lnTo>
                    <a:pt x="36" y="198"/>
                  </a:lnTo>
                  <a:lnTo>
                    <a:pt x="25" y="187"/>
                  </a:lnTo>
                  <a:lnTo>
                    <a:pt x="16" y="174"/>
                  </a:lnTo>
                  <a:lnTo>
                    <a:pt x="9" y="162"/>
                  </a:lnTo>
                  <a:lnTo>
                    <a:pt x="4" y="149"/>
                  </a:lnTo>
                  <a:lnTo>
                    <a:pt x="1" y="135"/>
                  </a:lnTo>
                  <a:lnTo>
                    <a:pt x="0" y="121"/>
                  </a:lnTo>
                  <a:lnTo>
                    <a:pt x="0" y="111"/>
                  </a:lnTo>
                  <a:lnTo>
                    <a:pt x="1" y="101"/>
                  </a:lnTo>
                  <a:lnTo>
                    <a:pt x="3" y="92"/>
                  </a:lnTo>
                  <a:lnTo>
                    <a:pt x="6" y="83"/>
                  </a:lnTo>
                  <a:lnTo>
                    <a:pt x="10" y="74"/>
                  </a:lnTo>
                  <a:lnTo>
                    <a:pt x="15" y="66"/>
                  </a:lnTo>
                  <a:lnTo>
                    <a:pt x="21" y="58"/>
                  </a:lnTo>
                  <a:lnTo>
                    <a:pt x="27" y="50"/>
                  </a:lnTo>
                  <a:lnTo>
                    <a:pt x="35" y="43"/>
                  </a:lnTo>
                  <a:lnTo>
                    <a:pt x="43" y="36"/>
                  </a:lnTo>
                  <a:lnTo>
                    <a:pt x="52" y="29"/>
                  </a:lnTo>
                  <a:lnTo>
                    <a:pt x="62" y="23"/>
                  </a:lnTo>
                  <a:lnTo>
                    <a:pt x="73" y="17"/>
                  </a:lnTo>
                  <a:lnTo>
                    <a:pt x="85" y="11"/>
                  </a:lnTo>
                  <a:lnTo>
                    <a:pt x="97" y="5"/>
                  </a:lnTo>
                  <a:lnTo>
                    <a:pt x="111" y="0"/>
                  </a:lnTo>
                  <a:lnTo>
                    <a:pt x="41" y="85"/>
                  </a:lnTo>
                  <a:lnTo>
                    <a:pt x="41" y="99"/>
                  </a:lnTo>
                  <a:lnTo>
                    <a:pt x="208" y="233"/>
                  </a:lnTo>
                  <a:lnTo>
                    <a:pt x="236" y="198"/>
                  </a:lnTo>
                  <a:lnTo>
                    <a:pt x="237" y="198"/>
                  </a:lnTo>
                  <a:lnTo>
                    <a:pt x="238" y="198"/>
                  </a:lnTo>
                  <a:lnTo>
                    <a:pt x="240" y="198"/>
                  </a:lnTo>
                  <a:lnTo>
                    <a:pt x="242" y="198"/>
                  </a:lnTo>
                  <a:lnTo>
                    <a:pt x="244" y="198"/>
                  </a:lnTo>
                  <a:lnTo>
                    <a:pt x="246" y="198"/>
                  </a:lnTo>
                  <a:lnTo>
                    <a:pt x="249" y="197"/>
                  </a:lnTo>
                  <a:lnTo>
                    <a:pt x="252" y="197"/>
                  </a:lnTo>
                  <a:lnTo>
                    <a:pt x="254" y="197"/>
                  </a:lnTo>
                  <a:lnTo>
                    <a:pt x="257" y="196"/>
                  </a:lnTo>
                  <a:lnTo>
                    <a:pt x="260" y="196"/>
                  </a:lnTo>
                  <a:lnTo>
                    <a:pt x="263" y="195"/>
                  </a:lnTo>
                  <a:lnTo>
                    <a:pt x="266" y="194"/>
                  </a:lnTo>
                  <a:lnTo>
                    <a:pt x="269" y="194"/>
                  </a:lnTo>
                  <a:lnTo>
                    <a:pt x="272" y="193"/>
                  </a:lnTo>
                  <a:lnTo>
                    <a:pt x="274" y="192"/>
                  </a:lnTo>
                  <a:lnTo>
                    <a:pt x="277" y="190"/>
                  </a:lnTo>
                  <a:lnTo>
                    <a:pt x="280" y="189"/>
                  </a:lnTo>
                  <a:lnTo>
                    <a:pt x="283" y="187"/>
                  </a:lnTo>
                  <a:lnTo>
                    <a:pt x="285" y="186"/>
                  </a:lnTo>
                  <a:lnTo>
                    <a:pt x="288" y="184"/>
                  </a:lnTo>
                  <a:lnTo>
                    <a:pt x="291" y="182"/>
                  </a:lnTo>
                  <a:lnTo>
                    <a:pt x="293" y="180"/>
                  </a:lnTo>
                  <a:lnTo>
                    <a:pt x="296" y="178"/>
                  </a:lnTo>
                  <a:lnTo>
                    <a:pt x="298" y="175"/>
                  </a:lnTo>
                  <a:lnTo>
                    <a:pt x="300" y="173"/>
                  </a:lnTo>
                  <a:lnTo>
                    <a:pt x="302" y="171"/>
                  </a:lnTo>
                  <a:lnTo>
                    <a:pt x="303" y="168"/>
                  </a:lnTo>
                  <a:lnTo>
                    <a:pt x="305" y="166"/>
                  </a:lnTo>
                  <a:lnTo>
                    <a:pt x="306" y="163"/>
                  </a:lnTo>
                  <a:lnTo>
                    <a:pt x="307" y="161"/>
                  </a:lnTo>
                  <a:lnTo>
                    <a:pt x="307" y="158"/>
                  </a:lnTo>
                  <a:lnTo>
                    <a:pt x="308" y="156"/>
                  </a:lnTo>
                  <a:lnTo>
                    <a:pt x="308" y="153"/>
                  </a:lnTo>
                  <a:lnTo>
                    <a:pt x="308" y="151"/>
                  </a:lnTo>
                  <a:lnTo>
                    <a:pt x="308" y="148"/>
                  </a:lnTo>
                  <a:lnTo>
                    <a:pt x="308" y="146"/>
                  </a:lnTo>
                  <a:lnTo>
                    <a:pt x="308" y="144"/>
                  </a:lnTo>
                  <a:lnTo>
                    <a:pt x="308" y="142"/>
                  </a:lnTo>
                  <a:lnTo>
                    <a:pt x="308" y="140"/>
                  </a:lnTo>
                  <a:lnTo>
                    <a:pt x="308" y="138"/>
                  </a:lnTo>
                  <a:lnTo>
                    <a:pt x="308" y="136"/>
                  </a:lnTo>
                  <a:lnTo>
                    <a:pt x="308" y="134"/>
                  </a:lnTo>
                  <a:lnTo>
                    <a:pt x="308" y="132"/>
                  </a:lnTo>
                  <a:lnTo>
                    <a:pt x="308" y="131"/>
                  </a:lnTo>
                  <a:lnTo>
                    <a:pt x="308" y="129"/>
                  </a:lnTo>
                  <a:lnTo>
                    <a:pt x="308" y="128"/>
                  </a:lnTo>
                  <a:lnTo>
                    <a:pt x="308" y="126"/>
                  </a:lnTo>
                  <a:lnTo>
                    <a:pt x="308" y="125"/>
                  </a:lnTo>
                  <a:lnTo>
                    <a:pt x="308" y="123"/>
                  </a:lnTo>
                  <a:lnTo>
                    <a:pt x="308" y="122"/>
                  </a:lnTo>
                  <a:lnTo>
                    <a:pt x="308" y="120"/>
                  </a:lnTo>
                  <a:lnTo>
                    <a:pt x="308" y="119"/>
                  </a:lnTo>
                  <a:lnTo>
                    <a:pt x="308" y="118"/>
                  </a:lnTo>
                  <a:lnTo>
                    <a:pt x="308" y="116"/>
                  </a:lnTo>
                  <a:lnTo>
                    <a:pt x="308" y="115"/>
                  </a:lnTo>
                  <a:lnTo>
                    <a:pt x="308" y="114"/>
                  </a:lnTo>
                  <a:lnTo>
                    <a:pt x="308" y="113"/>
                  </a:lnTo>
                  <a:lnTo>
                    <a:pt x="308" y="112"/>
                  </a:lnTo>
                  <a:lnTo>
                    <a:pt x="308" y="111"/>
                  </a:lnTo>
                  <a:lnTo>
                    <a:pt x="372" y="32"/>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 name="Freeform 221">
              <a:extLst>
                <a:ext uri="{FF2B5EF4-FFF2-40B4-BE49-F238E27FC236}">
                  <a16:creationId xmlns:a16="http://schemas.microsoft.com/office/drawing/2014/main" id="{D4FB3BE2-CD7A-4153-ADE8-CC24E470693A}"/>
                </a:ext>
              </a:extLst>
            </p:cNvPr>
            <p:cNvSpPr>
              <a:spLocks/>
            </p:cNvSpPr>
            <p:nvPr>
              <p:custDataLst>
                <p:tags r:id="rId220"/>
              </p:custDataLst>
            </p:nvPr>
          </p:nvSpPr>
          <p:spPr bwMode="auto">
            <a:xfrm>
              <a:off x="2087055" y="1706563"/>
              <a:ext cx="684212" cy="412750"/>
            </a:xfrm>
            <a:custGeom>
              <a:avLst/>
              <a:gdLst>
                <a:gd name="T0" fmla="*/ 386 w 431"/>
                <a:gd name="T1" fmla="*/ 42 h 260"/>
                <a:gd name="T2" fmla="*/ 404 w 431"/>
                <a:gd name="T3" fmla="*/ 56 h 260"/>
                <a:gd name="T4" fmla="*/ 416 w 431"/>
                <a:gd name="T5" fmla="*/ 71 h 260"/>
                <a:gd name="T6" fmla="*/ 424 w 431"/>
                <a:gd name="T7" fmla="*/ 88 h 260"/>
                <a:gd name="T8" fmla="*/ 429 w 431"/>
                <a:gd name="T9" fmla="*/ 107 h 260"/>
                <a:gd name="T10" fmla="*/ 429 w 431"/>
                <a:gd name="T11" fmla="*/ 135 h 260"/>
                <a:gd name="T12" fmla="*/ 413 w 431"/>
                <a:gd name="T13" fmla="*/ 174 h 260"/>
                <a:gd name="T14" fmla="*/ 380 w 431"/>
                <a:gd name="T15" fmla="*/ 208 h 260"/>
                <a:gd name="T16" fmla="*/ 335 w 431"/>
                <a:gd name="T17" fmla="*/ 235 h 260"/>
                <a:gd name="T18" fmla="*/ 278 w 431"/>
                <a:gd name="T19" fmla="*/ 252 h 260"/>
                <a:gd name="T20" fmla="*/ 215 w 431"/>
                <a:gd name="T21" fmla="*/ 259 h 260"/>
                <a:gd name="T22" fmla="*/ 151 w 431"/>
                <a:gd name="T23" fmla="*/ 252 h 260"/>
                <a:gd name="T24" fmla="*/ 94 w 431"/>
                <a:gd name="T25" fmla="*/ 235 h 260"/>
                <a:gd name="T26" fmla="*/ 49 w 431"/>
                <a:gd name="T27" fmla="*/ 208 h 260"/>
                <a:gd name="T28" fmla="*/ 16 w 431"/>
                <a:gd name="T29" fmla="*/ 174 h 260"/>
                <a:gd name="T30" fmla="*/ 1 w 431"/>
                <a:gd name="T31" fmla="*/ 135 h 260"/>
                <a:gd name="T32" fmla="*/ 1 w 431"/>
                <a:gd name="T33" fmla="*/ 101 h 260"/>
                <a:gd name="T34" fmla="*/ 10 w 431"/>
                <a:gd name="T35" fmla="*/ 74 h 260"/>
                <a:gd name="T36" fmla="*/ 27 w 431"/>
                <a:gd name="T37" fmla="*/ 50 h 260"/>
                <a:gd name="T38" fmla="*/ 52 w 431"/>
                <a:gd name="T39" fmla="*/ 29 h 260"/>
                <a:gd name="T40" fmla="*/ 85 w 431"/>
                <a:gd name="T41" fmla="*/ 11 h 260"/>
                <a:gd name="T42" fmla="*/ 41 w 431"/>
                <a:gd name="T43" fmla="*/ 85 h 260"/>
                <a:gd name="T44" fmla="*/ 236 w 431"/>
                <a:gd name="T45" fmla="*/ 198 h 260"/>
                <a:gd name="T46" fmla="*/ 240 w 431"/>
                <a:gd name="T47" fmla="*/ 198 h 260"/>
                <a:gd name="T48" fmla="*/ 246 w 431"/>
                <a:gd name="T49" fmla="*/ 198 h 260"/>
                <a:gd name="T50" fmla="*/ 254 w 431"/>
                <a:gd name="T51" fmla="*/ 197 h 260"/>
                <a:gd name="T52" fmla="*/ 263 w 431"/>
                <a:gd name="T53" fmla="*/ 195 h 260"/>
                <a:gd name="T54" fmla="*/ 272 w 431"/>
                <a:gd name="T55" fmla="*/ 193 h 260"/>
                <a:gd name="T56" fmla="*/ 280 w 431"/>
                <a:gd name="T57" fmla="*/ 189 h 260"/>
                <a:gd name="T58" fmla="*/ 288 w 431"/>
                <a:gd name="T59" fmla="*/ 184 h 260"/>
                <a:gd name="T60" fmla="*/ 296 w 431"/>
                <a:gd name="T61" fmla="*/ 178 h 260"/>
                <a:gd name="T62" fmla="*/ 302 w 431"/>
                <a:gd name="T63" fmla="*/ 171 h 260"/>
                <a:gd name="T64" fmla="*/ 306 w 431"/>
                <a:gd name="T65" fmla="*/ 163 h 260"/>
                <a:gd name="T66" fmla="*/ 308 w 431"/>
                <a:gd name="T67" fmla="*/ 156 h 260"/>
                <a:gd name="T68" fmla="*/ 308 w 431"/>
                <a:gd name="T69" fmla="*/ 148 h 260"/>
                <a:gd name="T70" fmla="*/ 308 w 431"/>
                <a:gd name="T71" fmla="*/ 142 h 260"/>
                <a:gd name="T72" fmla="*/ 308 w 431"/>
                <a:gd name="T73" fmla="*/ 136 h 260"/>
                <a:gd name="T74" fmla="*/ 308 w 431"/>
                <a:gd name="T75" fmla="*/ 131 h 260"/>
                <a:gd name="T76" fmla="*/ 308 w 431"/>
                <a:gd name="T77" fmla="*/ 126 h 260"/>
                <a:gd name="T78" fmla="*/ 308 w 431"/>
                <a:gd name="T79" fmla="*/ 122 h 260"/>
                <a:gd name="T80" fmla="*/ 308 w 431"/>
                <a:gd name="T81" fmla="*/ 118 h 260"/>
                <a:gd name="T82" fmla="*/ 308 w 431"/>
                <a:gd name="T83" fmla="*/ 114 h 260"/>
                <a:gd name="T84" fmla="*/ 308 w 431"/>
                <a:gd name="T85" fmla="*/ 11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1" h="260">
                  <a:moveTo>
                    <a:pt x="372" y="32"/>
                  </a:moveTo>
                  <a:lnTo>
                    <a:pt x="379" y="37"/>
                  </a:lnTo>
                  <a:lnTo>
                    <a:pt x="386" y="42"/>
                  </a:lnTo>
                  <a:lnTo>
                    <a:pt x="392" y="46"/>
                  </a:lnTo>
                  <a:lnTo>
                    <a:pt x="398" y="51"/>
                  </a:lnTo>
                  <a:lnTo>
                    <a:pt x="404" y="56"/>
                  </a:lnTo>
                  <a:lnTo>
                    <a:pt x="408" y="61"/>
                  </a:lnTo>
                  <a:lnTo>
                    <a:pt x="412" y="66"/>
                  </a:lnTo>
                  <a:lnTo>
                    <a:pt x="416" y="71"/>
                  </a:lnTo>
                  <a:lnTo>
                    <a:pt x="419" y="77"/>
                  </a:lnTo>
                  <a:lnTo>
                    <a:pt x="422" y="82"/>
                  </a:lnTo>
                  <a:lnTo>
                    <a:pt x="424" y="88"/>
                  </a:lnTo>
                  <a:lnTo>
                    <a:pt x="426" y="94"/>
                  </a:lnTo>
                  <a:lnTo>
                    <a:pt x="428" y="100"/>
                  </a:lnTo>
                  <a:lnTo>
                    <a:pt x="429" y="107"/>
                  </a:lnTo>
                  <a:lnTo>
                    <a:pt x="429" y="114"/>
                  </a:lnTo>
                  <a:lnTo>
                    <a:pt x="430" y="121"/>
                  </a:lnTo>
                  <a:lnTo>
                    <a:pt x="429" y="135"/>
                  </a:lnTo>
                  <a:lnTo>
                    <a:pt x="425" y="149"/>
                  </a:lnTo>
                  <a:lnTo>
                    <a:pt x="420" y="162"/>
                  </a:lnTo>
                  <a:lnTo>
                    <a:pt x="413" y="174"/>
                  </a:lnTo>
                  <a:lnTo>
                    <a:pt x="404" y="187"/>
                  </a:lnTo>
                  <a:lnTo>
                    <a:pt x="393" y="198"/>
                  </a:lnTo>
                  <a:lnTo>
                    <a:pt x="380" y="208"/>
                  </a:lnTo>
                  <a:lnTo>
                    <a:pt x="367" y="218"/>
                  </a:lnTo>
                  <a:lnTo>
                    <a:pt x="351" y="227"/>
                  </a:lnTo>
                  <a:lnTo>
                    <a:pt x="335" y="235"/>
                  </a:lnTo>
                  <a:lnTo>
                    <a:pt x="317" y="242"/>
                  </a:lnTo>
                  <a:lnTo>
                    <a:pt x="298" y="248"/>
                  </a:lnTo>
                  <a:lnTo>
                    <a:pt x="278" y="252"/>
                  </a:lnTo>
                  <a:lnTo>
                    <a:pt x="258" y="256"/>
                  </a:lnTo>
                  <a:lnTo>
                    <a:pt x="237" y="258"/>
                  </a:lnTo>
                  <a:lnTo>
                    <a:pt x="215" y="259"/>
                  </a:lnTo>
                  <a:lnTo>
                    <a:pt x="192" y="258"/>
                  </a:lnTo>
                  <a:lnTo>
                    <a:pt x="171" y="256"/>
                  </a:lnTo>
                  <a:lnTo>
                    <a:pt x="151" y="252"/>
                  </a:lnTo>
                  <a:lnTo>
                    <a:pt x="131" y="248"/>
                  </a:lnTo>
                  <a:lnTo>
                    <a:pt x="112" y="242"/>
                  </a:lnTo>
                  <a:lnTo>
                    <a:pt x="94" y="235"/>
                  </a:lnTo>
                  <a:lnTo>
                    <a:pt x="78" y="227"/>
                  </a:lnTo>
                  <a:lnTo>
                    <a:pt x="62" y="218"/>
                  </a:lnTo>
                  <a:lnTo>
                    <a:pt x="49" y="208"/>
                  </a:lnTo>
                  <a:lnTo>
                    <a:pt x="36" y="198"/>
                  </a:lnTo>
                  <a:lnTo>
                    <a:pt x="25" y="187"/>
                  </a:lnTo>
                  <a:lnTo>
                    <a:pt x="16" y="174"/>
                  </a:lnTo>
                  <a:lnTo>
                    <a:pt x="9" y="162"/>
                  </a:lnTo>
                  <a:lnTo>
                    <a:pt x="4" y="149"/>
                  </a:lnTo>
                  <a:lnTo>
                    <a:pt x="1" y="135"/>
                  </a:lnTo>
                  <a:lnTo>
                    <a:pt x="0" y="121"/>
                  </a:lnTo>
                  <a:lnTo>
                    <a:pt x="0" y="111"/>
                  </a:lnTo>
                  <a:lnTo>
                    <a:pt x="1" y="101"/>
                  </a:lnTo>
                  <a:lnTo>
                    <a:pt x="3" y="92"/>
                  </a:lnTo>
                  <a:lnTo>
                    <a:pt x="6" y="83"/>
                  </a:lnTo>
                  <a:lnTo>
                    <a:pt x="10" y="74"/>
                  </a:lnTo>
                  <a:lnTo>
                    <a:pt x="15" y="66"/>
                  </a:lnTo>
                  <a:lnTo>
                    <a:pt x="21" y="58"/>
                  </a:lnTo>
                  <a:lnTo>
                    <a:pt x="27" y="50"/>
                  </a:lnTo>
                  <a:lnTo>
                    <a:pt x="35" y="43"/>
                  </a:lnTo>
                  <a:lnTo>
                    <a:pt x="43" y="36"/>
                  </a:lnTo>
                  <a:lnTo>
                    <a:pt x="52" y="29"/>
                  </a:lnTo>
                  <a:lnTo>
                    <a:pt x="62" y="23"/>
                  </a:lnTo>
                  <a:lnTo>
                    <a:pt x="73" y="17"/>
                  </a:lnTo>
                  <a:lnTo>
                    <a:pt x="85" y="11"/>
                  </a:lnTo>
                  <a:lnTo>
                    <a:pt x="97" y="5"/>
                  </a:lnTo>
                  <a:lnTo>
                    <a:pt x="111" y="0"/>
                  </a:lnTo>
                  <a:lnTo>
                    <a:pt x="41" y="85"/>
                  </a:lnTo>
                  <a:lnTo>
                    <a:pt x="41" y="99"/>
                  </a:lnTo>
                  <a:lnTo>
                    <a:pt x="208" y="233"/>
                  </a:lnTo>
                  <a:lnTo>
                    <a:pt x="236" y="198"/>
                  </a:lnTo>
                  <a:lnTo>
                    <a:pt x="237" y="198"/>
                  </a:lnTo>
                  <a:lnTo>
                    <a:pt x="238" y="198"/>
                  </a:lnTo>
                  <a:lnTo>
                    <a:pt x="240" y="198"/>
                  </a:lnTo>
                  <a:lnTo>
                    <a:pt x="242" y="198"/>
                  </a:lnTo>
                  <a:lnTo>
                    <a:pt x="244" y="198"/>
                  </a:lnTo>
                  <a:lnTo>
                    <a:pt x="246" y="198"/>
                  </a:lnTo>
                  <a:lnTo>
                    <a:pt x="249" y="197"/>
                  </a:lnTo>
                  <a:lnTo>
                    <a:pt x="252" y="197"/>
                  </a:lnTo>
                  <a:lnTo>
                    <a:pt x="254" y="197"/>
                  </a:lnTo>
                  <a:lnTo>
                    <a:pt x="257" y="196"/>
                  </a:lnTo>
                  <a:lnTo>
                    <a:pt x="260" y="196"/>
                  </a:lnTo>
                  <a:lnTo>
                    <a:pt x="263" y="195"/>
                  </a:lnTo>
                  <a:lnTo>
                    <a:pt x="266" y="194"/>
                  </a:lnTo>
                  <a:lnTo>
                    <a:pt x="269" y="194"/>
                  </a:lnTo>
                  <a:lnTo>
                    <a:pt x="272" y="193"/>
                  </a:lnTo>
                  <a:lnTo>
                    <a:pt x="274" y="192"/>
                  </a:lnTo>
                  <a:lnTo>
                    <a:pt x="277" y="190"/>
                  </a:lnTo>
                  <a:lnTo>
                    <a:pt x="280" y="189"/>
                  </a:lnTo>
                  <a:lnTo>
                    <a:pt x="283" y="187"/>
                  </a:lnTo>
                  <a:lnTo>
                    <a:pt x="285" y="186"/>
                  </a:lnTo>
                  <a:lnTo>
                    <a:pt x="288" y="184"/>
                  </a:lnTo>
                  <a:lnTo>
                    <a:pt x="291" y="182"/>
                  </a:lnTo>
                  <a:lnTo>
                    <a:pt x="293" y="180"/>
                  </a:lnTo>
                  <a:lnTo>
                    <a:pt x="296" y="178"/>
                  </a:lnTo>
                  <a:lnTo>
                    <a:pt x="298" y="175"/>
                  </a:lnTo>
                  <a:lnTo>
                    <a:pt x="300" y="173"/>
                  </a:lnTo>
                  <a:lnTo>
                    <a:pt x="302" y="171"/>
                  </a:lnTo>
                  <a:lnTo>
                    <a:pt x="303" y="168"/>
                  </a:lnTo>
                  <a:lnTo>
                    <a:pt x="305" y="166"/>
                  </a:lnTo>
                  <a:lnTo>
                    <a:pt x="306" y="163"/>
                  </a:lnTo>
                  <a:lnTo>
                    <a:pt x="307" y="161"/>
                  </a:lnTo>
                  <a:lnTo>
                    <a:pt x="307" y="158"/>
                  </a:lnTo>
                  <a:lnTo>
                    <a:pt x="308" y="156"/>
                  </a:lnTo>
                  <a:lnTo>
                    <a:pt x="308" y="153"/>
                  </a:lnTo>
                  <a:lnTo>
                    <a:pt x="308" y="151"/>
                  </a:lnTo>
                  <a:lnTo>
                    <a:pt x="308" y="148"/>
                  </a:lnTo>
                  <a:lnTo>
                    <a:pt x="308" y="146"/>
                  </a:lnTo>
                  <a:lnTo>
                    <a:pt x="308" y="144"/>
                  </a:lnTo>
                  <a:lnTo>
                    <a:pt x="308" y="142"/>
                  </a:lnTo>
                  <a:lnTo>
                    <a:pt x="308" y="140"/>
                  </a:lnTo>
                  <a:lnTo>
                    <a:pt x="308" y="138"/>
                  </a:lnTo>
                  <a:lnTo>
                    <a:pt x="308" y="136"/>
                  </a:lnTo>
                  <a:lnTo>
                    <a:pt x="308" y="134"/>
                  </a:lnTo>
                  <a:lnTo>
                    <a:pt x="308" y="132"/>
                  </a:lnTo>
                  <a:lnTo>
                    <a:pt x="308" y="131"/>
                  </a:lnTo>
                  <a:lnTo>
                    <a:pt x="308" y="129"/>
                  </a:lnTo>
                  <a:lnTo>
                    <a:pt x="308" y="128"/>
                  </a:lnTo>
                  <a:lnTo>
                    <a:pt x="308" y="126"/>
                  </a:lnTo>
                  <a:lnTo>
                    <a:pt x="308" y="125"/>
                  </a:lnTo>
                  <a:lnTo>
                    <a:pt x="308" y="123"/>
                  </a:lnTo>
                  <a:lnTo>
                    <a:pt x="308" y="122"/>
                  </a:lnTo>
                  <a:lnTo>
                    <a:pt x="308" y="120"/>
                  </a:lnTo>
                  <a:lnTo>
                    <a:pt x="308" y="119"/>
                  </a:lnTo>
                  <a:lnTo>
                    <a:pt x="308" y="118"/>
                  </a:lnTo>
                  <a:lnTo>
                    <a:pt x="308" y="116"/>
                  </a:lnTo>
                  <a:lnTo>
                    <a:pt x="308" y="115"/>
                  </a:lnTo>
                  <a:lnTo>
                    <a:pt x="308" y="114"/>
                  </a:lnTo>
                  <a:lnTo>
                    <a:pt x="308" y="113"/>
                  </a:lnTo>
                  <a:lnTo>
                    <a:pt x="308" y="112"/>
                  </a:lnTo>
                  <a:lnTo>
                    <a:pt x="308" y="111"/>
                  </a:lnTo>
                  <a:lnTo>
                    <a:pt x="372" y="3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 name="Freeform 222">
              <a:extLst>
                <a:ext uri="{FF2B5EF4-FFF2-40B4-BE49-F238E27FC236}">
                  <a16:creationId xmlns:a16="http://schemas.microsoft.com/office/drawing/2014/main" id="{930B6491-D140-4B9F-A24C-5904EF2EF93B}"/>
                </a:ext>
              </a:extLst>
            </p:cNvPr>
            <p:cNvSpPr>
              <a:spLocks/>
            </p:cNvSpPr>
            <p:nvPr>
              <p:custDataLst>
                <p:tags r:id="rId221"/>
              </p:custDataLst>
            </p:nvPr>
          </p:nvSpPr>
          <p:spPr bwMode="auto">
            <a:xfrm>
              <a:off x="2461705" y="1884363"/>
              <a:ext cx="106362" cy="128588"/>
            </a:xfrm>
            <a:custGeom>
              <a:avLst/>
              <a:gdLst>
                <a:gd name="T0" fmla="*/ 0 w 67"/>
                <a:gd name="T1" fmla="*/ 80 h 81"/>
                <a:gd name="T2" fmla="*/ 7 w 67"/>
                <a:gd name="T3" fmla="*/ 79 h 81"/>
                <a:gd name="T4" fmla="*/ 15 w 67"/>
                <a:gd name="T5" fmla="*/ 79 h 81"/>
                <a:gd name="T6" fmla="*/ 22 w 67"/>
                <a:gd name="T7" fmla="*/ 77 h 81"/>
                <a:gd name="T8" fmla="*/ 28 w 67"/>
                <a:gd name="T9" fmla="*/ 76 h 81"/>
                <a:gd name="T10" fmla="*/ 34 w 67"/>
                <a:gd name="T11" fmla="*/ 74 h 81"/>
                <a:gd name="T12" fmla="*/ 39 w 67"/>
                <a:gd name="T13" fmla="*/ 72 h 81"/>
                <a:gd name="T14" fmla="*/ 44 w 67"/>
                <a:gd name="T15" fmla="*/ 69 h 81"/>
                <a:gd name="T16" fmla="*/ 49 w 67"/>
                <a:gd name="T17" fmla="*/ 66 h 81"/>
                <a:gd name="T18" fmla="*/ 52 w 67"/>
                <a:gd name="T19" fmla="*/ 62 h 81"/>
                <a:gd name="T20" fmla="*/ 56 w 67"/>
                <a:gd name="T21" fmla="*/ 59 h 81"/>
                <a:gd name="T22" fmla="*/ 59 w 67"/>
                <a:gd name="T23" fmla="*/ 55 h 81"/>
                <a:gd name="T24" fmla="*/ 61 w 67"/>
                <a:gd name="T25" fmla="*/ 51 h 81"/>
                <a:gd name="T26" fmla="*/ 63 w 67"/>
                <a:gd name="T27" fmla="*/ 47 h 81"/>
                <a:gd name="T28" fmla="*/ 65 w 67"/>
                <a:gd name="T29" fmla="*/ 42 h 81"/>
                <a:gd name="T30" fmla="*/ 66 w 67"/>
                <a:gd name="T31" fmla="*/ 37 h 81"/>
                <a:gd name="T32" fmla="*/ 66 w 67"/>
                <a:gd name="T33" fmla="*/ 33 h 81"/>
                <a:gd name="T34" fmla="*/ 66 w 67"/>
                <a:gd name="T35" fmla="*/ 0 h 81"/>
                <a:gd name="T36" fmla="*/ 0 w 67"/>
                <a:gd name="T3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1">
                  <a:moveTo>
                    <a:pt x="0" y="80"/>
                  </a:moveTo>
                  <a:lnTo>
                    <a:pt x="7" y="79"/>
                  </a:lnTo>
                  <a:lnTo>
                    <a:pt x="15" y="79"/>
                  </a:lnTo>
                  <a:lnTo>
                    <a:pt x="22" y="77"/>
                  </a:lnTo>
                  <a:lnTo>
                    <a:pt x="28" y="76"/>
                  </a:lnTo>
                  <a:lnTo>
                    <a:pt x="34" y="74"/>
                  </a:lnTo>
                  <a:lnTo>
                    <a:pt x="39" y="72"/>
                  </a:lnTo>
                  <a:lnTo>
                    <a:pt x="44" y="69"/>
                  </a:lnTo>
                  <a:lnTo>
                    <a:pt x="49" y="66"/>
                  </a:lnTo>
                  <a:lnTo>
                    <a:pt x="52" y="62"/>
                  </a:lnTo>
                  <a:lnTo>
                    <a:pt x="56" y="59"/>
                  </a:lnTo>
                  <a:lnTo>
                    <a:pt x="59" y="55"/>
                  </a:lnTo>
                  <a:lnTo>
                    <a:pt x="61" y="51"/>
                  </a:lnTo>
                  <a:lnTo>
                    <a:pt x="63" y="47"/>
                  </a:lnTo>
                  <a:lnTo>
                    <a:pt x="65" y="42"/>
                  </a:lnTo>
                  <a:lnTo>
                    <a:pt x="66" y="37"/>
                  </a:lnTo>
                  <a:lnTo>
                    <a:pt x="66" y="33"/>
                  </a:lnTo>
                  <a:lnTo>
                    <a:pt x="66" y="0"/>
                  </a:lnTo>
                  <a:lnTo>
                    <a:pt x="0" y="8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223">
              <a:extLst>
                <a:ext uri="{FF2B5EF4-FFF2-40B4-BE49-F238E27FC236}">
                  <a16:creationId xmlns:a16="http://schemas.microsoft.com/office/drawing/2014/main" id="{51238C76-A529-4274-B51F-7A3197B34EDE}"/>
                </a:ext>
              </a:extLst>
            </p:cNvPr>
            <p:cNvSpPr>
              <a:spLocks noChangeShapeType="1"/>
            </p:cNvSpPr>
            <p:nvPr>
              <p:custDataLst>
                <p:tags r:id="rId222"/>
              </p:custDataLst>
            </p:nvPr>
          </p:nvSpPr>
          <p:spPr bwMode="auto">
            <a:xfrm>
              <a:off x="2339467" y="2139951"/>
              <a:ext cx="0" cy="3270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224">
              <a:extLst>
                <a:ext uri="{FF2B5EF4-FFF2-40B4-BE49-F238E27FC236}">
                  <a16:creationId xmlns:a16="http://schemas.microsoft.com/office/drawing/2014/main" id="{076CEBA5-86BF-4651-A6D9-A85F7A122A1A}"/>
                </a:ext>
              </a:extLst>
            </p:cNvPr>
            <p:cNvSpPr>
              <a:spLocks noChangeShapeType="1"/>
            </p:cNvSpPr>
            <p:nvPr>
              <p:custDataLst>
                <p:tags r:id="rId223"/>
              </p:custDataLst>
            </p:nvPr>
          </p:nvSpPr>
          <p:spPr bwMode="auto">
            <a:xfrm>
              <a:off x="2574417" y="2127251"/>
              <a:ext cx="0" cy="3397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Freeform 225">
              <a:extLst>
                <a:ext uri="{FF2B5EF4-FFF2-40B4-BE49-F238E27FC236}">
                  <a16:creationId xmlns:a16="http://schemas.microsoft.com/office/drawing/2014/main" id="{744D04FC-71D3-49A4-A3A3-5323CA5DD057}"/>
                </a:ext>
              </a:extLst>
            </p:cNvPr>
            <p:cNvSpPr>
              <a:spLocks/>
            </p:cNvSpPr>
            <p:nvPr>
              <p:custDataLst>
                <p:tags r:id="rId224"/>
              </p:custDataLst>
            </p:nvPr>
          </p:nvSpPr>
          <p:spPr bwMode="auto">
            <a:xfrm>
              <a:off x="2447417" y="2473326"/>
              <a:ext cx="393700" cy="279400"/>
            </a:xfrm>
            <a:custGeom>
              <a:avLst/>
              <a:gdLst>
                <a:gd name="T0" fmla="*/ 139 w 248"/>
                <a:gd name="T1" fmla="*/ 0 h 176"/>
                <a:gd name="T2" fmla="*/ 247 w 248"/>
                <a:gd name="T3" fmla="*/ 89 h 176"/>
                <a:gd name="T4" fmla="*/ 108 w 248"/>
                <a:gd name="T5" fmla="*/ 175 h 176"/>
                <a:gd name="T6" fmla="*/ 0 w 248"/>
                <a:gd name="T7" fmla="*/ 86 h 176"/>
              </a:gdLst>
              <a:ahLst/>
              <a:cxnLst>
                <a:cxn ang="0">
                  <a:pos x="T0" y="T1"/>
                </a:cxn>
                <a:cxn ang="0">
                  <a:pos x="T2" y="T3"/>
                </a:cxn>
                <a:cxn ang="0">
                  <a:pos x="T4" y="T5"/>
                </a:cxn>
                <a:cxn ang="0">
                  <a:pos x="T6" y="T7"/>
                </a:cxn>
              </a:cxnLst>
              <a:rect l="0" t="0" r="r" b="b"/>
              <a:pathLst>
                <a:path w="248" h="176">
                  <a:moveTo>
                    <a:pt x="139" y="0"/>
                  </a:moveTo>
                  <a:lnTo>
                    <a:pt x="247" y="89"/>
                  </a:lnTo>
                  <a:lnTo>
                    <a:pt x="108" y="175"/>
                  </a:lnTo>
                  <a:lnTo>
                    <a:pt x="0" y="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Freeform 226">
              <a:extLst>
                <a:ext uri="{FF2B5EF4-FFF2-40B4-BE49-F238E27FC236}">
                  <a16:creationId xmlns:a16="http://schemas.microsoft.com/office/drawing/2014/main" id="{67E5E45F-493A-4CE9-A385-25231D94979D}"/>
                </a:ext>
              </a:extLst>
            </p:cNvPr>
            <p:cNvSpPr>
              <a:spLocks/>
            </p:cNvSpPr>
            <p:nvPr>
              <p:custDataLst>
                <p:tags r:id="rId225"/>
              </p:custDataLst>
            </p:nvPr>
          </p:nvSpPr>
          <p:spPr bwMode="auto">
            <a:xfrm>
              <a:off x="2447417" y="2797176"/>
              <a:ext cx="393700" cy="142875"/>
            </a:xfrm>
            <a:custGeom>
              <a:avLst/>
              <a:gdLst>
                <a:gd name="T0" fmla="*/ 247 w 248"/>
                <a:gd name="T1" fmla="*/ 3 h 90"/>
                <a:gd name="T2" fmla="*/ 108 w 248"/>
                <a:gd name="T3" fmla="*/ 89 h 90"/>
                <a:gd name="T4" fmla="*/ 0 w 248"/>
                <a:gd name="T5" fmla="*/ 0 h 90"/>
              </a:gdLst>
              <a:ahLst/>
              <a:cxnLst>
                <a:cxn ang="0">
                  <a:pos x="T0" y="T1"/>
                </a:cxn>
                <a:cxn ang="0">
                  <a:pos x="T2" y="T3"/>
                </a:cxn>
                <a:cxn ang="0">
                  <a:pos x="T4" y="T5"/>
                </a:cxn>
              </a:cxnLst>
              <a:rect l="0" t="0" r="r" b="b"/>
              <a:pathLst>
                <a:path w="248" h="90">
                  <a:moveTo>
                    <a:pt x="247" y="3"/>
                  </a:moveTo>
                  <a:lnTo>
                    <a:pt x="108" y="8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 name="Line 227">
              <a:extLst>
                <a:ext uri="{FF2B5EF4-FFF2-40B4-BE49-F238E27FC236}">
                  <a16:creationId xmlns:a16="http://schemas.microsoft.com/office/drawing/2014/main" id="{D2703ACD-CDA6-4AC0-933C-1E74580F1F88}"/>
                </a:ext>
              </a:extLst>
            </p:cNvPr>
            <p:cNvSpPr>
              <a:spLocks noChangeShapeType="1"/>
            </p:cNvSpPr>
            <p:nvPr>
              <p:custDataLst>
                <p:tags r:id="rId226"/>
              </p:custDataLst>
            </p:nvPr>
          </p:nvSpPr>
          <p:spPr bwMode="auto">
            <a:xfrm flipH="1">
              <a:off x="2445830" y="2609851"/>
              <a:ext cx="1587" cy="1857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Line 228">
              <a:extLst>
                <a:ext uri="{FF2B5EF4-FFF2-40B4-BE49-F238E27FC236}">
                  <a16:creationId xmlns:a16="http://schemas.microsoft.com/office/drawing/2014/main" id="{F35E283A-5C16-4247-B5B4-D21CE1052C25}"/>
                </a:ext>
              </a:extLst>
            </p:cNvPr>
            <p:cNvSpPr>
              <a:spLocks noChangeShapeType="1"/>
            </p:cNvSpPr>
            <p:nvPr>
              <p:custDataLst>
                <p:tags r:id="rId227"/>
              </p:custDataLst>
            </p:nvPr>
          </p:nvSpPr>
          <p:spPr bwMode="auto">
            <a:xfrm>
              <a:off x="2618867" y="2749551"/>
              <a:ext cx="0" cy="1889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 name="Line 229">
              <a:extLst>
                <a:ext uri="{FF2B5EF4-FFF2-40B4-BE49-F238E27FC236}">
                  <a16:creationId xmlns:a16="http://schemas.microsoft.com/office/drawing/2014/main" id="{F2289F18-0A3C-4283-9161-5C094A07867C}"/>
                </a:ext>
              </a:extLst>
            </p:cNvPr>
            <p:cNvSpPr>
              <a:spLocks noChangeShapeType="1"/>
            </p:cNvSpPr>
            <p:nvPr>
              <p:custDataLst>
                <p:tags r:id="rId228"/>
              </p:custDataLst>
            </p:nvPr>
          </p:nvSpPr>
          <p:spPr bwMode="auto">
            <a:xfrm>
              <a:off x="2839530" y="2614613"/>
              <a:ext cx="0" cy="1873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 name="Line 230">
              <a:extLst>
                <a:ext uri="{FF2B5EF4-FFF2-40B4-BE49-F238E27FC236}">
                  <a16:creationId xmlns:a16="http://schemas.microsoft.com/office/drawing/2014/main" id="{4EF7FC08-5433-47DF-B7E7-3E9A0CEE087A}"/>
                </a:ext>
              </a:extLst>
            </p:cNvPr>
            <p:cNvSpPr>
              <a:spLocks noChangeShapeType="1"/>
            </p:cNvSpPr>
            <p:nvPr>
              <p:custDataLst>
                <p:tags r:id="rId229"/>
              </p:custDataLst>
            </p:nvPr>
          </p:nvSpPr>
          <p:spPr bwMode="auto">
            <a:xfrm>
              <a:off x="2247392" y="2489201"/>
              <a:ext cx="0" cy="1762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Freeform 231">
              <a:extLst>
                <a:ext uri="{FF2B5EF4-FFF2-40B4-BE49-F238E27FC236}">
                  <a16:creationId xmlns:a16="http://schemas.microsoft.com/office/drawing/2014/main" id="{84F0A436-A32E-4B47-A881-6DF8C7FE0600}"/>
                </a:ext>
              </a:extLst>
            </p:cNvPr>
            <p:cNvSpPr>
              <a:spLocks/>
            </p:cNvSpPr>
            <p:nvPr>
              <p:custDataLst>
                <p:tags r:id="rId230"/>
              </p:custDataLst>
            </p:nvPr>
          </p:nvSpPr>
          <p:spPr bwMode="auto">
            <a:xfrm>
              <a:off x="2152142" y="1614488"/>
              <a:ext cx="631825" cy="463550"/>
            </a:xfrm>
            <a:custGeom>
              <a:avLst/>
              <a:gdLst>
                <a:gd name="T0" fmla="*/ 0 w 398"/>
                <a:gd name="T1" fmla="*/ 142 h 292"/>
                <a:gd name="T2" fmla="*/ 0 w 398"/>
                <a:gd name="T3" fmla="*/ 157 h 292"/>
                <a:gd name="T4" fmla="*/ 167 w 398"/>
                <a:gd name="T5" fmla="*/ 291 h 292"/>
                <a:gd name="T6" fmla="*/ 167 w 398"/>
                <a:gd name="T7" fmla="*/ 279 h 292"/>
                <a:gd name="T8" fmla="*/ 167 w 398"/>
                <a:gd name="T9" fmla="*/ 291 h 292"/>
                <a:gd name="T10" fmla="*/ 397 w 398"/>
                <a:gd name="T11" fmla="*/ 9 h 292"/>
                <a:gd name="T12" fmla="*/ 397 w 398"/>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398" h="292">
                  <a:moveTo>
                    <a:pt x="0" y="142"/>
                  </a:moveTo>
                  <a:lnTo>
                    <a:pt x="0" y="157"/>
                  </a:lnTo>
                  <a:lnTo>
                    <a:pt x="167" y="291"/>
                  </a:lnTo>
                  <a:lnTo>
                    <a:pt x="167" y="279"/>
                  </a:lnTo>
                  <a:lnTo>
                    <a:pt x="167" y="291"/>
                  </a:lnTo>
                  <a:lnTo>
                    <a:pt x="397" y="9"/>
                  </a:lnTo>
                  <a:lnTo>
                    <a:pt x="39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232">
              <a:extLst>
                <a:ext uri="{FF2B5EF4-FFF2-40B4-BE49-F238E27FC236}">
                  <a16:creationId xmlns:a16="http://schemas.microsoft.com/office/drawing/2014/main" id="{D3521999-0E3C-495C-8ED5-CAB1DE107B6C}"/>
                </a:ext>
              </a:extLst>
            </p:cNvPr>
            <p:cNvSpPr>
              <a:spLocks noChangeShapeType="1"/>
            </p:cNvSpPr>
            <p:nvPr>
              <p:custDataLst>
                <p:tags r:id="rId231"/>
              </p:custDataLst>
            </p:nvPr>
          </p:nvSpPr>
          <p:spPr bwMode="auto">
            <a:xfrm flipH="1" flipV="1">
              <a:off x="2979230" y="1614488"/>
              <a:ext cx="31750" cy="23336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Freeform 233">
              <a:extLst>
                <a:ext uri="{FF2B5EF4-FFF2-40B4-BE49-F238E27FC236}">
                  <a16:creationId xmlns:a16="http://schemas.microsoft.com/office/drawing/2014/main" id="{0CAC4C04-9AD8-4F97-9424-15D37F7F4159}"/>
                </a:ext>
              </a:extLst>
            </p:cNvPr>
            <p:cNvSpPr>
              <a:spLocks/>
            </p:cNvSpPr>
            <p:nvPr>
              <p:custDataLst>
                <p:tags r:id="rId232"/>
              </p:custDataLst>
            </p:nvPr>
          </p:nvSpPr>
          <p:spPr bwMode="auto">
            <a:xfrm>
              <a:off x="2971292" y="1612901"/>
              <a:ext cx="31750" cy="573087"/>
            </a:xfrm>
            <a:custGeom>
              <a:avLst/>
              <a:gdLst>
                <a:gd name="T0" fmla="*/ 18 w 20"/>
                <a:gd name="T1" fmla="*/ 360 h 361"/>
                <a:gd name="T2" fmla="*/ 0 w 20"/>
                <a:gd name="T3" fmla="*/ 200 h 361"/>
                <a:gd name="T4" fmla="*/ 3 w 20"/>
                <a:gd name="T5" fmla="*/ 0 h 361"/>
                <a:gd name="T6" fmla="*/ 19 w 20"/>
                <a:gd name="T7" fmla="*/ 146 h 361"/>
                <a:gd name="T8" fmla="*/ 18 w 20"/>
                <a:gd name="T9" fmla="*/ 359 h 361"/>
                <a:gd name="T10" fmla="*/ 18 w 20"/>
                <a:gd name="T11" fmla="*/ 360 h 361"/>
              </a:gdLst>
              <a:ahLst/>
              <a:cxnLst>
                <a:cxn ang="0">
                  <a:pos x="T0" y="T1"/>
                </a:cxn>
                <a:cxn ang="0">
                  <a:pos x="T2" y="T3"/>
                </a:cxn>
                <a:cxn ang="0">
                  <a:pos x="T4" y="T5"/>
                </a:cxn>
                <a:cxn ang="0">
                  <a:pos x="T6" y="T7"/>
                </a:cxn>
                <a:cxn ang="0">
                  <a:pos x="T8" y="T9"/>
                </a:cxn>
                <a:cxn ang="0">
                  <a:pos x="T10" y="T11"/>
                </a:cxn>
              </a:cxnLst>
              <a:rect l="0" t="0" r="r" b="b"/>
              <a:pathLst>
                <a:path w="20" h="361">
                  <a:moveTo>
                    <a:pt x="18" y="360"/>
                  </a:moveTo>
                  <a:lnTo>
                    <a:pt x="0" y="200"/>
                  </a:lnTo>
                  <a:lnTo>
                    <a:pt x="3" y="0"/>
                  </a:lnTo>
                  <a:lnTo>
                    <a:pt x="19" y="146"/>
                  </a:lnTo>
                  <a:lnTo>
                    <a:pt x="18" y="359"/>
                  </a:lnTo>
                  <a:lnTo>
                    <a:pt x="18" y="360"/>
                  </a:lnTo>
                </a:path>
              </a:pathLst>
            </a:custGeom>
            <a:solidFill>
              <a:srgbClr val="10101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Line 234">
              <a:extLst>
                <a:ext uri="{FF2B5EF4-FFF2-40B4-BE49-F238E27FC236}">
                  <a16:creationId xmlns:a16="http://schemas.microsoft.com/office/drawing/2014/main" id="{F5B1E921-80D3-4173-AEE5-69B8CAAB968B}"/>
                </a:ext>
              </a:extLst>
            </p:cNvPr>
            <p:cNvSpPr>
              <a:spLocks noChangeShapeType="1"/>
            </p:cNvSpPr>
            <p:nvPr>
              <p:custDataLst>
                <p:tags r:id="rId233"/>
              </p:custDataLst>
            </p:nvPr>
          </p:nvSpPr>
          <p:spPr bwMode="auto">
            <a:xfrm flipV="1">
              <a:off x="3141155" y="1870076"/>
              <a:ext cx="14287" cy="2952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 name="Line 235">
              <a:extLst>
                <a:ext uri="{FF2B5EF4-FFF2-40B4-BE49-F238E27FC236}">
                  <a16:creationId xmlns:a16="http://schemas.microsoft.com/office/drawing/2014/main" id="{7E0247FB-490C-4EDC-908D-EF020A594DCB}"/>
                </a:ext>
              </a:extLst>
            </p:cNvPr>
            <p:cNvSpPr>
              <a:spLocks noChangeShapeType="1"/>
            </p:cNvSpPr>
            <p:nvPr>
              <p:custDataLst>
                <p:tags r:id="rId234"/>
              </p:custDataLst>
            </p:nvPr>
          </p:nvSpPr>
          <p:spPr bwMode="auto">
            <a:xfrm flipH="1" flipV="1">
              <a:off x="3112580" y="1622426"/>
              <a:ext cx="42862" cy="2444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 name="Line 236">
              <a:extLst>
                <a:ext uri="{FF2B5EF4-FFF2-40B4-BE49-F238E27FC236}">
                  <a16:creationId xmlns:a16="http://schemas.microsoft.com/office/drawing/2014/main" id="{82A5377F-D0C3-40E2-AC84-DFBA6777F5BE}"/>
                </a:ext>
              </a:extLst>
            </p:cNvPr>
            <p:cNvSpPr>
              <a:spLocks noChangeShapeType="1"/>
            </p:cNvSpPr>
            <p:nvPr>
              <p:custDataLst>
                <p:tags r:id="rId235"/>
              </p:custDataLst>
            </p:nvPr>
          </p:nvSpPr>
          <p:spPr bwMode="auto">
            <a:xfrm flipH="1">
              <a:off x="2587117" y="230188"/>
              <a:ext cx="969963" cy="18256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 name="Line 237">
              <a:extLst>
                <a:ext uri="{FF2B5EF4-FFF2-40B4-BE49-F238E27FC236}">
                  <a16:creationId xmlns:a16="http://schemas.microsoft.com/office/drawing/2014/main" id="{630076FE-1143-492A-964F-A46139D1C6BD}"/>
                </a:ext>
              </a:extLst>
            </p:cNvPr>
            <p:cNvSpPr>
              <a:spLocks noChangeShapeType="1"/>
            </p:cNvSpPr>
            <p:nvPr>
              <p:custDataLst>
                <p:tags r:id="rId236"/>
              </p:custDataLst>
            </p:nvPr>
          </p:nvSpPr>
          <p:spPr bwMode="auto">
            <a:xfrm>
              <a:off x="2466467" y="923926"/>
              <a:ext cx="0" cy="1349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 name="Line 238">
              <a:extLst>
                <a:ext uri="{FF2B5EF4-FFF2-40B4-BE49-F238E27FC236}">
                  <a16:creationId xmlns:a16="http://schemas.microsoft.com/office/drawing/2014/main" id="{F97213D3-F3C4-46D6-982C-424EE91EEB16}"/>
                </a:ext>
              </a:extLst>
            </p:cNvPr>
            <p:cNvSpPr>
              <a:spLocks noChangeShapeType="1"/>
            </p:cNvSpPr>
            <p:nvPr>
              <p:custDataLst>
                <p:tags r:id="rId237"/>
              </p:custDataLst>
            </p:nvPr>
          </p:nvSpPr>
          <p:spPr bwMode="auto">
            <a:xfrm>
              <a:off x="2466467" y="1108076"/>
              <a:ext cx="0" cy="460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 name="Line 239">
              <a:extLst>
                <a:ext uri="{FF2B5EF4-FFF2-40B4-BE49-F238E27FC236}">
                  <a16:creationId xmlns:a16="http://schemas.microsoft.com/office/drawing/2014/main" id="{946A7EA6-884B-4E31-85D0-32BFD1796000}"/>
                </a:ext>
              </a:extLst>
            </p:cNvPr>
            <p:cNvSpPr>
              <a:spLocks noChangeShapeType="1"/>
            </p:cNvSpPr>
            <p:nvPr>
              <p:custDataLst>
                <p:tags r:id="rId238"/>
              </p:custDataLst>
            </p:nvPr>
          </p:nvSpPr>
          <p:spPr bwMode="auto">
            <a:xfrm>
              <a:off x="2466467" y="1200151"/>
              <a:ext cx="0" cy="1873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240">
              <a:extLst>
                <a:ext uri="{FF2B5EF4-FFF2-40B4-BE49-F238E27FC236}">
                  <a16:creationId xmlns:a16="http://schemas.microsoft.com/office/drawing/2014/main" id="{67F3554A-70A2-4CCE-9A5C-DEF9E0963489}"/>
                </a:ext>
              </a:extLst>
            </p:cNvPr>
            <p:cNvSpPr>
              <a:spLocks noChangeShapeType="1"/>
            </p:cNvSpPr>
            <p:nvPr>
              <p:custDataLst>
                <p:tags r:id="rId239"/>
              </p:custDataLst>
            </p:nvPr>
          </p:nvSpPr>
          <p:spPr bwMode="auto">
            <a:xfrm>
              <a:off x="2466467" y="1433513"/>
              <a:ext cx="0" cy="460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Line 241">
              <a:extLst>
                <a:ext uri="{FF2B5EF4-FFF2-40B4-BE49-F238E27FC236}">
                  <a16:creationId xmlns:a16="http://schemas.microsoft.com/office/drawing/2014/main" id="{8FF92AE8-0209-4BAC-BF15-C40A2EC4E9F0}"/>
                </a:ext>
              </a:extLst>
            </p:cNvPr>
            <p:cNvSpPr>
              <a:spLocks noChangeShapeType="1"/>
            </p:cNvSpPr>
            <p:nvPr>
              <p:custDataLst>
                <p:tags r:id="rId240"/>
              </p:custDataLst>
            </p:nvPr>
          </p:nvSpPr>
          <p:spPr bwMode="auto">
            <a:xfrm>
              <a:off x="2466467" y="1527176"/>
              <a:ext cx="0" cy="1936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 name="Line 242">
              <a:extLst>
                <a:ext uri="{FF2B5EF4-FFF2-40B4-BE49-F238E27FC236}">
                  <a16:creationId xmlns:a16="http://schemas.microsoft.com/office/drawing/2014/main" id="{373437D4-EA7E-4A54-A8AC-87DB08F6EAB3}"/>
                </a:ext>
              </a:extLst>
            </p:cNvPr>
            <p:cNvSpPr>
              <a:spLocks noChangeShapeType="1"/>
            </p:cNvSpPr>
            <p:nvPr>
              <p:custDataLst>
                <p:tags r:id="rId241"/>
              </p:custDataLst>
            </p:nvPr>
          </p:nvSpPr>
          <p:spPr bwMode="auto">
            <a:xfrm flipV="1">
              <a:off x="2650617" y="630238"/>
              <a:ext cx="919163" cy="1635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243">
              <a:extLst>
                <a:ext uri="{FF2B5EF4-FFF2-40B4-BE49-F238E27FC236}">
                  <a16:creationId xmlns:a16="http://schemas.microsoft.com/office/drawing/2014/main" id="{44C8844C-800D-42AD-8024-0DA6B1BF86E8}"/>
                </a:ext>
              </a:extLst>
            </p:cNvPr>
            <p:cNvSpPr>
              <a:spLocks noChangeShapeType="1"/>
            </p:cNvSpPr>
            <p:nvPr>
              <p:custDataLst>
                <p:tags r:id="rId242"/>
              </p:custDataLst>
            </p:nvPr>
          </p:nvSpPr>
          <p:spPr bwMode="auto">
            <a:xfrm flipH="1" flipV="1">
              <a:off x="2647442" y="2292351"/>
              <a:ext cx="896938" cy="79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Freeform 244">
              <a:extLst>
                <a:ext uri="{FF2B5EF4-FFF2-40B4-BE49-F238E27FC236}">
                  <a16:creationId xmlns:a16="http://schemas.microsoft.com/office/drawing/2014/main" id="{B2684DF9-EFEB-4AF1-8949-327CFE2437C3}"/>
                </a:ext>
              </a:extLst>
            </p:cNvPr>
            <p:cNvSpPr>
              <a:spLocks/>
            </p:cNvSpPr>
            <p:nvPr>
              <p:custDataLst>
                <p:tags r:id="rId243"/>
              </p:custDataLst>
            </p:nvPr>
          </p:nvSpPr>
          <p:spPr bwMode="auto">
            <a:xfrm>
              <a:off x="1799717" y="1831976"/>
              <a:ext cx="422275" cy="369887"/>
            </a:xfrm>
            <a:custGeom>
              <a:avLst/>
              <a:gdLst>
                <a:gd name="T0" fmla="*/ 265 w 266"/>
                <a:gd name="T1" fmla="*/ 232 h 233"/>
                <a:gd name="T2" fmla="*/ 238 w 266"/>
                <a:gd name="T3" fmla="*/ 224 h 233"/>
                <a:gd name="T4" fmla="*/ 212 w 266"/>
                <a:gd name="T5" fmla="*/ 216 h 233"/>
                <a:gd name="T6" fmla="*/ 188 w 266"/>
                <a:gd name="T7" fmla="*/ 207 h 233"/>
                <a:gd name="T8" fmla="*/ 165 w 266"/>
                <a:gd name="T9" fmla="*/ 196 h 233"/>
                <a:gd name="T10" fmla="*/ 143 w 266"/>
                <a:gd name="T11" fmla="*/ 185 h 233"/>
                <a:gd name="T12" fmla="*/ 123 w 266"/>
                <a:gd name="T13" fmla="*/ 173 h 233"/>
                <a:gd name="T14" fmla="*/ 104 w 266"/>
                <a:gd name="T15" fmla="*/ 160 h 233"/>
                <a:gd name="T16" fmla="*/ 86 w 266"/>
                <a:gd name="T17" fmla="*/ 146 h 233"/>
                <a:gd name="T18" fmla="*/ 70 w 266"/>
                <a:gd name="T19" fmla="*/ 131 h 233"/>
                <a:gd name="T20" fmla="*/ 56 w 266"/>
                <a:gd name="T21" fmla="*/ 115 h 233"/>
                <a:gd name="T22" fmla="*/ 43 w 266"/>
                <a:gd name="T23" fmla="*/ 98 h 233"/>
                <a:gd name="T24" fmla="*/ 31 w 266"/>
                <a:gd name="T25" fmla="*/ 80 h 233"/>
                <a:gd name="T26" fmla="*/ 21 w 266"/>
                <a:gd name="T27" fmla="*/ 62 h 233"/>
                <a:gd name="T28" fmla="*/ 13 w 266"/>
                <a:gd name="T29" fmla="*/ 42 h 233"/>
                <a:gd name="T30" fmla="*/ 6 w 266"/>
                <a:gd name="T31" fmla="*/ 21 h 233"/>
                <a:gd name="T32" fmla="*/ 0 w 266"/>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233">
                  <a:moveTo>
                    <a:pt x="265" y="232"/>
                  </a:moveTo>
                  <a:lnTo>
                    <a:pt x="238" y="224"/>
                  </a:lnTo>
                  <a:lnTo>
                    <a:pt x="212" y="216"/>
                  </a:lnTo>
                  <a:lnTo>
                    <a:pt x="188" y="207"/>
                  </a:lnTo>
                  <a:lnTo>
                    <a:pt x="165" y="196"/>
                  </a:lnTo>
                  <a:lnTo>
                    <a:pt x="143" y="185"/>
                  </a:lnTo>
                  <a:lnTo>
                    <a:pt x="123" y="173"/>
                  </a:lnTo>
                  <a:lnTo>
                    <a:pt x="104" y="160"/>
                  </a:lnTo>
                  <a:lnTo>
                    <a:pt x="86" y="146"/>
                  </a:lnTo>
                  <a:lnTo>
                    <a:pt x="70" y="131"/>
                  </a:lnTo>
                  <a:lnTo>
                    <a:pt x="56" y="115"/>
                  </a:lnTo>
                  <a:lnTo>
                    <a:pt x="43" y="98"/>
                  </a:lnTo>
                  <a:lnTo>
                    <a:pt x="31" y="80"/>
                  </a:lnTo>
                  <a:lnTo>
                    <a:pt x="21" y="62"/>
                  </a:lnTo>
                  <a:lnTo>
                    <a:pt x="13" y="42"/>
                  </a:lnTo>
                  <a:lnTo>
                    <a:pt x="6" y="2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Line 245">
              <a:extLst>
                <a:ext uri="{FF2B5EF4-FFF2-40B4-BE49-F238E27FC236}">
                  <a16:creationId xmlns:a16="http://schemas.microsoft.com/office/drawing/2014/main" id="{D82A4658-75D1-48C9-8523-38EF81F2F583}"/>
                </a:ext>
              </a:extLst>
            </p:cNvPr>
            <p:cNvSpPr>
              <a:spLocks noChangeShapeType="1"/>
            </p:cNvSpPr>
            <p:nvPr>
              <p:custDataLst>
                <p:tags r:id="rId244"/>
              </p:custDataLst>
            </p:nvPr>
          </p:nvSpPr>
          <p:spPr bwMode="auto">
            <a:xfrm flipH="1">
              <a:off x="2218817" y="2197101"/>
              <a:ext cx="1588"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Line 246">
              <a:extLst>
                <a:ext uri="{FF2B5EF4-FFF2-40B4-BE49-F238E27FC236}">
                  <a16:creationId xmlns:a16="http://schemas.microsoft.com/office/drawing/2014/main" id="{C2C405A7-1272-4E74-A950-F02428881198}"/>
                </a:ext>
              </a:extLst>
            </p:cNvPr>
            <p:cNvSpPr>
              <a:spLocks noChangeShapeType="1"/>
            </p:cNvSpPr>
            <p:nvPr>
              <p:custDataLst>
                <p:tags r:id="rId245"/>
              </p:custDataLst>
            </p:nvPr>
          </p:nvSpPr>
          <p:spPr bwMode="auto">
            <a:xfrm flipV="1">
              <a:off x="1798130" y="1831976"/>
              <a:ext cx="476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Freeform 247">
              <a:extLst>
                <a:ext uri="{FF2B5EF4-FFF2-40B4-BE49-F238E27FC236}">
                  <a16:creationId xmlns:a16="http://schemas.microsoft.com/office/drawing/2014/main" id="{79016D5D-E485-4250-A9E3-4E7931268771}"/>
                </a:ext>
              </a:extLst>
            </p:cNvPr>
            <p:cNvSpPr>
              <a:spLocks/>
            </p:cNvSpPr>
            <p:nvPr>
              <p:custDataLst>
                <p:tags r:id="rId246"/>
              </p:custDataLst>
            </p:nvPr>
          </p:nvSpPr>
          <p:spPr bwMode="auto">
            <a:xfrm>
              <a:off x="1790192" y="1808163"/>
              <a:ext cx="34925" cy="80963"/>
            </a:xfrm>
            <a:custGeom>
              <a:avLst/>
              <a:gdLst>
                <a:gd name="T0" fmla="*/ 4 w 22"/>
                <a:gd name="T1" fmla="*/ 50 h 51"/>
                <a:gd name="T2" fmla="*/ 21 w 22"/>
                <a:gd name="T3" fmla="*/ 45 h 51"/>
                <a:gd name="T4" fmla="*/ 1 w 22"/>
                <a:gd name="T5" fmla="*/ 0 h 51"/>
                <a:gd name="T6" fmla="*/ 0 w 22"/>
                <a:gd name="T7" fmla="*/ 0 h 51"/>
                <a:gd name="T8" fmla="*/ 4 w 22"/>
                <a:gd name="T9" fmla="*/ 50 h 51"/>
              </a:gdLst>
              <a:ahLst/>
              <a:cxnLst>
                <a:cxn ang="0">
                  <a:pos x="T0" y="T1"/>
                </a:cxn>
                <a:cxn ang="0">
                  <a:pos x="T2" y="T3"/>
                </a:cxn>
                <a:cxn ang="0">
                  <a:pos x="T4" y="T5"/>
                </a:cxn>
                <a:cxn ang="0">
                  <a:pos x="T6" y="T7"/>
                </a:cxn>
                <a:cxn ang="0">
                  <a:pos x="T8" y="T9"/>
                </a:cxn>
              </a:cxnLst>
              <a:rect l="0" t="0" r="r" b="b"/>
              <a:pathLst>
                <a:path w="22" h="51">
                  <a:moveTo>
                    <a:pt x="4" y="50"/>
                  </a:moveTo>
                  <a:lnTo>
                    <a:pt x="21" y="45"/>
                  </a:lnTo>
                  <a:lnTo>
                    <a:pt x="1" y="0"/>
                  </a:lnTo>
                  <a:lnTo>
                    <a:pt x="0" y="0"/>
                  </a:lnTo>
                  <a:lnTo>
                    <a:pt x="4" y="5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Freeform 248">
              <a:extLst>
                <a:ext uri="{FF2B5EF4-FFF2-40B4-BE49-F238E27FC236}">
                  <a16:creationId xmlns:a16="http://schemas.microsoft.com/office/drawing/2014/main" id="{B871C5B3-28A3-4DD7-B43B-22F7A6C59A50}"/>
                </a:ext>
              </a:extLst>
            </p:cNvPr>
            <p:cNvSpPr>
              <a:spLocks/>
            </p:cNvSpPr>
            <p:nvPr>
              <p:custDataLst>
                <p:tags r:id="rId247"/>
              </p:custDataLst>
            </p:nvPr>
          </p:nvSpPr>
          <p:spPr bwMode="auto">
            <a:xfrm>
              <a:off x="2148967" y="2166938"/>
              <a:ext cx="82550" cy="28575"/>
            </a:xfrm>
            <a:custGeom>
              <a:avLst/>
              <a:gdLst>
                <a:gd name="T0" fmla="*/ 4 w 52"/>
                <a:gd name="T1" fmla="*/ 0 h 18"/>
                <a:gd name="T2" fmla="*/ 0 w 52"/>
                <a:gd name="T3" fmla="*/ 16 h 18"/>
                <a:gd name="T4" fmla="*/ 51 w 52"/>
                <a:gd name="T5" fmla="*/ 17 h 18"/>
                <a:gd name="T6" fmla="*/ 51 w 52"/>
                <a:gd name="T7" fmla="*/ 16 h 18"/>
                <a:gd name="T8" fmla="*/ 4 w 52"/>
                <a:gd name="T9" fmla="*/ 0 h 18"/>
              </a:gdLst>
              <a:ahLst/>
              <a:cxnLst>
                <a:cxn ang="0">
                  <a:pos x="T0" y="T1"/>
                </a:cxn>
                <a:cxn ang="0">
                  <a:pos x="T2" y="T3"/>
                </a:cxn>
                <a:cxn ang="0">
                  <a:pos x="T4" y="T5"/>
                </a:cxn>
                <a:cxn ang="0">
                  <a:pos x="T6" y="T7"/>
                </a:cxn>
                <a:cxn ang="0">
                  <a:pos x="T8" y="T9"/>
                </a:cxn>
              </a:cxnLst>
              <a:rect l="0" t="0" r="r" b="b"/>
              <a:pathLst>
                <a:path w="52" h="18">
                  <a:moveTo>
                    <a:pt x="4" y="0"/>
                  </a:moveTo>
                  <a:lnTo>
                    <a:pt x="0" y="16"/>
                  </a:lnTo>
                  <a:lnTo>
                    <a:pt x="51" y="17"/>
                  </a:lnTo>
                  <a:lnTo>
                    <a:pt x="51" y="16"/>
                  </a:lnTo>
                  <a:lnTo>
                    <a:pt x="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 name="Freeform 249">
              <a:extLst>
                <a:ext uri="{FF2B5EF4-FFF2-40B4-BE49-F238E27FC236}">
                  <a16:creationId xmlns:a16="http://schemas.microsoft.com/office/drawing/2014/main" id="{A05A9046-E153-4DCF-A57C-41D727EB1E95}"/>
                </a:ext>
              </a:extLst>
            </p:cNvPr>
            <p:cNvSpPr>
              <a:spLocks/>
            </p:cNvSpPr>
            <p:nvPr>
              <p:custDataLst>
                <p:tags r:id="rId248"/>
              </p:custDataLst>
            </p:nvPr>
          </p:nvSpPr>
          <p:spPr bwMode="auto">
            <a:xfrm>
              <a:off x="1640967" y="2025651"/>
              <a:ext cx="53975" cy="85725"/>
            </a:xfrm>
            <a:custGeom>
              <a:avLst/>
              <a:gdLst>
                <a:gd name="T0" fmla="*/ 8 w 34"/>
                <a:gd name="T1" fmla="*/ 23 h 54"/>
                <a:gd name="T2" fmla="*/ 7 w 34"/>
                <a:gd name="T3" fmla="*/ 20 h 54"/>
                <a:gd name="T4" fmla="*/ 7 w 34"/>
                <a:gd name="T5" fmla="*/ 15 h 54"/>
                <a:gd name="T6" fmla="*/ 8 w 34"/>
                <a:gd name="T7" fmla="*/ 11 h 54"/>
                <a:gd name="T8" fmla="*/ 11 w 34"/>
                <a:gd name="T9" fmla="*/ 7 h 54"/>
                <a:gd name="T10" fmla="*/ 15 w 34"/>
                <a:gd name="T11" fmla="*/ 6 h 54"/>
                <a:gd name="T12" fmla="*/ 19 w 34"/>
                <a:gd name="T13" fmla="*/ 6 h 54"/>
                <a:gd name="T14" fmla="*/ 22 w 34"/>
                <a:gd name="T15" fmla="*/ 8 h 54"/>
                <a:gd name="T16" fmla="*/ 25 w 34"/>
                <a:gd name="T17" fmla="*/ 11 h 54"/>
                <a:gd name="T18" fmla="*/ 25 w 34"/>
                <a:gd name="T19" fmla="*/ 15 h 54"/>
                <a:gd name="T20" fmla="*/ 25 w 34"/>
                <a:gd name="T21" fmla="*/ 20 h 54"/>
                <a:gd name="T22" fmla="*/ 25 w 34"/>
                <a:gd name="T23" fmla="*/ 24 h 54"/>
                <a:gd name="T24" fmla="*/ 21 w 34"/>
                <a:gd name="T25" fmla="*/ 28 h 54"/>
                <a:gd name="T26" fmla="*/ 17 w 34"/>
                <a:gd name="T27" fmla="*/ 29 h 54"/>
                <a:gd name="T28" fmla="*/ 13 w 34"/>
                <a:gd name="T29" fmla="*/ 29 h 54"/>
                <a:gd name="T30" fmla="*/ 9 w 34"/>
                <a:gd name="T31" fmla="*/ 27 h 54"/>
                <a:gd name="T32" fmla="*/ 6 w 34"/>
                <a:gd name="T33" fmla="*/ 51 h 54"/>
                <a:gd name="T34" fmla="*/ 10 w 34"/>
                <a:gd name="T35" fmla="*/ 53 h 54"/>
                <a:gd name="T36" fmla="*/ 14 w 34"/>
                <a:gd name="T37" fmla="*/ 53 h 54"/>
                <a:gd name="T38" fmla="*/ 20 w 34"/>
                <a:gd name="T39" fmla="*/ 52 h 54"/>
                <a:gd name="T40" fmla="*/ 25 w 34"/>
                <a:gd name="T41" fmla="*/ 49 h 54"/>
                <a:gd name="T42" fmla="*/ 30 w 34"/>
                <a:gd name="T43" fmla="*/ 44 h 54"/>
                <a:gd name="T44" fmla="*/ 31 w 34"/>
                <a:gd name="T45" fmla="*/ 39 h 54"/>
                <a:gd name="T46" fmla="*/ 32 w 34"/>
                <a:gd name="T47" fmla="*/ 33 h 54"/>
                <a:gd name="T48" fmla="*/ 33 w 34"/>
                <a:gd name="T49" fmla="*/ 28 h 54"/>
                <a:gd name="T50" fmla="*/ 33 w 34"/>
                <a:gd name="T51" fmla="*/ 22 h 54"/>
                <a:gd name="T52" fmla="*/ 33 w 34"/>
                <a:gd name="T53" fmla="*/ 17 h 54"/>
                <a:gd name="T54" fmla="*/ 31 w 34"/>
                <a:gd name="T55" fmla="*/ 13 h 54"/>
                <a:gd name="T56" fmla="*/ 30 w 34"/>
                <a:gd name="T57" fmla="*/ 8 h 54"/>
                <a:gd name="T58" fmla="*/ 26 w 34"/>
                <a:gd name="T59" fmla="*/ 4 h 54"/>
                <a:gd name="T60" fmla="*/ 21 w 34"/>
                <a:gd name="T61" fmla="*/ 1 h 54"/>
                <a:gd name="T62" fmla="*/ 15 w 34"/>
                <a:gd name="T63" fmla="*/ 0 h 54"/>
                <a:gd name="T64" fmla="*/ 11 w 34"/>
                <a:gd name="T65" fmla="*/ 1 h 54"/>
                <a:gd name="T66" fmla="*/ 7 w 34"/>
                <a:gd name="T67" fmla="*/ 3 h 54"/>
                <a:gd name="T68" fmla="*/ 3 w 34"/>
                <a:gd name="T69" fmla="*/ 6 h 54"/>
                <a:gd name="T70" fmla="*/ 2 w 34"/>
                <a:gd name="T71" fmla="*/ 11 h 54"/>
                <a:gd name="T72" fmla="*/ 0 w 34"/>
                <a:gd name="T73" fmla="*/ 14 h 54"/>
                <a:gd name="T74" fmla="*/ 0 w 34"/>
                <a:gd name="T75" fmla="*/ 19 h 54"/>
                <a:gd name="T76" fmla="*/ 1 w 34"/>
                <a:gd name="T77" fmla="*/ 22 h 54"/>
                <a:gd name="T78" fmla="*/ 2 w 34"/>
                <a:gd name="T79" fmla="*/ 27 h 54"/>
                <a:gd name="T80" fmla="*/ 5 w 34"/>
                <a:gd name="T81" fmla="*/ 31 h 54"/>
                <a:gd name="T82" fmla="*/ 8 w 34"/>
                <a:gd name="T83" fmla="*/ 33 h 54"/>
                <a:gd name="T84" fmla="*/ 12 w 34"/>
                <a:gd name="T85" fmla="*/ 34 h 54"/>
                <a:gd name="T86" fmla="*/ 16 w 34"/>
                <a:gd name="T87" fmla="*/ 34 h 54"/>
                <a:gd name="T88" fmla="*/ 20 w 34"/>
                <a:gd name="T89" fmla="*/ 34 h 54"/>
                <a:gd name="T90" fmla="*/ 23 w 34"/>
                <a:gd name="T91" fmla="*/ 32 h 54"/>
                <a:gd name="T92" fmla="*/ 25 w 34"/>
                <a:gd name="T93" fmla="*/ 30 h 54"/>
                <a:gd name="T94" fmla="*/ 26 w 34"/>
                <a:gd name="T95" fmla="*/ 31 h 54"/>
                <a:gd name="T96" fmla="*/ 25 w 34"/>
                <a:gd name="T97" fmla="*/ 37 h 54"/>
                <a:gd name="T98" fmla="*/ 24 w 34"/>
                <a:gd name="T99" fmla="*/ 41 h 54"/>
                <a:gd name="T100" fmla="*/ 22 w 34"/>
                <a:gd name="T101" fmla="*/ 45 h 54"/>
                <a:gd name="T102" fmla="*/ 19 w 34"/>
                <a:gd name="T103" fmla="*/ 47 h 54"/>
                <a:gd name="T104" fmla="*/ 15 w 34"/>
                <a:gd name="T105" fmla="*/ 48 h 54"/>
                <a:gd name="T106" fmla="*/ 11 w 34"/>
                <a:gd name="T107" fmla="*/ 47 h 54"/>
                <a:gd name="T108" fmla="*/ 8 w 34"/>
                <a:gd name="T109" fmla="*/ 44 h 54"/>
                <a:gd name="T110" fmla="*/ 7 w 34"/>
                <a:gd name="T111" fmla="*/ 40 h 54"/>
                <a:gd name="T112" fmla="*/ 1 w 34"/>
                <a:gd name="T113" fmla="*/ 43 h 54"/>
                <a:gd name="T114" fmla="*/ 3 w 34"/>
                <a:gd name="T115" fmla="*/ 48 h 54"/>
                <a:gd name="T116" fmla="*/ 8 w 34"/>
                <a:gd name="T11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54">
                  <a:moveTo>
                    <a:pt x="8" y="26"/>
                  </a:moveTo>
                  <a:lnTo>
                    <a:pt x="8" y="25"/>
                  </a:lnTo>
                  <a:lnTo>
                    <a:pt x="8" y="24"/>
                  </a:lnTo>
                  <a:lnTo>
                    <a:pt x="8" y="24"/>
                  </a:lnTo>
                  <a:lnTo>
                    <a:pt x="8" y="23"/>
                  </a:lnTo>
                  <a:lnTo>
                    <a:pt x="8" y="22"/>
                  </a:lnTo>
                  <a:lnTo>
                    <a:pt x="7" y="22"/>
                  </a:lnTo>
                  <a:lnTo>
                    <a:pt x="7" y="22"/>
                  </a:lnTo>
                  <a:lnTo>
                    <a:pt x="7" y="21"/>
                  </a:lnTo>
                  <a:lnTo>
                    <a:pt x="7" y="20"/>
                  </a:lnTo>
                  <a:lnTo>
                    <a:pt x="7" y="19"/>
                  </a:lnTo>
                  <a:lnTo>
                    <a:pt x="7" y="18"/>
                  </a:lnTo>
                  <a:lnTo>
                    <a:pt x="7" y="17"/>
                  </a:lnTo>
                  <a:lnTo>
                    <a:pt x="7" y="16"/>
                  </a:lnTo>
                  <a:lnTo>
                    <a:pt x="7" y="15"/>
                  </a:lnTo>
                  <a:lnTo>
                    <a:pt x="7" y="14"/>
                  </a:lnTo>
                  <a:lnTo>
                    <a:pt x="7" y="13"/>
                  </a:lnTo>
                  <a:lnTo>
                    <a:pt x="8" y="13"/>
                  </a:lnTo>
                  <a:lnTo>
                    <a:pt x="8" y="12"/>
                  </a:lnTo>
                  <a:lnTo>
                    <a:pt x="8" y="11"/>
                  </a:lnTo>
                  <a:lnTo>
                    <a:pt x="8" y="11"/>
                  </a:lnTo>
                  <a:lnTo>
                    <a:pt x="8" y="10"/>
                  </a:lnTo>
                  <a:lnTo>
                    <a:pt x="9" y="9"/>
                  </a:lnTo>
                  <a:lnTo>
                    <a:pt x="10" y="8"/>
                  </a:lnTo>
                  <a:lnTo>
                    <a:pt x="11" y="7"/>
                  </a:lnTo>
                  <a:lnTo>
                    <a:pt x="12" y="7"/>
                  </a:lnTo>
                  <a:lnTo>
                    <a:pt x="13" y="6"/>
                  </a:lnTo>
                  <a:lnTo>
                    <a:pt x="14" y="6"/>
                  </a:lnTo>
                  <a:lnTo>
                    <a:pt x="14" y="6"/>
                  </a:lnTo>
                  <a:lnTo>
                    <a:pt x="15" y="6"/>
                  </a:lnTo>
                  <a:lnTo>
                    <a:pt x="16" y="6"/>
                  </a:lnTo>
                  <a:lnTo>
                    <a:pt x="17" y="6"/>
                  </a:lnTo>
                  <a:lnTo>
                    <a:pt x="18" y="6"/>
                  </a:lnTo>
                  <a:lnTo>
                    <a:pt x="19" y="6"/>
                  </a:lnTo>
                  <a:lnTo>
                    <a:pt x="19" y="6"/>
                  </a:lnTo>
                  <a:lnTo>
                    <a:pt x="20" y="6"/>
                  </a:lnTo>
                  <a:lnTo>
                    <a:pt x="20" y="7"/>
                  </a:lnTo>
                  <a:lnTo>
                    <a:pt x="21" y="7"/>
                  </a:lnTo>
                  <a:lnTo>
                    <a:pt x="22" y="7"/>
                  </a:lnTo>
                  <a:lnTo>
                    <a:pt x="22" y="8"/>
                  </a:lnTo>
                  <a:lnTo>
                    <a:pt x="23" y="8"/>
                  </a:lnTo>
                  <a:lnTo>
                    <a:pt x="23" y="9"/>
                  </a:lnTo>
                  <a:lnTo>
                    <a:pt x="24" y="9"/>
                  </a:lnTo>
                  <a:lnTo>
                    <a:pt x="24" y="10"/>
                  </a:lnTo>
                  <a:lnTo>
                    <a:pt x="25" y="11"/>
                  </a:lnTo>
                  <a:lnTo>
                    <a:pt x="25" y="12"/>
                  </a:lnTo>
                  <a:lnTo>
                    <a:pt x="25" y="13"/>
                  </a:lnTo>
                  <a:lnTo>
                    <a:pt x="25" y="13"/>
                  </a:lnTo>
                  <a:lnTo>
                    <a:pt x="25" y="14"/>
                  </a:lnTo>
                  <a:lnTo>
                    <a:pt x="25" y="15"/>
                  </a:lnTo>
                  <a:lnTo>
                    <a:pt x="25" y="16"/>
                  </a:lnTo>
                  <a:lnTo>
                    <a:pt x="26" y="17"/>
                  </a:lnTo>
                  <a:lnTo>
                    <a:pt x="25" y="18"/>
                  </a:lnTo>
                  <a:lnTo>
                    <a:pt x="25" y="19"/>
                  </a:lnTo>
                  <a:lnTo>
                    <a:pt x="25" y="20"/>
                  </a:lnTo>
                  <a:lnTo>
                    <a:pt x="25" y="21"/>
                  </a:lnTo>
                  <a:lnTo>
                    <a:pt x="25" y="22"/>
                  </a:lnTo>
                  <a:lnTo>
                    <a:pt x="25" y="22"/>
                  </a:lnTo>
                  <a:lnTo>
                    <a:pt x="25" y="23"/>
                  </a:lnTo>
                  <a:lnTo>
                    <a:pt x="25" y="24"/>
                  </a:lnTo>
                  <a:lnTo>
                    <a:pt x="24" y="25"/>
                  </a:lnTo>
                  <a:lnTo>
                    <a:pt x="23" y="26"/>
                  </a:lnTo>
                  <a:lnTo>
                    <a:pt x="22" y="27"/>
                  </a:lnTo>
                  <a:lnTo>
                    <a:pt x="21" y="27"/>
                  </a:lnTo>
                  <a:lnTo>
                    <a:pt x="21" y="28"/>
                  </a:lnTo>
                  <a:lnTo>
                    <a:pt x="20" y="28"/>
                  </a:lnTo>
                  <a:lnTo>
                    <a:pt x="19" y="28"/>
                  </a:lnTo>
                  <a:lnTo>
                    <a:pt x="19" y="29"/>
                  </a:lnTo>
                  <a:lnTo>
                    <a:pt x="18" y="29"/>
                  </a:lnTo>
                  <a:lnTo>
                    <a:pt x="17" y="29"/>
                  </a:lnTo>
                  <a:lnTo>
                    <a:pt x="16" y="29"/>
                  </a:lnTo>
                  <a:lnTo>
                    <a:pt x="15" y="29"/>
                  </a:lnTo>
                  <a:lnTo>
                    <a:pt x="14" y="29"/>
                  </a:lnTo>
                  <a:lnTo>
                    <a:pt x="14" y="29"/>
                  </a:lnTo>
                  <a:lnTo>
                    <a:pt x="13" y="29"/>
                  </a:lnTo>
                  <a:lnTo>
                    <a:pt x="13" y="28"/>
                  </a:lnTo>
                  <a:lnTo>
                    <a:pt x="12" y="28"/>
                  </a:lnTo>
                  <a:lnTo>
                    <a:pt x="11" y="28"/>
                  </a:lnTo>
                  <a:lnTo>
                    <a:pt x="10" y="27"/>
                  </a:lnTo>
                  <a:lnTo>
                    <a:pt x="9" y="27"/>
                  </a:lnTo>
                  <a:lnTo>
                    <a:pt x="9" y="26"/>
                  </a:lnTo>
                  <a:lnTo>
                    <a:pt x="8" y="26"/>
                  </a:lnTo>
                  <a:lnTo>
                    <a:pt x="4" y="49"/>
                  </a:lnTo>
                  <a:lnTo>
                    <a:pt x="5" y="50"/>
                  </a:lnTo>
                  <a:lnTo>
                    <a:pt x="6" y="51"/>
                  </a:lnTo>
                  <a:lnTo>
                    <a:pt x="7" y="51"/>
                  </a:lnTo>
                  <a:lnTo>
                    <a:pt x="8" y="52"/>
                  </a:lnTo>
                  <a:lnTo>
                    <a:pt x="8" y="52"/>
                  </a:lnTo>
                  <a:lnTo>
                    <a:pt x="9" y="52"/>
                  </a:lnTo>
                  <a:lnTo>
                    <a:pt x="10" y="53"/>
                  </a:lnTo>
                  <a:lnTo>
                    <a:pt x="11" y="53"/>
                  </a:lnTo>
                  <a:lnTo>
                    <a:pt x="12" y="53"/>
                  </a:lnTo>
                  <a:lnTo>
                    <a:pt x="13" y="53"/>
                  </a:lnTo>
                  <a:lnTo>
                    <a:pt x="14" y="53"/>
                  </a:lnTo>
                  <a:lnTo>
                    <a:pt x="14" y="53"/>
                  </a:lnTo>
                  <a:lnTo>
                    <a:pt x="15" y="53"/>
                  </a:lnTo>
                  <a:lnTo>
                    <a:pt x="17" y="53"/>
                  </a:lnTo>
                  <a:lnTo>
                    <a:pt x="18" y="53"/>
                  </a:lnTo>
                  <a:lnTo>
                    <a:pt x="19" y="53"/>
                  </a:lnTo>
                  <a:lnTo>
                    <a:pt x="20" y="52"/>
                  </a:lnTo>
                  <a:lnTo>
                    <a:pt x="21" y="52"/>
                  </a:lnTo>
                  <a:lnTo>
                    <a:pt x="22" y="52"/>
                  </a:lnTo>
                  <a:lnTo>
                    <a:pt x="24" y="51"/>
                  </a:lnTo>
                  <a:lnTo>
                    <a:pt x="25" y="50"/>
                  </a:lnTo>
                  <a:lnTo>
                    <a:pt x="25" y="49"/>
                  </a:lnTo>
                  <a:lnTo>
                    <a:pt x="26" y="49"/>
                  </a:lnTo>
                  <a:lnTo>
                    <a:pt x="27" y="48"/>
                  </a:lnTo>
                  <a:lnTo>
                    <a:pt x="28" y="47"/>
                  </a:lnTo>
                  <a:lnTo>
                    <a:pt x="29" y="45"/>
                  </a:lnTo>
                  <a:lnTo>
                    <a:pt x="30" y="44"/>
                  </a:lnTo>
                  <a:lnTo>
                    <a:pt x="30" y="42"/>
                  </a:lnTo>
                  <a:lnTo>
                    <a:pt x="30" y="41"/>
                  </a:lnTo>
                  <a:lnTo>
                    <a:pt x="30" y="40"/>
                  </a:lnTo>
                  <a:lnTo>
                    <a:pt x="31" y="40"/>
                  </a:lnTo>
                  <a:lnTo>
                    <a:pt x="31" y="39"/>
                  </a:lnTo>
                  <a:lnTo>
                    <a:pt x="31" y="37"/>
                  </a:lnTo>
                  <a:lnTo>
                    <a:pt x="32" y="36"/>
                  </a:lnTo>
                  <a:lnTo>
                    <a:pt x="32" y="35"/>
                  </a:lnTo>
                  <a:lnTo>
                    <a:pt x="32" y="34"/>
                  </a:lnTo>
                  <a:lnTo>
                    <a:pt x="32" y="33"/>
                  </a:lnTo>
                  <a:lnTo>
                    <a:pt x="32" y="32"/>
                  </a:lnTo>
                  <a:lnTo>
                    <a:pt x="33" y="31"/>
                  </a:lnTo>
                  <a:lnTo>
                    <a:pt x="33" y="30"/>
                  </a:lnTo>
                  <a:lnTo>
                    <a:pt x="33" y="29"/>
                  </a:lnTo>
                  <a:lnTo>
                    <a:pt x="33" y="28"/>
                  </a:lnTo>
                  <a:lnTo>
                    <a:pt x="33" y="27"/>
                  </a:lnTo>
                  <a:lnTo>
                    <a:pt x="33" y="25"/>
                  </a:lnTo>
                  <a:lnTo>
                    <a:pt x="33" y="24"/>
                  </a:lnTo>
                  <a:lnTo>
                    <a:pt x="33" y="23"/>
                  </a:lnTo>
                  <a:lnTo>
                    <a:pt x="33" y="22"/>
                  </a:lnTo>
                  <a:lnTo>
                    <a:pt x="33" y="21"/>
                  </a:lnTo>
                  <a:lnTo>
                    <a:pt x="33" y="20"/>
                  </a:lnTo>
                  <a:lnTo>
                    <a:pt x="33" y="19"/>
                  </a:lnTo>
                  <a:lnTo>
                    <a:pt x="33" y="18"/>
                  </a:lnTo>
                  <a:lnTo>
                    <a:pt x="33" y="17"/>
                  </a:lnTo>
                  <a:lnTo>
                    <a:pt x="32" y="16"/>
                  </a:lnTo>
                  <a:lnTo>
                    <a:pt x="32" y="15"/>
                  </a:lnTo>
                  <a:lnTo>
                    <a:pt x="32" y="14"/>
                  </a:lnTo>
                  <a:lnTo>
                    <a:pt x="32" y="13"/>
                  </a:lnTo>
                  <a:lnTo>
                    <a:pt x="31" y="13"/>
                  </a:lnTo>
                  <a:lnTo>
                    <a:pt x="31" y="12"/>
                  </a:lnTo>
                  <a:lnTo>
                    <a:pt x="31" y="11"/>
                  </a:lnTo>
                  <a:lnTo>
                    <a:pt x="30" y="10"/>
                  </a:lnTo>
                  <a:lnTo>
                    <a:pt x="30" y="9"/>
                  </a:lnTo>
                  <a:lnTo>
                    <a:pt x="30" y="8"/>
                  </a:lnTo>
                  <a:lnTo>
                    <a:pt x="29" y="6"/>
                  </a:lnTo>
                  <a:lnTo>
                    <a:pt x="29" y="5"/>
                  </a:lnTo>
                  <a:lnTo>
                    <a:pt x="28" y="4"/>
                  </a:lnTo>
                  <a:lnTo>
                    <a:pt x="27" y="4"/>
                  </a:lnTo>
                  <a:lnTo>
                    <a:pt x="26" y="4"/>
                  </a:lnTo>
                  <a:lnTo>
                    <a:pt x="25" y="3"/>
                  </a:lnTo>
                  <a:lnTo>
                    <a:pt x="25" y="2"/>
                  </a:lnTo>
                  <a:lnTo>
                    <a:pt x="23" y="2"/>
                  </a:lnTo>
                  <a:lnTo>
                    <a:pt x="22" y="1"/>
                  </a:lnTo>
                  <a:lnTo>
                    <a:pt x="21" y="1"/>
                  </a:lnTo>
                  <a:lnTo>
                    <a:pt x="20" y="0"/>
                  </a:lnTo>
                  <a:lnTo>
                    <a:pt x="19" y="0"/>
                  </a:lnTo>
                  <a:lnTo>
                    <a:pt x="18" y="0"/>
                  </a:lnTo>
                  <a:lnTo>
                    <a:pt x="16" y="0"/>
                  </a:lnTo>
                  <a:lnTo>
                    <a:pt x="15" y="0"/>
                  </a:lnTo>
                  <a:lnTo>
                    <a:pt x="14" y="0"/>
                  </a:lnTo>
                  <a:lnTo>
                    <a:pt x="14" y="0"/>
                  </a:lnTo>
                  <a:lnTo>
                    <a:pt x="13" y="0"/>
                  </a:lnTo>
                  <a:lnTo>
                    <a:pt x="12" y="1"/>
                  </a:lnTo>
                  <a:lnTo>
                    <a:pt x="11" y="1"/>
                  </a:lnTo>
                  <a:lnTo>
                    <a:pt x="10" y="1"/>
                  </a:lnTo>
                  <a:lnTo>
                    <a:pt x="9" y="2"/>
                  </a:lnTo>
                  <a:lnTo>
                    <a:pt x="8" y="2"/>
                  </a:lnTo>
                  <a:lnTo>
                    <a:pt x="8" y="2"/>
                  </a:lnTo>
                  <a:lnTo>
                    <a:pt x="7" y="3"/>
                  </a:lnTo>
                  <a:lnTo>
                    <a:pt x="6" y="4"/>
                  </a:lnTo>
                  <a:lnTo>
                    <a:pt x="5" y="4"/>
                  </a:lnTo>
                  <a:lnTo>
                    <a:pt x="4" y="4"/>
                  </a:lnTo>
                  <a:lnTo>
                    <a:pt x="4" y="5"/>
                  </a:lnTo>
                  <a:lnTo>
                    <a:pt x="3" y="6"/>
                  </a:lnTo>
                  <a:lnTo>
                    <a:pt x="3" y="7"/>
                  </a:lnTo>
                  <a:lnTo>
                    <a:pt x="3" y="8"/>
                  </a:lnTo>
                  <a:lnTo>
                    <a:pt x="2" y="9"/>
                  </a:lnTo>
                  <a:lnTo>
                    <a:pt x="2" y="10"/>
                  </a:lnTo>
                  <a:lnTo>
                    <a:pt x="2" y="11"/>
                  </a:lnTo>
                  <a:lnTo>
                    <a:pt x="1" y="11"/>
                  </a:lnTo>
                  <a:lnTo>
                    <a:pt x="1" y="12"/>
                  </a:lnTo>
                  <a:lnTo>
                    <a:pt x="1" y="13"/>
                  </a:lnTo>
                  <a:lnTo>
                    <a:pt x="0" y="13"/>
                  </a:lnTo>
                  <a:lnTo>
                    <a:pt x="0" y="14"/>
                  </a:lnTo>
                  <a:lnTo>
                    <a:pt x="0" y="15"/>
                  </a:lnTo>
                  <a:lnTo>
                    <a:pt x="0" y="16"/>
                  </a:lnTo>
                  <a:lnTo>
                    <a:pt x="0" y="17"/>
                  </a:lnTo>
                  <a:lnTo>
                    <a:pt x="0" y="18"/>
                  </a:lnTo>
                  <a:lnTo>
                    <a:pt x="0" y="19"/>
                  </a:lnTo>
                  <a:lnTo>
                    <a:pt x="0" y="20"/>
                  </a:lnTo>
                  <a:lnTo>
                    <a:pt x="0" y="21"/>
                  </a:lnTo>
                  <a:lnTo>
                    <a:pt x="0" y="22"/>
                  </a:lnTo>
                  <a:lnTo>
                    <a:pt x="0" y="22"/>
                  </a:lnTo>
                  <a:lnTo>
                    <a:pt x="1" y="22"/>
                  </a:lnTo>
                  <a:lnTo>
                    <a:pt x="1" y="23"/>
                  </a:lnTo>
                  <a:lnTo>
                    <a:pt x="1" y="24"/>
                  </a:lnTo>
                  <a:lnTo>
                    <a:pt x="2" y="25"/>
                  </a:lnTo>
                  <a:lnTo>
                    <a:pt x="2" y="26"/>
                  </a:lnTo>
                  <a:lnTo>
                    <a:pt x="2" y="27"/>
                  </a:lnTo>
                  <a:lnTo>
                    <a:pt x="3" y="27"/>
                  </a:lnTo>
                  <a:lnTo>
                    <a:pt x="3" y="28"/>
                  </a:lnTo>
                  <a:lnTo>
                    <a:pt x="3" y="29"/>
                  </a:lnTo>
                  <a:lnTo>
                    <a:pt x="4" y="30"/>
                  </a:lnTo>
                  <a:lnTo>
                    <a:pt x="5" y="31"/>
                  </a:lnTo>
                  <a:lnTo>
                    <a:pt x="6" y="31"/>
                  </a:lnTo>
                  <a:lnTo>
                    <a:pt x="7" y="31"/>
                  </a:lnTo>
                  <a:lnTo>
                    <a:pt x="7" y="32"/>
                  </a:lnTo>
                  <a:lnTo>
                    <a:pt x="8" y="32"/>
                  </a:lnTo>
                  <a:lnTo>
                    <a:pt x="8" y="33"/>
                  </a:lnTo>
                  <a:lnTo>
                    <a:pt x="9" y="33"/>
                  </a:lnTo>
                  <a:lnTo>
                    <a:pt x="10" y="33"/>
                  </a:lnTo>
                  <a:lnTo>
                    <a:pt x="10" y="34"/>
                  </a:lnTo>
                  <a:lnTo>
                    <a:pt x="11" y="34"/>
                  </a:lnTo>
                  <a:lnTo>
                    <a:pt x="12" y="34"/>
                  </a:lnTo>
                  <a:lnTo>
                    <a:pt x="13" y="34"/>
                  </a:lnTo>
                  <a:lnTo>
                    <a:pt x="14" y="34"/>
                  </a:lnTo>
                  <a:lnTo>
                    <a:pt x="14" y="34"/>
                  </a:lnTo>
                  <a:lnTo>
                    <a:pt x="15" y="34"/>
                  </a:lnTo>
                  <a:lnTo>
                    <a:pt x="16" y="34"/>
                  </a:lnTo>
                  <a:lnTo>
                    <a:pt x="17" y="34"/>
                  </a:lnTo>
                  <a:lnTo>
                    <a:pt x="18" y="34"/>
                  </a:lnTo>
                  <a:lnTo>
                    <a:pt x="19" y="34"/>
                  </a:lnTo>
                  <a:lnTo>
                    <a:pt x="19" y="34"/>
                  </a:lnTo>
                  <a:lnTo>
                    <a:pt x="20" y="34"/>
                  </a:lnTo>
                  <a:lnTo>
                    <a:pt x="20" y="33"/>
                  </a:lnTo>
                  <a:lnTo>
                    <a:pt x="21" y="33"/>
                  </a:lnTo>
                  <a:lnTo>
                    <a:pt x="22" y="33"/>
                  </a:lnTo>
                  <a:lnTo>
                    <a:pt x="22" y="32"/>
                  </a:lnTo>
                  <a:lnTo>
                    <a:pt x="23" y="32"/>
                  </a:lnTo>
                  <a:lnTo>
                    <a:pt x="24" y="31"/>
                  </a:lnTo>
                  <a:lnTo>
                    <a:pt x="25" y="31"/>
                  </a:lnTo>
                  <a:lnTo>
                    <a:pt x="25" y="31"/>
                  </a:lnTo>
                  <a:lnTo>
                    <a:pt x="25" y="31"/>
                  </a:lnTo>
                  <a:lnTo>
                    <a:pt x="25" y="30"/>
                  </a:lnTo>
                  <a:lnTo>
                    <a:pt x="26" y="30"/>
                  </a:lnTo>
                  <a:lnTo>
                    <a:pt x="26" y="29"/>
                  </a:lnTo>
                  <a:lnTo>
                    <a:pt x="27" y="28"/>
                  </a:lnTo>
                  <a:lnTo>
                    <a:pt x="26" y="30"/>
                  </a:lnTo>
                  <a:lnTo>
                    <a:pt x="26" y="31"/>
                  </a:lnTo>
                  <a:lnTo>
                    <a:pt x="26" y="32"/>
                  </a:lnTo>
                  <a:lnTo>
                    <a:pt x="26" y="33"/>
                  </a:lnTo>
                  <a:lnTo>
                    <a:pt x="25" y="35"/>
                  </a:lnTo>
                  <a:lnTo>
                    <a:pt x="25" y="36"/>
                  </a:lnTo>
                  <a:lnTo>
                    <a:pt x="25" y="37"/>
                  </a:lnTo>
                  <a:lnTo>
                    <a:pt x="25" y="38"/>
                  </a:lnTo>
                  <a:lnTo>
                    <a:pt x="25" y="39"/>
                  </a:lnTo>
                  <a:lnTo>
                    <a:pt x="25" y="40"/>
                  </a:lnTo>
                  <a:lnTo>
                    <a:pt x="25" y="40"/>
                  </a:lnTo>
                  <a:lnTo>
                    <a:pt x="24" y="41"/>
                  </a:lnTo>
                  <a:lnTo>
                    <a:pt x="24" y="42"/>
                  </a:lnTo>
                  <a:lnTo>
                    <a:pt x="23" y="43"/>
                  </a:lnTo>
                  <a:lnTo>
                    <a:pt x="23" y="44"/>
                  </a:lnTo>
                  <a:lnTo>
                    <a:pt x="22" y="44"/>
                  </a:lnTo>
                  <a:lnTo>
                    <a:pt x="22" y="45"/>
                  </a:lnTo>
                  <a:lnTo>
                    <a:pt x="21" y="45"/>
                  </a:lnTo>
                  <a:lnTo>
                    <a:pt x="21" y="46"/>
                  </a:lnTo>
                  <a:lnTo>
                    <a:pt x="20" y="46"/>
                  </a:lnTo>
                  <a:lnTo>
                    <a:pt x="20" y="47"/>
                  </a:lnTo>
                  <a:lnTo>
                    <a:pt x="19" y="47"/>
                  </a:lnTo>
                  <a:lnTo>
                    <a:pt x="19" y="48"/>
                  </a:lnTo>
                  <a:lnTo>
                    <a:pt x="18" y="48"/>
                  </a:lnTo>
                  <a:lnTo>
                    <a:pt x="17" y="48"/>
                  </a:lnTo>
                  <a:lnTo>
                    <a:pt x="16" y="48"/>
                  </a:lnTo>
                  <a:lnTo>
                    <a:pt x="15" y="48"/>
                  </a:lnTo>
                  <a:lnTo>
                    <a:pt x="14" y="48"/>
                  </a:lnTo>
                  <a:lnTo>
                    <a:pt x="14" y="48"/>
                  </a:lnTo>
                  <a:lnTo>
                    <a:pt x="13" y="48"/>
                  </a:lnTo>
                  <a:lnTo>
                    <a:pt x="12" y="48"/>
                  </a:lnTo>
                  <a:lnTo>
                    <a:pt x="11" y="47"/>
                  </a:lnTo>
                  <a:lnTo>
                    <a:pt x="10" y="47"/>
                  </a:lnTo>
                  <a:lnTo>
                    <a:pt x="10" y="46"/>
                  </a:lnTo>
                  <a:lnTo>
                    <a:pt x="9" y="46"/>
                  </a:lnTo>
                  <a:lnTo>
                    <a:pt x="8" y="45"/>
                  </a:lnTo>
                  <a:lnTo>
                    <a:pt x="8" y="44"/>
                  </a:lnTo>
                  <a:lnTo>
                    <a:pt x="8" y="43"/>
                  </a:lnTo>
                  <a:lnTo>
                    <a:pt x="8" y="42"/>
                  </a:lnTo>
                  <a:lnTo>
                    <a:pt x="7" y="41"/>
                  </a:lnTo>
                  <a:lnTo>
                    <a:pt x="7" y="40"/>
                  </a:lnTo>
                  <a:lnTo>
                    <a:pt x="7" y="40"/>
                  </a:lnTo>
                  <a:lnTo>
                    <a:pt x="1" y="40"/>
                  </a:lnTo>
                  <a:lnTo>
                    <a:pt x="1" y="40"/>
                  </a:lnTo>
                  <a:lnTo>
                    <a:pt x="1" y="41"/>
                  </a:lnTo>
                  <a:lnTo>
                    <a:pt x="1" y="42"/>
                  </a:lnTo>
                  <a:lnTo>
                    <a:pt x="1" y="43"/>
                  </a:lnTo>
                  <a:lnTo>
                    <a:pt x="2" y="44"/>
                  </a:lnTo>
                  <a:lnTo>
                    <a:pt x="2" y="45"/>
                  </a:lnTo>
                  <a:lnTo>
                    <a:pt x="2" y="46"/>
                  </a:lnTo>
                  <a:lnTo>
                    <a:pt x="3" y="47"/>
                  </a:lnTo>
                  <a:lnTo>
                    <a:pt x="3" y="48"/>
                  </a:lnTo>
                  <a:lnTo>
                    <a:pt x="3" y="48"/>
                  </a:lnTo>
                  <a:lnTo>
                    <a:pt x="3" y="49"/>
                  </a:lnTo>
                  <a:lnTo>
                    <a:pt x="4" y="49"/>
                  </a:lnTo>
                  <a:lnTo>
                    <a:pt x="4" y="49"/>
                  </a:lnTo>
                  <a:lnTo>
                    <a:pt x="8" y="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 name="Freeform 250">
              <a:extLst>
                <a:ext uri="{FF2B5EF4-FFF2-40B4-BE49-F238E27FC236}">
                  <a16:creationId xmlns:a16="http://schemas.microsoft.com/office/drawing/2014/main" id="{DC65698F-9FDC-4EA5-A578-03150A0BD5EB}"/>
                </a:ext>
              </a:extLst>
            </p:cNvPr>
            <p:cNvSpPr>
              <a:spLocks/>
            </p:cNvSpPr>
            <p:nvPr>
              <p:custDataLst>
                <p:tags r:id="rId249"/>
              </p:custDataLst>
            </p:nvPr>
          </p:nvSpPr>
          <p:spPr bwMode="auto">
            <a:xfrm>
              <a:off x="1713992" y="2025651"/>
              <a:ext cx="53975" cy="85725"/>
            </a:xfrm>
            <a:custGeom>
              <a:avLst/>
              <a:gdLst>
                <a:gd name="T0" fmla="*/ 8 w 34"/>
                <a:gd name="T1" fmla="*/ 38 h 54"/>
                <a:gd name="T2" fmla="*/ 7 w 34"/>
                <a:gd name="T3" fmla="*/ 35 h 54"/>
                <a:gd name="T4" fmla="*/ 7 w 34"/>
                <a:gd name="T5" fmla="*/ 31 h 54"/>
                <a:gd name="T6" fmla="*/ 6 w 34"/>
                <a:gd name="T7" fmla="*/ 28 h 54"/>
                <a:gd name="T8" fmla="*/ 6 w 34"/>
                <a:gd name="T9" fmla="*/ 23 h 54"/>
                <a:gd name="T10" fmla="*/ 7 w 34"/>
                <a:gd name="T11" fmla="*/ 19 h 54"/>
                <a:gd name="T12" fmla="*/ 8 w 34"/>
                <a:gd name="T13" fmla="*/ 15 h 54"/>
                <a:gd name="T14" fmla="*/ 8 w 34"/>
                <a:gd name="T15" fmla="*/ 12 h 54"/>
                <a:gd name="T16" fmla="*/ 10 w 34"/>
                <a:gd name="T17" fmla="*/ 8 h 54"/>
                <a:gd name="T18" fmla="*/ 13 w 34"/>
                <a:gd name="T19" fmla="*/ 6 h 54"/>
                <a:gd name="T20" fmla="*/ 16 w 34"/>
                <a:gd name="T21" fmla="*/ 6 h 54"/>
                <a:gd name="T22" fmla="*/ 19 w 34"/>
                <a:gd name="T23" fmla="*/ 6 h 54"/>
                <a:gd name="T24" fmla="*/ 22 w 34"/>
                <a:gd name="T25" fmla="*/ 8 h 54"/>
                <a:gd name="T26" fmla="*/ 24 w 34"/>
                <a:gd name="T27" fmla="*/ 10 h 54"/>
                <a:gd name="T28" fmla="*/ 25 w 34"/>
                <a:gd name="T29" fmla="*/ 13 h 54"/>
                <a:gd name="T30" fmla="*/ 26 w 34"/>
                <a:gd name="T31" fmla="*/ 17 h 54"/>
                <a:gd name="T32" fmla="*/ 26 w 34"/>
                <a:gd name="T33" fmla="*/ 21 h 54"/>
                <a:gd name="T34" fmla="*/ 26 w 34"/>
                <a:gd name="T35" fmla="*/ 25 h 54"/>
                <a:gd name="T36" fmla="*/ 26 w 34"/>
                <a:gd name="T37" fmla="*/ 31 h 54"/>
                <a:gd name="T38" fmla="*/ 26 w 34"/>
                <a:gd name="T39" fmla="*/ 35 h 54"/>
                <a:gd name="T40" fmla="*/ 25 w 34"/>
                <a:gd name="T41" fmla="*/ 40 h 54"/>
                <a:gd name="T42" fmla="*/ 25 w 34"/>
                <a:gd name="T43" fmla="*/ 42 h 54"/>
                <a:gd name="T44" fmla="*/ 21 w 34"/>
                <a:gd name="T45" fmla="*/ 46 h 54"/>
                <a:gd name="T46" fmla="*/ 19 w 34"/>
                <a:gd name="T47" fmla="*/ 47 h 54"/>
                <a:gd name="T48" fmla="*/ 15 w 34"/>
                <a:gd name="T49" fmla="*/ 48 h 54"/>
                <a:gd name="T50" fmla="*/ 12 w 34"/>
                <a:gd name="T51" fmla="*/ 47 h 54"/>
                <a:gd name="T52" fmla="*/ 10 w 34"/>
                <a:gd name="T53" fmla="*/ 44 h 54"/>
                <a:gd name="T54" fmla="*/ 8 w 34"/>
                <a:gd name="T55" fmla="*/ 41 h 54"/>
                <a:gd name="T56" fmla="*/ 2 w 34"/>
                <a:gd name="T57" fmla="*/ 13 h 54"/>
                <a:gd name="T58" fmla="*/ 1 w 34"/>
                <a:gd name="T59" fmla="*/ 16 h 54"/>
                <a:gd name="T60" fmla="*/ 0 w 34"/>
                <a:gd name="T61" fmla="*/ 20 h 54"/>
                <a:gd name="T62" fmla="*/ 0 w 34"/>
                <a:gd name="T63" fmla="*/ 24 h 54"/>
                <a:gd name="T64" fmla="*/ 0 w 34"/>
                <a:gd name="T65" fmla="*/ 29 h 54"/>
                <a:gd name="T66" fmla="*/ 0 w 34"/>
                <a:gd name="T67" fmla="*/ 33 h 54"/>
                <a:gd name="T68" fmla="*/ 1 w 34"/>
                <a:gd name="T69" fmla="*/ 39 h 54"/>
                <a:gd name="T70" fmla="*/ 2 w 34"/>
                <a:gd name="T71" fmla="*/ 42 h 54"/>
                <a:gd name="T72" fmla="*/ 3 w 34"/>
                <a:gd name="T73" fmla="*/ 46 h 54"/>
                <a:gd name="T74" fmla="*/ 6 w 34"/>
                <a:gd name="T75" fmla="*/ 49 h 54"/>
                <a:gd name="T76" fmla="*/ 9 w 34"/>
                <a:gd name="T77" fmla="*/ 52 h 54"/>
                <a:gd name="T78" fmla="*/ 13 w 34"/>
                <a:gd name="T79" fmla="*/ 53 h 54"/>
                <a:gd name="T80" fmla="*/ 18 w 34"/>
                <a:gd name="T81" fmla="*/ 53 h 54"/>
                <a:gd name="T82" fmla="*/ 22 w 34"/>
                <a:gd name="T83" fmla="*/ 52 h 54"/>
                <a:gd name="T84" fmla="*/ 25 w 34"/>
                <a:gd name="T85" fmla="*/ 50 h 54"/>
                <a:gd name="T86" fmla="*/ 29 w 34"/>
                <a:gd name="T87" fmla="*/ 47 h 54"/>
                <a:gd name="T88" fmla="*/ 30 w 34"/>
                <a:gd name="T89" fmla="*/ 42 h 54"/>
                <a:gd name="T90" fmla="*/ 32 w 34"/>
                <a:gd name="T91" fmla="*/ 39 h 54"/>
                <a:gd name="T92" fmla="*/ 33 w 34"/>
                <a:gd name="T93" fmla="*/ 34 h 54"/>
                <a:gd name="T94" fmla="*/ 33 w 34"/>
                <a:gd name="T95" fmla="*/ 30 h 54"/>
                <a:gd name="T96" fmla="*/ 33 w 34"/>
                <a:gd name="T97" fmla="*/ 24 h 54"/>
                <a:gd name="T98" fmla="*/ 33 w 34"/>
                <a:gd name="T99" fmla="*/ 20 h 54"/>
                <a:gd name="T100" fmla="*/ 32 w 34"/>
                <a:gd name="T101" fmla="*/ 15 h 54"/>
                <a:gd name="T102" fmla="*/ 31 w 34"/>
                <a:gd name="T103" fmla="*/ 11 h 54"/>
                <a:gd name="T104" fmla="*/ 30 w 34"/>
                <a:gd name="T105" fmla="*/ 7 h 54"/>
                <a:gd name="T106" fmla="*/ 27 w 34"/>
                <a:gd name="T107" fmla="*/ 4 h 54"/>
                <a:gd name="T108" fmla="*/ 24 w 34"/>
                <a:gd name="T109" fmla="*/ 2 h 54"/>
                <a:gd name="T110" fmla="*/ 19 w 34"/>
                <a:gd name="T111" fmla="*/ 1 h 54"/>
                <a:gd name="T112" fmla="*/ 15 w 34"/>
                <a:gd name="T113" fmla="*/ 0 h 54"/>
                <a:gd name="T114" fmla="*/ 10 w 34"/>
                <a:gd name="T115" fmla="*/ 1 h 54"/>
                <a:gd name="T116" fmla="*/ 7 w 34"/>
                <a:gd name="T117" fmla="*/ 4 h 54"/>
                <a:gd name="T118" fmla="*/ 3 w 34"/>
                <a:gd name="T119" fmla="*/ 8 h 54"/>
                <a:gd name="T120" fmla="*/ 8 w 34"/>
                <a:gd name="T12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54">
                  <a:moveTo>
                    <a:pt x="8" y="40"/>
                  </a:moveTo>
                  <a:lnTo>
                    <a:pt x="8" y="40"/>
                  </a:lnTo>
                  <a:lnTo>
                    <a:pt x="8" y="39"/>
                  </a:lnTo>
                  <a:lnTo>
                    <a:pt x="8" y="38"/>
                  </a:lnTo>
                  <a:lnTo>
                    <a:pt x="7" y="38"/>
                  </a:lnTo>
                  <a:lnTo>
                    <a:pt x="7" y="37"/>
                  </a:lnTo>
                  <a:lnTo>
                    <a:pt x="7" y="36"/>
                  </a:lnTo>
                  <a:lnTo>
                    <a:pt x="7" y="35"/>
                  </a:lnTo>
                  <a:lnTo>
                    <a:pt x="7" y="34"/>
                  </a:lnTo>
                  <a:lnTo>
                    <a:pt x="7" y="33"/>
                  </a:lnTo>
                  <a:lnTo>
                    <a:pt x="7" y="32"/>
                  </a:lnTo>
                  <a:lnTo>
                    <a:pt x="7" y="31"/>
                  </a:lnTo>
                  <a:lnTo>
                    <a:pt x="6" y="31"/>
                  </a:lnTo>
                  <a:lnTo>
                    <a:pt x="6" y="30"/>
                  </a:lnTo>
                  <a:lnTo>
                    <a:pt x="6" y="29"/>
                  </a:lnTo>
                  <a:lnTo>
                    <a:pt x="6" y="28"/>
                  </a:lnTo>
                  <a:lnTo>
                    <a:pt x="6" y="27"/>
                  </a:lnTo>
                  <a:lnTo>
                    <a:pt x="6" y="26"/>
                  </a:lnTo>
                  <a:lnTo>
                    <a:pt x="6" y="24"/>
                  </a:lnTo>
                  <a:lnTo>
                    <a:pt x="6" y="23"/>
                  </a:lnTo>
                  <a:lnTo>
                    <a:pt x="7" y="22"/>
                  </a:lnTo>
                  <a:lnTo>
                    <a:pt x="7" y="22"/>
                  </a:lnTo>
                  <a:lnTo>
                    <a:pt x="7" y="20"/>
                  </a:lnTo>
                  <a:lnTo>
                    <a:pt x="7" y="19"/>
                  </a:lnTo>
                  <a:lnTo>
                    <a:pt x="7" y="18"/>
                  </a:lnTo>
                  <a:lnTo>
                    <a:pt x="7" y="17"/>
                  </a:lnTo>
                  <a:lnTo>
                    <a:pt x="8" y="16"/>
                  </a:lnTo>
                  <a:lnTo>
                    <a:pt x="8" y="15"/>
                  </a:lnTo>
                  <a:lnTo>
                    <a:pt x="8" y="14"/>
                  </a:lnTo>
                  <a:lnTo>
                    <a:pt x="8" y="13"/>
                  </a:lnTo>
                  <a:lnTo>
                    <a:pt x="8" y="13"/>
                  </a:lnTo>
                  <a:lnTo>
                    <a:pt x="8" y="12"/>
                  </a:lnTo>
                  <a:lnTo>
                    <a:pt x="9" y="11"/>
                  </a:lnTo>
                  <a:lnTo>
                    <a:pt x="9" y="10"/>
                  </a:lnTo>
                  <a:lnTo>
                    <a:pt x="10" y="9"/>
                  </a:lnTo>
                  <a:lnTo>
                    <a:pt x="10" y="8"/>
                  </a:lnTo>
                  <a:lnTo>
                    <a:pt x="11" y="8"/>
                  </a:lnTo>
                  <a:lnTo>
                    <a:pt x="12" y="7"/>
                  </a:lnTo>
                  <a:lnTo>
                    <a:pt x="13" y="7"/>
                  </a:lnTo>
                  <a:lnTo>
                    <a:pt x="13" y="6"/>
                  </a:lnTo>
                  <a:lnTo>
                    <a:pt x="14" y="6"/>
                  </a:lnTo>
                  <a:lnTo>
                    <a:pt x="14" y="6"/>
                  </a:lnTo>
                  <a:lnTo>
                    <a:pt x="15" y="6"/>
                  </a:lnTo>
                  <a:lnTo>
                    <a:pt x="16" y="6"/>
                  </a:lnTo>
                  <a:lnTo>
                    <a:pt x="17" y="6"/>
                  </a:lnTo>
                  <a:lnTo>
                    <a:pt x="18" y="6"/>
                  </a:lnTo>
                  <a:lnTo>
                    <a:pt x="19" y="6"/>
                  </a:lnTo>
                  <a:lnTo>
                    <a:pt x="19" y="6"/>
                  </a:lnTo>
                  <a:lnTo>
                    <a:pt x="20" y="6"/>
                  </a:lnTo>
                  <a:lnTo>
                    <a:pt x="21" y="7"/>
                  </a:lnTo>
                  <a:lnTo>
                    <a:pt x="22" y="7"/>
                  </a:lnTo>
                  <a:lnTo>
                    <a:pt x="22" y="8"/>
                  </a:lnTo>
                  <a:lnTo>
                    <a:pt x="23" y="8"/>
                  </a:lnTo>
                  <a:lnTo>
                    <a:pt x="23" y="9"/>
                  </a:lnTo>
                  <a:lnTo>
                    <a:pt x="24" y="9"/>
                  </a:lnTo>
                  <a:lnTo>
                    <a:pt x="24" y="10"/>
                  </a:lnTo>
                  <a:lnTo>
                    <a:pt x="25" y="11"/>
                  </a:lnTo>
                  <a:lnTo>
                    <a:pt x="25" y="12"/>
                  </a:lnTo>
                  <a:lnTo>
                    <a:pt x="25" y="13"/>
                  </a:lnTo>
                  <a:lnTo>
                    <a:pt x="25" y="13"/>
                  </a:lnTo>
                  <a:lnTo>
                    <a:pt x="25" y="14"/>
                  </a:lnTo>
                  <a:lnTo>
                    <a:pt x="25" y="15"/>
                  </a:lnTo>
                  <a:lnTo>
                    <a:pt x="26" y="16"/>
                  </a:lnTo>
                  <a:lnTo>
                    <a:pt x="26" y="17"/>
                  </a:lnTo>
                  <a:lnTo>
                    <a:pt x="26" y="18"/>
                  </a:lnTo>
                  <a:lnTo>
                    <a:pt x="26" y="19"/>
                  </a:lnTo>
                  <a:lnTo>
                    <a:pt x="26" y="20"/>
                  </a:lnTo>
                  <a:lnTo>
                    <a:pt x="26" y="21"/>
                  </a:lnTo>
                  <a:lnTo>
                    <a:pt x="26" y="22"/>
                  </a:lnTo>
                  <a:lnTo>
                    <a:pt x="26" y="23"/>
                  </a:lnTo>
                  <a:lnTo>
                    <a:pt x="26" y="24"/>
                  </a:lnTo>
                  <a:lnTo>
                    <a:pt x="26" y="25"/>
                  </a:lnTo>
                  <a:lnTo>
                    <a:pt x="27" y="26"/>
                  </a:lnTo>
                  <a:lnTo>
                    <a:pt x="26" y="28"/>
                  </a:lnTo>
                  <a:lnTo>
                    <a:pt x="26" y="29"/>
                  </a:lnTo>
                  <a:lnTo>
                    <a:pt x="26" y="31"/>
                  </a:lnTo>
                  <a:lnTo>
                    <a:pt x="26" y="31"/>
                  </a:lnTo>
                  <a:lnTo>
                    <a:pt x="26" y="33"/>
                  </a:lnTo>
                  <a:lnTo>
                    <a:pt x="26" y="34"/>
                  </a:lnTo>
                  <a:lnTo>
                    <a:pt x="26" y="35"/>
                  </a:lnTo>
                  <a:lnTo>
                    <a:pt x="26" y="36"/>
                  </a:lnTo>
                  <a:lnTo>
                    <a:pt x="25" y="38"/>
                  </a:lnTo>
                  <a:lnTo>
                    <a:pt x="25" y="39"/>
                  </a:lnTo>
                  <a:lnTo>
                    <a:pt x="25" y="40"/>
                  </a:lnTo>
                  <a:lnTo>
                    <a:pt x="25" y="40"/>
                  </a:lnTo>
                  <a:lnTo>
                    <a:pt x="25" y="40"/>
                  </a:lnTo>
                  <a:lnTo>
                    <a:pt x="25" y="41"/>
                  </a:lnTo>
                  <a:lnTo>
                    <a:pt x="25" y="42"/>
                  </a:lnTo>
                  <a:lnTo>
                    <a:pt x="24" y="43"/>
                  </a:lnTo>
                  <a:lnTo>
                    <a:pt x="23" y="44"/>
                  </a:lnTo>
                  <a:lnTo>
                    <a:pt x="22" y="45"/>
                  </a:lnTo>
                  <a:lnTo>
                    <a:pt x="21" y="46"/>
                  </a:lnTo>
                  <a:lnTo>
                    <a:pt x="20" y="46"/>
                  </a:lnTo>
                  <a:lnTo>
                    <a:pt x="20" y="47"/>
                  </a:lnTo>
                  <a:lnTo>
                    <a:pt x="19" y="47"/>
                  </a:lnTo>
                  <a:lnTo>
                    <a:pt x="19" y="47"/>
                  </a:lnTo>
                  <a:lnTo>
                    <a:pt x="18" y="48"/>
                  </a:lnTo>
                  <a:lnTo>
                    <a:pt x="17" y="48"/>
                  </a:lnTo>
                  <a:lnTo>
                    <a:pt x="16" y="48"/>
                  </a:lnTo>
                  <a:lnTo>
                    <a:pt x="15" y="48"/>
                  </a:lnTo>
                  <a:lnTo>
                    <a:pt x="14" y="48"/>
                  </a:lnTo>
                  <a:lnTo>
                    <a:pt x="14" y="47"/>
                  </a:lnTo>
                  <a:lnTo>
                    <a:pt x="13" y="47"/>
                  </a:lnTo>
                  <a:lnTo>
                    <a:pt x="12" y="47"/>
                  </a:lnTo>
                  <a:lnTo>
                    <a:pt x="12" y="46"/>
                  </a:lnTo>
                  <a:lnTo>
                    <a:pt x="11" y="46"/>
                  </a:lnTo>
                  <a:lnTo>
                    <a:pt x="11" y="45"/>
                  </a:lnTo>
                  <a:lnTo>
                    <a:pt x="10" y="44"/>
                  </a:lnTo>
                  <a:lnTo>
                    <a:pt x="9" y="44"/>
                  </a:lnTo>
                  <a:lnTo>
                    <a:pt x="9" y="43"/>
                  </a:lnTo>
                  <a:lnTo>
                    <a:pt x="8" y="42"/>
                  </a:lnTo>
                  <a:lnTo>
                    <a:pt x="8" y="41"/>
                  </a:lnTo>
                  <a:lnTo>
                    <a:pt x="8" y="40"/>
                  </a:lnTo>
                  <a:lnTo>
                    <a:pt x="8" y="40"/>
                  </a:lnTo>
                  <a:lnTo>
                    <a:pt x="2" y="12"/>
                  </a:lnTo>
                  <a:lnTo>
                    <a:pt x="2" y="13"/>
                  </a:lnTo>
                  <a:lnTo>
                    <a:pt x="1" y="13"/>
                  </a:lnTo>
                  <a:lnTo>
                    <a:pt x="1" y="14"/>
                  </a:lnTo>
                  <a:lnTo>
                    <a:pt x="1" y="15"/>
                  </a:lnTo>
                  <a:lnTo>
                    <a:pt x="1" y="16"/>
                  </a:lnTo>
                  <a:lnTo>
                    <a:pt x="0" y="17"/>
                  </a:lnTo>
                  <a:lnTo>
                    <a:pt x="0" y="18"/>
                  </a:lnTo>
                  <a:lnTo>
                    <a:pt x="0" y="19"/>
                  </a:lnTo>
                  <a:lnTo>
                    <a:pt x="0" y="20"/>
                  </a:lnTo>
                  <a:lnTo>
                    <a:pt x="0" y="21"/>
                  </a:lnTo>
                  <a:lnTo>
                    <a:pt x="0" y="22"/>
                  </a:lnTo>
                  <a:lnTo>
                    <a:pt x="0" y="22"/>
                  </a:lnTo>
                  <a:lnTo>
                    <a:pt x="0" y="24"/>
                  </a:lnTo>
                  <a:lnTo>
                    <a:pt x="0" y="25"/>
                  </a:lnTo>
                  <a:lnTo>
                    <a:pt x="0" y="26"/>
                  </a:lnTo>
                  <a:lnTo>
                    <a:pt x="0" y="27"/>
                  </a:lnTo>
                  <a:lnTo>
                    <a:pt x="0" y="29"/>
                  </a:lnTo>
                  <a:lnTo>
                    <a:pt x="0" y="30"/>
                  </a:lnTo>
                  <a:lnTo>
                    <a:pt x="0" y="31"/>
                  </a:lnTo>
                  <a:lnTo>
                    <a:pt x="0" y="32"/>
                  </a:lnTo>
                  <a:lnTo>
                    <a:pt x="0" y="33"/>
                  </a:lnTo>
                  <a:lnTo>
                    <a:pt x="0" y="35"/>
                  </a:lnTo>
                  <a:lnTo>
                    <a:pt x="0" y="36"/>
                  </a:lnTo>
                  <a:lnTo>
                    <a:pt x="1" y="37"/>
                  </a:lnTo>
                  <a:lnTo>
                    <a:pt x="1" y="39"/>
                  </a:lnTo>
                  <a:lnTo>
                    <a:pt x="1" y="40"/>
                  </a:lnTo>
                  <a:lnTo>
                    <a:pt x="1" y="40"/>
                  </a:lnTo>
                  <a:lnTo>
                    <a:pt x="2" y="41"/>
                  </a:lnTo>
                  <a:lnTo>
                    <a:pt x="2" y="42"/>
                  </a:lnTo>
                  <a:lnTo>
                    <a:pt x="3" y="43"/>
                  </a:lnTo>
                  <a:lnTo>
                    <a:pt x="3" y="44"/>
                  </a:lnTo>
                  <a:lnTo>
                    <a:pt x="3" y="45"/>
                  </a:lnTo>
                  <a:lnTo>
                    <a:pt x="3" y="46"/>
                  </a:lnTo>
                  <a:lnTo>
                    <a:pt x="4" y="47"/>
                  </a:lnTo>
                  <a:lnTo>
                    <a:pt x="5" y="48"/>
                  </a:lnTo>
                  <a:lnTo>
                    <a:pt x="6" y="49"/>
                  </a:lnTo>
                  <a:lnTo>
                    <a:pt x="6" y="49"/>
                  </a:lnTo>
                  <a:lnTo>
                    <a:pt x="7" y="50"/>
                  </a:lnTo>
                  <a:lnTo>
                    <a:pt x="8" y="50"/>
                  </a:lnTo>
                  <a:lnTo>
                    <a:pt x="8" y="51"/>
                  </a:lnTo>
                  <a:lnTo>
                    <a:pt x="9" y="52"/>
                  </a:lnTo>
                  <a:lnTo>
                    <a:pt x="10" y="52"/>
                  </a:lnTo>
                  <a:lnTo>
                    <a:pt x="11" y="52"/>
                  </a:lnTo>
                  <a:lnTo>
                    <a:pt x="12" y="53"/>
                  </a:lnTo>
                  <a:lnTo>
                    <a:pt x="13" y="53"/>
                  </a:lnTo>
                  <a:lnTo>
                    <a:pt x="14" y="53"/>
                  </a:lnTo>
                  <a:lnTo>
                    <a:pt x="15" y="53"/>
                  </a:lnTo>
                  <a:lnTo>
                    <a:pt x="16" y="53"/>
                  </a:lnTo>
                  <a:lnTo>
                    <a:pt x="18" y="53"/>
                  </a:lnTo>
                  <a:lnTo>
                    <a:pt x="19" y="53"/>
                  </a:lnTo>
                  <a:lnTo>
                    <a:pt x="19" y="53"/>
                  </a:lnTo>
                  <a:lnTo>
                    <a:pt x="20" y="53"/>
                  </a:lnTo>
                  <a:lnTo>
                    <a:pt x="22" y="52"/>
                  </a:lnTo>
                  <a:lnTo>
                    <a:pt x="23" y="52"/>
                  </a:lnTo>
                  <a:lnTo>
                    <a:pt x="24" y="51"/>
                  </a:lnTo>
                  <a:lnTo>
                    <a:pt x="25" y="51"/>
                  </a:lnTo>
                  <a:lnTo>
                    <a:pt x="25" y="50"/>
                  </a:lnTo>
                  <a:lnTo>
                    <a:pt x="26" y="49"/>
                  </a:lnTo>
                  <a:lnTo>
                    <a:pt x="27" y="49"/>
                  </a:lnTo>
                  <a:lnTo>
                    <a:pt x="28" y="48"/>
                  </a:lnTo>
                  <a:lnTo>
                    <a:pt x="29" y="47"/>
                  </a:lnTo>
                  <a:lnTo>
                    <a:pt x="29" y="46"/>
                  </a:lnTo>
                  <a:lnTo>
                    <a:pt x="30" y="44"/>
                  </a:lnTo>
                  <a:lnTo>
                    <a:pt x="30" y="43"/>
                  </a:lnTo>
                  <a:lnTo>
                    <a:pt x="30" y="42"/>
                  </a:lnTo>
                  <a:lnTo>
                    <a:pt x="31" y="41"/>
                  </a:lnTo>
                  <a:lnTo>
                    <a:pt x="31" y="40"/>
                  </a:lnTo>
                  <a:lnTo>
                    <a:pt x="31" y="40"/>
                  </a:lnTo>
                  <a:lnTo>
                    <a:pt x="32" y="39"/>
                  </a:lnTo>
                  <a:lnTo>
                    <a:pt x="32" y="38"/>
                  </a:lnTo>
                  <a:lnTo>
                    <a:pt x="32" y="37"/>
                  </a:lnTo>
                  <a:lnTo>
                    <a:pt x="32" y="35"/>
                  </a:lnTo>
                  <a:lnTo>
                    <a:pt x="33" y="34"/>
                  </a:lnTo>
                  <a:lnTo>
                    <a:pt x="33" y="33"/>
                  </a:lnTo>
                  <a:lnTo>
                    <a:pt x="33" y="32"/>
                  </a:lnTo>
                  <a:lnTo>
                    <a:pt x="33" y="31"/>
                  </a:lnTo>
                  <a:lnTo>
                    <a:pt x="33" y="30"/>
                  </a:lnTo>
                  <a:lnTo>
                    <a:pt x="33" y="29"/>
                  </a:lnTo>
                  <a:lnTo>
                    <a:pt x="33" y="27"/>
                  </a:lnTo>
                  <a:lnTo>
                    <a:pt x="33" y="26"/>
                  </a:lnTo>
                  <a:lnTo>
                    <a:pt x="33" y="24"/>
                  </a:lnTo>
                  <a:lnTo>
                    <a:pt x="33" y="23"/>
                  </a:lnTo>
                  <a:lnTo>
                    <a:pt x="33" y="22"/>
                  </a:lnTo>
                  <a:lnTo>
                    <a:pt x="33" y="21"/>
                  </a:lnTo>
                  <a:lnTo>
                    <a:pt x="33" y="20"/>
                  </a:lnTo>
                  <a:lnTo>
                    <a:pt x="33" y="18"/>
                  </a:lnTo>
                  <a:lnTo>
                    <a:pt x="33" y="17"/>
                  </a:lnTo>
                  <a:lnTo>
                    <a:pt x="32" y="16"/>
                  </a:lnTo>
                  <a:lnTo>
                    <a:pt x="32" y="15"/>
                  </a:lnTo>
                  <a:lnTo>
                    <a:pt x="32" y="13"/>
                  </a:lnTo>
                  <a:lnTo>
                    <a:pt x="31" y="13"/>
                  </a:lnTo>
                  <a:lnTo>
                    <a:pt x="31" y="12"/>
                  </a:lnTo>
                  <a:lnTo>
                    <a:pt x="31" y="11"/>
                  </a:lnTo>
                  <a:lnTo>
                    <a:pt x="30" y="10"/>
                  </a:lnTo>
                  <a:lnTo>
                    <a:pt x="30" y="9"/>
                  </a:lnTo>
                  <a:lnTo>
                    <a:pt x="30" y="8"/>
                  </a:lnTo>
                  <a:lnTo>
                    <a:pt x="30" y="7"/>
                  </a:lnTo>
                  <a:lnTo>
                    <a:pt x="29" y="6"/>
                  </a:lnTo>
                  <a:lnTo>
                    <a:pt x="28" y="5"/>
                  </a:lnTo>
                  <a:lnTo>
                    <a:pt x="28" y="4"/>
                  </a:lnTo>
                  <a:lnTo>
                    <a:pt x="27" y="4"/>
                  </a:lnTo>
                  <a:lnTo>
                    <a:pt x="26" y="4"/>
                  </a:lnTo>
                  <a:lnTo>
                    <a:pt x="25" y="3"/>
                  </a:lnTo>
                  <a:lnTo>
                    <a:pt x="25" y="2"/>
                  </a:lnTo>
                  <a:lnTo>
                    <a:pt x="24" y="2"/>
                  </a:lnTo>
                  <a:lnTo>
                    <a:pt x="23" y="2"/>
                  </a:lnTo>
                  <a:lnTo>
                    <a:pt x="22" y="1"/>
                  </a:lnTo>
                  <a:lnTo>
                    <a:pt x="20" y="1"/>
                  </a:lnTo>
                  <a:lnTo>
                    <a:pt x="19" y="1"/>
                  </a:lnTo>
                  <a:lnTo>
                    <a:pt x="19" y="0"/>
                  </a:lnTo>
                  <a:lnTo>
                    <a:pt x="17" y="0"/>
                  </a:lnTo>
                  <a:lnTo>
                    <a:pt x="16" y="0"/>
                  </a:lnTo>
                  <a:lnTo>
                    <a:pt x="15" y="0"/>
                  </a:lnTo>
                  <a:lnTo>
                    <a:pt x="14" y="0"/>
                  </a:lnTo>
                  <a:lnTo>
                    <a:pt x="13" y="1"/>
                  </a:lnTo>
                  <a:lnTo>
                    <a:pt x="11" y="1"/>
                  </a:lnTo>
                  <a:lnTo>
                    <a:pt x="10" y="1"/>
                  </a:lnTo>
                  <a:lnTo>
                    <a:pt x="9" y="2"/>
                  </a:lnTo>
                  <a:lnTo>
                    <a:pt x="8" y="3"/>
                  </a:lnTo>
                  <a:lnTo>
                    <a:pt x="8" y="3"/>
                  </a:lnTo>
                  <a:lnTo>
                    <a:pt x="7" y="4"/>
                  </a:lnTo>
                  <a:lnTo>
                    <a:pt x="6" y="4"/>
                  </a:lnTo>
                  <a:lnTo>
                    <a:pt x="5" y="5"/>
                  </a:lnTo>
                  <a:lnTo>
                    <a:pt x="4" y="6"/>
                  </a:lnTo>
                  <a:lnTo>
                    <a:pt x="3" y="8"/>
                  </a:lnTo>
                  <a:lnTo>
                    <a:pt x="3" y="9"/>
                  </a:lnTo>
                  <a:lnTo>
                    <a:pt x="3" y="11"/>
                  </a:lnTo>
                  <a:lnTo>
                    <a:pt x="2" y="12"/>
                  </a:lnTo>
                  <a:lnTo>
                    <a:pt x="8" y="4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 name="Freeform 251">
              <a:extLst>
                <a:ext uri="{FF2B5EF4-FFF2-40B4-BE49-F238E27FC236}">
                  <a16:creationId xmlns:a16="http://schemas.microsoft.com/office/drawing/2014/main" id="{AD038810-6879-4911-BFF5-C862365D64BA}"/>
                </a:ext>
              </a:extLst>
            </p:cNvPr>
            <p:cNvSpPr>
              <a:spLocks/>
            </p:cNvSpPr>
            <p:nvPr>
              <p:custDataLst>
                <p:tags r:id="rId250"/>
              </p:custDataLst>
            </p:nvPr>
          </p:nvSpPr>
          <p:spPr bwMode="auto">
            <a:xfrm>
              <a:off x="1788605" y="2025651"/>
              <a:ext cx="31750" cy="30162"/>
            </a:xfrm>
            <a:custGeom>
              <a:avLst/>
              <a:gdLst>
                <a:gd name="T0" fmla="*/ 5 w 20"/>
                <a:gd name="T1" fmla="*/ 5 h 19"/>
                <a:gd name="T2" fmla="*/ 8 w 20"/>
                <a:gd name="T3" fmla="*/ 4 h 19"/>
                <a:gd name="T4" fmla="*/ 10 w 20"/>
                <a:gd name="T5" fmla="*/ 4 h 19"/>
                <a:gd name="T6" fmla="*/ 12 w 20"/>
                <a:gd name="T7" fmla="*/ 4 h 19"/>
                <a:gd name="T8" fmla="*/ 13 w 20"/>
                <a:gd name="T9" fmla="*/ 5 h 19"/>
                <a:gd name="T10" fmla="*/ 14 w 20"/>
                <a:gd name="T11" fmla="*/ 7 h 19"/>
                <a:gd name="T12" fmla="*/ 15 w 20"/>
                <a:gd name="T13" fmla="*/ 8 h 19"/>
                <a:gd name="T14" fmla="*/ 15 w 20"/>
                <a:gd name="T15" fmla="*/ 11 h 19"/>
                <a:gd name="T16" fmla="*/ 14 w 20"/>
                <a:gd name="T17" fmla="*/ 13 h 19"/>
                <a:gd name="T18" fmla="*/ 13 w 20"/>
                <a:gd name="T19" fmla="*/ 14 h 19"/>
                <a:gd name="T20" fmla="*/ 11 w 20"/>
                <a:gd name="T21" fmla="*/ 14 h 19"/>
                <a:gd name="T22" fmla="*/ 10 w 20"/>
                <a:gd name="T23" fmla="*/ 15 h 19"/>
                <a:gd name="T24" fmla="*/ 8 w 20"/>
                <a:gd name="T25" fmla="*/ 15 h 19"/>
                <a:gd name="T26" fmla="*/ 6 w 20"/>
                <a:gd name="T27" fmla="*/ 14 h 19"/>
                <a:gd name="T28" fmla="*/ 5 w 20"/>
                <a:gd name="T29" fmla="*/ 13 h 19"/>
                <a:gd name="T30" fmla="*/ 4 w 20"/>
                <a:gd name="T31" fmla="*/ 11 h 19"/>
                <a:gd name="T32" fmla="*/ 4 w 20"/>
                <a:gd name="T33" fmla="*/ 9 h 19"/>
                <a:gd name="T34" fmla="*/ 4 w 20"/>
                <a:gd name="T35" fmla="*/ 7 h 19"/>
                <a:gd name="T36" fmla="*/ 5 w 20"/>
                <a:gd name="T37" fmla="*/ 5 h 19"/>
                <a:gd name="T38" fmla="*/ 2 w 20"/>
                <a:gd name="T39" fmla="*/ 3 h 19"/>
                <a:gd name="T40" fmla="*/ 2 w 20"/>
                <a:gd name="T41" fmla="*/ 5 h 19"/>
                <a:gd name="T42" fmla="*/ 1 w 20"/>
                <a:gd name="T43" fmla="*/ 7 h 19"/>
                <a:gd name="T44" fmla="*/ 0 w 20"/>
                <a:gd name="T45" fmla="*/ 9 h 19"/>
                <a:gd name="T46" fmla="*/ 0 w 20"/>
                <a:gd name="T47" fmla="*/ 11 h 19"/>
                <a:gd name="T48" fmla="*/ 1 w 20"/>
                <a:gd name="T49" fmla="*/ 13 h 19"/>
                <a:gd name="T50" fmla="*/ 2 w 20"/>
                <a:gd name="T51" fmla="*/ 15 h 19"/>
                <a:gd name="T52" fmla="*/ 5 w 20"/>
                <a:gd name="T53" fmla="*/ 17 h 19"/>
                <a:gd name="T54" fmla="*/ 6 w 20"/>
                <a:gd name="T55" fmla="*/ 17 h 19"/>
                <a:gd name="T56" fmla="*/ 8 w 20"/>
                <a:gd name="T57" fmla="*/ 18 h 19"/>
                <a:gd name="T58" fmla="*/ 10 w 20"/>
                <a:gd name="T59" fmla="*/ 18 h 19"/>
                <a:gd name="T60" fmla="*/ 12 w 20"/>
                <a:gd name="T61" fmla="*/ 18 h 19"/>
                <a:gd name="T62" fmla="*/ 14 w 20"/>
                <a:gd name="T63" fmla="*/ 17 h 19"/>
                <a:gd name="T64" fmla="*/ 16 w 20"/>
                <a:gd name="T65" fmla="*/ 16 h 19"/>
                <a:gd name="T66" fmla="*/ 17 w 20"/>
                <a:gd name="T67" fmla="*/ 14 h 19"/>
                <a:gd name="T68" fmla="*/ 18 w 20"/>
                <a:gd name="T69" fmla="*/ 13 h 19"/>
                <a:gd name="T70" fmla="*/ 18 w 20"/>
                <a:gd name="T71" fmla="*/ 11 h 19"/>
                <a:gd name="T72" fmla="*/ 18 w 20"/>
                <a:gd name="T73" fmla="*/ 9 h 19"/>
                <a:gd name="T74" fmla="*/ 18 w 20"/>
                <a:gd name="T75" fmla="*/ 7 h 19"/>
                <a:gd name="T76" fmla="*/ 17 w 20"/>
                <a:gd name="T77" fmla="*/ 5 h 19"/>
                <a:gd name="T78" fmla="*/ 17 w 20"/>
                <a:gd name="T79" fmla="*/ 4 h 19"/>
                <a:gd name="T80" fmla="*/ 15 w 20"/>
                <a:gd name="T81" fmla="*/ 2 h 19"/>
                <a:gd name="T82" fmla="*/ 14 w 20"/>
                <a:gd name="T83" fmla="*/ 2 h 19"/>
                <a:gd name="T84" fmla="*/ 12 w 20"/>
                <a:gd name="T85" fmla="*/ 1 h 19"/>
                <a:gd name="T86" fmla="*/ 11 w 20"/>
                <a:gd name="T87" fmla="*/ 0 h 19"/>
                <a:gd name="T88" fmla="*/ 8 w 20"/>
                <a:gd name="T89" fmla="*/ 0 h 19"/>
                <a:gd name="T90" fmla="*/ 6 w 20"/>
                <a:gd name="T91" fmla="*/ 1 h 19"/>
                <a:gd name="T92" fmla="*/ 5 w 20"/>
                <a:gd name="T93" fmla="*/ 2 h 19"/>
                <a:gd name="T94" fmla="*/ 3 w 20"/>
                <a:gd name="T9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19">
                  <a:moveTo>
                    <a:pt x="5" y="5"/>
                  </a:moveTo>
                  <a:lnTo>
                    <a:pt x="5" y="5"/>
                  </a:lnTo>
                  <a:lnTo>
                    <a:pt x="5" y="5"/>
                  </a:lnTo>
                  <a:lnTo>
                    <a:pt x="6" y="5"/>
                  </a:lnTo>
                  <a:lnTo>
                    <a:pt x="7" y="4"/>
                  </a:lnTo>
                  <a:lnTo>
                    <a:pt x="8" y="4"/>
                  </a:lnTo>
                  <a:lnTo>
                    <a:pt x="8" y="4"/>
                  </a:lnTo>
                  <a:lnTo>
                    <a:pt x="9" y="4"/>
                  </a:lnTo>
                  <a:lnTo>
                    <a:pt x="10" y="4"/>
                  </a:lnTo>
                  <a:lnTo>
                    <a:pt x="11" y="4"/>
                  </a:lnTo>
                  <a:lnTo>
                    <a:pt x="11" y="4"/>
                  </a:lnTo>
                  <a:lnTo>
                    <a:pt x="12" y="4"/>
                  </a:lnTo>
                  <a:lnTo>
                    <a:pt x="12" y="5"/>
                  </a:lnTo>
                  <a:lnTo>
                    <a:pt x="13" y="5"/>
                  </a:lnTo>
                  <a:lnTo>
                    <a:pt x="13" y="5"/>
                  </a:lnTo>
                  <a:lnTo>
                    <a:pt x="14" y="5"/>
                  </a:lnTo>
                  <a:lnTo>
                    <a:pt x="14" y="6"/>
                  </a:lnTo>
                  <a:lnTo>
                    <a:pt x="14" y="7"/>
                  </a:lnTo>
                  <a:lnTo>
                    <a:pt x="15" y="7"/>
                  </a:lnTo>
                  <a:lnTo>
                    <a:pt x="15" y="8"/>
                  </a:lnTo>
                  <a:lnTo>
                    <a:pt x="15" y="8"/>
                  </a:lnTo>
                  <a:lnTo>
                    <a:pt x="15" y="9"/>
                  </a:lnTo>
                  <a:lnTo>
                    <a:pt x="15" y="10"/>
                  </a:lnTo>
                  <a:lnTo>
                    <a:pt x="15" y="11"/>
                  </a:lnTo>
                  <a:lnTo>
                    <a:pt x="15" y="11"/>
                  </a:lnTo>
                  <a:lnTo>
                    <a:pt x="14" y="12"/>
                  </a:lnTo>
                  <a:lnTo>
                    <a:pt x="14" y="13"/>
                  </a:lnTo>
                  <a:lnTo>
                    <a:pt x="14" y="13"/>
                  </a:lnTo>
                  <a:lnTo>
                    <a:pt x="14" y="14"/>
                  </a:lnTo>
                  <a:lnTo>
                    <a:pt x="13" y="14"/>
                  </a:lnTo>
                  <a:lnTo>
                    <a:pt x="13" y="14"/>
                  </a:lnTo>
                  <a:lnTo>
                    <a:pt x="12" y="14"/>
                  </a:lnTo>
                  <a:lnTo>
                    <a:pt x="11" y="14"/>
                  </a:lnTo>
                  <a:lnTo>
                    <a:pt x="11" y="15"/>
                  </a:lnTo>
                  <a:lnTo>
                    <a:pt x="11" y="15"/>
                  </a:lnTo>
                  <a:lnTo>
                    <a:pt x="10" y="15"/>
                  </a:lnTo>
                  <a:lnTo>
                    <a:pt x="9" y="15"/>
                  </a:lnTo>
                  <a:lnTo>
                    <a:pt x="8" y="15"/>
                  </a:lnTo>
                  <a:lnTo>
                    <a:pt x="8" y="15"/>
                  </a:lnTo>
                  <a:lnTo>
                    <a:pt x="7" y="14"/>
                  </a:lnTo>
                  <a:lnTo>
                    <a:pt x="6" y="14"/>
                  </a:lnTo>
                  <a:lnTo>
                    <a:pt x="6" y="14"/>
                  </a:lnTo>
                  <a:lnTo>
                    <a:pt x="5" y="14"/>
                  </a:lnTo>
                  <a:lnTo>
                    <a:pt x="5" y="13"/>
                  </a:lnTo>
                  <a:lnTo>
                    <a:pt x="5" y="13"/>
                  </a:lnTo>
                  <a:lnTo>
                    <a:pt x="5" y="12"/>
                  </a:lnTo>
                  <a:lnTo>
                    <a:pt x="4" y="12"/>
                  </a:lnTo>
                  <a:lnTo>
                    <a:pt x="4" y="11"/>
                  </a:lnTo>
                  <a:lnTo>
                    <a:pt x="4" y="11"/>
                  </a:lnTo>
                  <a:lnTo>
                    <a:pt x="4" y="10"/>
                  </a:lnTo>
                  <a:lnTo>
                    <a:pt x="4" y="9"/>
                  </a:lnTo>
                  <a:lnTo>
                    <a:pt x="4" y="8"/>
                  </a:lnTo>
                  <a:lnTo>
                    <a:pt x="4" y="8"/>
                  </a:lnTo>
                  <a:lnTo>
                    <a:pt x="4" y="7"/>
                  </a:lnTo>
                  <a:lnTo>
                    <a:pt x="5" y="7"/>
                  </a:lnTo>
                  <a:lnTo>
                    <a:pt x="5" y="6"/>
                  </a:lnTo>
                  <a:lnTo>
                    <a:pt x="5" y="5"/>
                  </a:lnTo>
                  <a:lnTo>
                    <a:pt x="5" y="5"/>
                  </a:lnTo>
                  <a:lnTo>
                    <a:pt x="3" y="3"/>
                  </a:lnTo>
                  <a:lnTo>
                    <a:pt x="2" y="3"/>
                  </a:lnTo>
                  <a:lnTo>
                    <a:pt x="2" y="4"/>
                  </a:lnTo>
                  <a:lnTo>
                    <a:pt x="2" y="5"/>
                  </a:lnTo>
                  <a:lnTo>
                    <a:pt x="2" y="5"/>
                  </a:lnTo>
                  <a:lnTo>
                    <a:pt x="1" y="5"/>
                  </a:lnTo>
                  <a:lnTo>
                    <a:pt x="1" y="6"/>
                  </a:lnTo>
                  <a:lnTo>
                    <a:pt x="1" y="7"/>
                  </a:lnTo>
                  <a:lnTo>
                    <a:pt x="0" y="8"/>
                  </a:lnTo>
                  <a:lnTo>
                    <a:pt x="0" y="8"/>
                  </a:lnTo>
                  <a:lnTo>
                    <a:pt x="0" y="9"/>
                  </a:lnTo>
                  <a:lnTo>
                    <a:pt x="0" y="10"/>
                  </a:lnTo>
                  <a:lnTo>
                    <a:pt x="0" y="11"/>
                  </a:lnTo>
                  <a:lnTo>
                    <a:pt x="0" y="11"/>
                  </a:lnTo>
                  <a:lnTo>
                    <a:pt x="1" y="11"/>
                  </a:lnTo>
                  <a:lnTo>
                    <a:pt x="1" y="12"/>
                  </a:lnTo>
                  <a:lnTo>
                    <a:pt x="1" y="13"/>
                  </a:lnTo>
                  <a:lnTo>
                    <a:pt x="2" y="14"/>
                  </a:lnTo>
                  <a:lnTo>
                    <a:pt x="2" y="14"/>
                  </a:lnTo>
                  <a:lnTo>
                    <a:pt x="2" y="15"/>
                  </a:lnTo>
                  <a:lnTo>
                    <a:pt x="3" y="16"/>
                  </a:lnTo>
                  <a:lnTo>
                    <a:pt x="4" y="17"/>
                  </a:lnTo>
                  <a:lnTo>
                    <a:pt x="5" y="17"/>
                  </a:lnTo>
                  <a:lnTo>
                    <a:pt x="5" y="17"/>
                  </a:lnTo>
                  <a:lnTo>
                    <a:pt x="5" y="17"/>
                  </a:lnTo>
                  <a:lnTo>
                    <a:pt x="6" y="17"/>
                  </a:lnTo>
                  <a:lnTo>
                    <a:pt x="6" y="18"/>
                  </a:lnTo>
                  <a:lnTo>
                    <a:pt x="7" y="18"/>
                  </a:lnTo>
                  <a:lnTo>
                    <a:pt x="8" y="18"/>
                  </a:lnTo>
                  <a:lnTo>
                    <a:pt x="8" y="18"/>
                  </a:lnTo>
                  <a:lnTo>
                    <a:pt x="9" y="18"/>
                  </a:lnTo>
                  <a:lnTo>
                    <a:pt x="10" y="18"/>
                  </a:lnTo>
                  <a:lnTo>
                    <a:pt x="11" y="18"/>
                  </a:lnTo>
                  <a:lnTo>
                    <a:pt x="11" y="18"/>
                  </a:lnTo>
                  <a:lnTo>
                    <a:pt x="12" y="18"/>
                  </a:lnTo>
                  <a:lnTo>
                    <a:pt x="13" y="17"/>
                  </a:lnTo>
                  <a:lnTo>
                    <a:pt x="14" y="17"/>
                  </a:lnTo>
                  <a:lnTo>
                    <a:pt x="14" y="17"/>
                  </a:lnTo>
                  <a:lnTo>
                    <a:pt x="15" y="17"/>
                  </a:lnTo>
                  <a:lnTo>
                    <a:pt x="15" y="16"/>
                  </a:lnTo>
                  <a:lnTo>
                    <a:pt x="16" y="16"/>
                  </a:lnTo>
                  <a:lnTo>
                    <a:pt x="17" y="15"/>
                  </a:lnTo>
                  <a:lnTo>
                    <a:pt x="17" y="14"/>
                  </a:lnTo>
                  <a:lnTo>
                    <a:pt x="17" y="14"/>
                  </a:lnTo>
                  <a:lnTo>
                    <a:pt x="17" y="14"/>
                  </a:lnTo>
                  <a:lnTo>
                    <a:pt x="17" y="13"/>
                  </a:lnTo>
                  <a:lnTo>
                    <a:pt x="18" y="13"/>
                  </a:lnTo>
                  <a:lnTo>
                    <a:pt x="18" y="12"/>
                  </a:lnTo>
                  <a:lnTo>
                    <a:pt x="18" y="11"/>
                  </a:lnTo>
                  <a:lnTo>
                    <a:pt x="18" y="11"/>
                  </a:lnTo>
                  <a:lnTo>
                    <a:pt x="18" y="10"/>
                  </a:lnTo>
                  <a:lnTo>
                    <a:pt x="19" y="9"/>
                  </a:lnTo>
                  <a:lnTo>
                    <a:pt x="18" y="9"/>
                  </a:lnTo>
                  <a:lnTo>
                    <a:pt x="18" y="8"/>
                  </a:lnTo>
                  <a:lnTo>
                    <a:pt x="18" y="8"/>
                  </a:lnTo>
                  <a:lnTo>
                    <a:pt x="18" y="7"/>
                  </a:lnTo>
                  <a:lnTo>
                    <a:pt x="18" y="6"/>
                  </a:lnTo>
                  <a:lnTo>
                    <a:pt x="18" y="5"/>
                  </a:lnTo>
                  <a:lnTo>
                    <a:pt x="17" y="5"/>
                  </a:lnTo>
                  <a:lnTo>
                    <a:pt x="17" y="5"/>
                  </a:lnTo>
                  <a:lnTo>
                    <a:pt x="17" y="5"/>
                  </a:lnTo>
                  <a:lnTo>
                    <a:pt x="17" y="4"/>
                  </a:lnTo>
                  <a:lnTo>
                    <a:pt x="16" y="3"/>
                  </a:lnTo>
                  <a:lnTo>
                    <a:pt x="16" y="2"/>
                  </a:lnTo>
                  <a:lnTo>
                    <a:pt x="15" y="2"/>
                  </a:lnTo>
                  <a:lnTo>
                    <a:pt x="15" y="2"/>
                  </a:lnTo>
                  <a:lnTo>
                    <a:pt x="14" y="2"/>
                  </a:lnTo>
                  <a:lnTo>
                    <a:pt x="14" y="2"/>
                  </a:lnTo>
                  <a:lnTo>
                    <a:pt x="14" y="1"/>
                  </a:lnTo>
                  <a:lnTo>
                    <a:pt x="13" y="1"/>
                  </a:lnTo>
                  <a:lnTo>
                    <a:pt x="12" y="1"/>
                  </a:lnTo>
                  <a:lnTo>
                    <a:pt x="11" y="1"/>
                  </a:lnTo>
                  <a:lnTo>
                    <a:pt x="11" y="0"/>
                  </a:lnTo>
                  <a:lnTo>
                    <a:pt x="11" y="0"/>
                  </a:lnTo>
                  <a:lnTo>
                    <a:pt x="10" y="0"/>
                  </a:lnTo>
                  <a:lnTo>
                    <a:pt x="9" y="0"/>
                  </a:lnTo>
                  <a:lnTo>
                    <a:pt x="8" y="0"/>
                  </a:lnTo>
                  <a:lnTo>
                    <a:pt x="8" y="0"/>
                  </a:lnTo>
                  <a:lnTo>
                    <a:pt x="7" y="1"/>
                  </a:lnTo>
                  <a:lnTo>
                    <a:pt x="6" y="1"/>
                  </a:lnTo>
                  <a:lnTo>
                    <a:pt x="5" y="1"/>
                  </a:lnTo>
                  <a:lnTo>
                    <a:pt x="5" y="2"/>
                  </a:lnTo>
                  <a:lnTo>
                    <a:pt x="5" y="2"/>
                  </a:lnTo>
                  <a:lnTo>
                    <a:pt x="4" y="2"/>
                  </a:lnTo>
                  <a:lnTo>
                    <a:pt x="4" y="2"/>
                  </a:lnTo>
                  <a:lnTo>
                    <a:pt x="3" y="2"/>
                  </a:lnTo>
                  <a:lnTo>
                    <a:pt x="3" y="3"/>
                  </a:lnTo>
                  <a:lnTo>
                    <a:pt x="5"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252">
              <a:extLst>
                <a:ext uri="{FF2B5EF4-FFF2-40B4-BE49-F238E27FC236}">
                  <a16:creationId xmlns:a16="http://schemas.microsoft.com/office/drawing/2014/main" id="{76DBFDF1-A81A-4B3A-9B04-70D02CEA9FE7}"/>
                </a:ext>
              </a:extLst>
            </p:cNvPr>
            <p:cNvSpPr>
              <a:spLocks noChangeShapeType="1"/>
            </p:cNvSpPr>
            <p:nvPr>
              <p:custDataLst>
                <p:tags r:id="rId251"/>
              </p:custDataLst>
            </p:nvPr>
          </p:nvSpPr>
          <p:spPr bwMode="auto">
            <a:xfrm>
              <a:off x="2553780" y="550863"/>
              <a:ext cx="0" cy="762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Line 253">
              <a:extLst>
                <a:ext uri="{FF2B5EF4-FFF2-40B4-BE49-F238E27FC236}">
                  <a16:creationId xmlns:a16="http://schemas.microsoft.com/office/drawing/2014/main" id="{48C4DC7D-7266-4012-8CD7-28DD78B6694F}"/>
                </a:ext>
              </a:extLst>
            </p:cNvPr>
            <p:cNvSpPr>
              <a:spLocks noChangeShapeType="1"/>
            </p:cNvSpPr>
            <p:nvPr>
              <p:custDataLst>
                <p:tags r:id="rId252"/>
              </p:custDataLst>
            </p:nvPr>
          </p:nvSpPr>
          <p:spPr bwMode="auto">
            <a:xfrm flipV="1">
              <a:off x="2553780" y="552451"/>
              <a:ext cx="0" cy="762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 name="Line 254">
              <a:extLst>
                <a:ext uri="{FF2B5EF4-FFF2-40B4-BE49-F238E27FC236}">
                  <a16:creationId xmlns:a16="http://schemas.microsoft.com/office/drawing/2014/main" id="{33CD1B5D-8D98-4A20-B38B-2E3A15D70809}"/>
                </a:ext>
              </a:extLst>
            </p:cNvPr>
            <p:cNvSpPr>
              <a:spLocks noChangeShapeType="1"/>
            </p:cNvSpPr>
            <p:nvPr>
              <p:custDataLst>
                <p:tags r:id="rId253"/>
              </p:custDataLst>
            </p:nvPr>
          </p:nvSpPr>
          <p:spPr bwMode="auto">
            <a:xfrm flipV="1">
              <a:off x="2552192" y="552451"/>
              <a:ext cx="0" cy="76200"/>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Line 255">
              <a:extLst>
                <a:ext uri="{FF2B5EF4-FFF2-40B4-BE49-F238E27FC236}">
                  <a16:creationId xmlns:a16="http://schemas.microsoft.com/office/drawing/2014/main" id="{71A541E0-4EA0-4D3D-8632-16EE6DF83C49}"/>
                </a:ext>
              </a:extLst>
            </p:cNvPr>
            <p:cNvSpPr>
              <a:spLocks noChangeShapeType="1"/>
            </p:cNvSpPr>
            <p:nvPr>
              <p:custDataLst>
                <p:tags r:id="rId254"/>
              </p:custDataLst>
            </p:nvPr>
          </p:nvSpPr>
          <p:spPr bwMode="auto">
            <a:xfrm flipV="1">
              <a:off x="2550605" y="552451"/>
              <a:ext cx="0" cy="77787"/>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 name="Line 256">
              <a:extLst>
                <a:ext uri="{FF2B5EF4-FFF2-40B4-BE49-F238E27FC236}">
                  <a16:creationId xmlns:a16="http://schemas.microsoft.com/office/drawing/2014/main" id="{7518C66A-0184-450E-A270-4FCB2EB467FB}"/>
                </a:ext>
              </a:extLst>
            </p:cNvPr>
            <p:cNvSpPr>
              <a:spLocks noChangeShapeType="1"/>
            </p:cNvSpPr>
            <p:nvPr>
              <p:custDataLst>
                <p:tags r:id="rId255"/>
              </p:custDataLst>
            </p:nvPr>
          </p:nvSpPr>
          <p:spPr bwMode="auto">
            <a:xfrm flipV="1">
              <a:off x="2549017" y="554038"/>
              <a:ext cx="0" cy="762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 name="Line 257">
              <a:extLst>
                <a:ext uri="{FF2B5EF4-FFF2-40B4-BE49-F238E27FC236}">
                  <a16:creationId xmlns:a16="http://schemas.microsoft.com/office/drawing/2014/main" id="{CC20F61B-4D1A-4362-91D0-1023FCBBD0EB}"/>
                </a:ext>
              </a:extLst>
            </p:cNvPr>
            <p:cNvSpPr>
              <a:spLocks noChangeShapeType="1"/>
            </p:cNvSpPr>
            <p:nvPr>
              <p:custDataLst>
                <p:tags r:id="rId256"/>
              </p:custDataLst>
            </p:nvPr>
          </p:nvSpPr>
          <p:spPr bwMode="auto">
            <a:xfrm flipV="1">
              <a:off x="2549017" y="554038"/>
              <a:ext cx="0" cy="762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Line 258">
              <a:extLst>
                <a:ext uri="{FF2B5EF4-FFF2-40B4-BE49-F238E27FC236}">
                  <a16:creationId xmlns:a16="http://schemas.microsoft.com/office/drawing/2014/main" id="{3CAD2E87-C135-4AEF-B7AD-9AB88A2AA667}"/>
                </a:ext>
              </a:extLst>
            </p:cNvPr>
            <p:cNvSpPr>
              <a:spLocks noChangeShapeType="1"/>
            </p:cNvSpPr>
            <p:nvPr>
              <p:custDataLst>
                <p:tags r:id="rId257"/>
              </p:custDataLst>
            </p:nvPr>
          </p:nvSpPr>
          <p:spPr bwMode="auto">
            <a:xfrm flipV="1">
              <a:off x="2547430" y="555626"/>
              <a:ext cx="0" cy="76200"/>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259">
              <a:extLst>
                <a:ext uri="{FF2B5EF4-FFF2-40B4-BE49-F238E27FC236}">
                  <a16:creationId xmlns:a16="http://schemas.microsoft.com/office/drawing/2014/main" id="{866CAD55-3862-4F73-AF2B-ECD49B55F33D}"/>
                </a:ext>
              </a:extLst>
            </p:cNvPr>
            <p:cNvSpPr>
              <a:spLocks noChangeShapeType="1"/>
            </p:cNvSpPr>
            <p:nvPr>
              <p:custDataLst>
                <p:tags r:id="rId258"/>
              </p:custDataLst>
            </p:nvPr>
          </p:nvSpPr>
          <p:spPr bwMode="auto">
            <a:xfrm flipV="1">
              <a:off x="2545842" y="555626"/>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260">
              <a:extLst>
                <a:ext uri="{FF2B5EF4-FFF2-40B4-BE49-F238E27FC236}">
                  <a16:creationId xmlns:a16="http://schemas.microsoft.com/office/drawing/2014/main" id="{241EE0BD-613F-4316-A82F-2735C56FFFE5}"/>
                </a:ext>
              </a:extLst>
            </p:cNvPr>
            <p:cNvSpPr>
              <a:spLocks noChangeShapeType="1"/>
            </p:cNvSpPr>
            <p:nvPr>
              <p:custDataLst>
                <p:tags r:id="rId259"/>
              </p:custDataLst>
            </p:nvPr>
          </p:nvSpPr>
          <p:spPr bwMode="auto">
            <a:xfrm flipV="1">
              <a:off x="2544255" y="555626"/>
              <a:ext cx="0" cy="7778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Line 261">
              <a:extLst>
                <a:ext uri="{FF2B5EF4-FFF2-40B4-BE49-F238E27FC236}">
                  <a16:creationId xmlns:a16="http://schemas.microsoft.com/office/drawing/2014/main" id="{A87D6CA2-F716-4A76-A34F-F26F5BCED4EC}"/>
                </a:ext>
              </a:extLst>
            </p:cNvPr>
            <p:cNvSpPr>
              <a:spLocks noChangeShapeType="1"/>
            </p:cNvSpPr>
            <p:nvPr>
              <p:custDataLst>
                <p:tags r:id="rId260"/>
              </p:custDataLst>
            </p:nvPr>
          </p:nvSpPr>
          <p:spPr bwMode="auto">
            <a:xfrm>
              <a:off x="2544255" y="557213"/>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 name="Line 262">
              <a:extLst>
                <a:ext uri="{FF2B5EF4-FFF2-40B4-BE49-F238E27FC236}">
                  <a16:creationId xmlns:a16="http://schemas.microsoft.com/office/drawing/2014/main" id="{53EC66B1-40F2-4A38-BAE8-611285524AEF}"/>
                </a:ext>
              </a:extLst>
            </p:cNvPr>
            <p:cNvSpPr>
              <a:spLocks noChangeShapeType="1"/>
            </p:cNvSpPr>
            <p:nvPr>
              <p:custDataLst>
                <p:tags r:id="rId261"/>
              </p:custDataLst>
            </p:nvPr>
          </p:nvSpPr>
          <p:spPr bwMode="auto">
            <a:xfrm flipV="1">
              <a:off x="2542667" y="557213"/>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 name="Line 263">
              <a:extLst>
                <a:ext uri="{FF2B5EF4-FFF2-40B4-BE49-F238E27FC236}">
                  <a16:creationId xmlns:a16="http://schemas.microsoft.com/office/drawing/2014/main" id="{EEEE666F-FC02-4423-A9E4-CD3F0658E469}"/>
                </a:ext>
              </a:extLst>
            </p:cNvPr>
            <p:cNvSpPr>
              <a:spLocks noChangeShapeType="1"/>
            </p:cNvSpPr>
            <p:nvPr>
              <p:custDataLst>
                <p:tags r:id="rId262"/>
              </p:custDataLst>
            </p:nvPr>
          </p:nvSpPr>
          <p:spPr bwMode="auto">
            <a:xfrm flipV="1">
              <a:off x="2541080" y="558801"/>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 name="Line 264">
              <a:extLst>
                <a:ext uri="{FF2B5EF4-FFF2-40B4-BE49-F238E27FC236}">
                  <a16:creationId xmlns:a16="http://schemas.microsoft.com/office/drawing/2014/main" id="{E7941F07-AD0D-4823-970F-492A858AB3D8}"/>
                </a:ext>
              </a:extLst>
            </p:cNvPr>
            <p:cNvSpPr>
              <a:spLocks noChangeShapeType="1"/>
            </p:cNvSpPr>
            <p:nvPr>
              <p:custDataLst>
                <p:tags r:id="rId263"/>
              </p:custDataLst>
            </p:nvPr>
          </p:nvSpPr>
          <p:spPr bwMode="auto">
            <a:xfrm flipV="1">
              <a:off x="2539492" y="558801"/>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Line 265">
              <a:extLst>
                <a:ext uri="{FF2B5EF4-FFF2-40B4-BE49-F238E27FC236}">
                  <a16:creationId xmlns:a16="http://schemas.microsoft.com/office/drawing/2014/main" id="{F4FF7FA5-8C04-4BB6-8618-E3173D308DCB}"/>
                </a:ext>
              </a:extLst>
            </p:cNvPr>
            <p:cNvSpPr>
              <a:spLocks noChangeShapeType="1"/>
            </p:cNvSpPr>
            <p:nvPr>
              <p:custDataLst>
                <p:tags r:id="rId264"/>
              </p:custDataLst>
            </p:nvPr>
          </p:nvSpPr>
          <p:spPr bwMode="auto">
            <a:xfrm flipV="1">
              <a:off x="2539492" y="558801"/>
              <a:ext cx="0" cy="7620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 name="Line 266">
              <a:extLst>
                <a:ext uri="{FF2B5EF4-FFF2-40B4-BE49-F238E27FC236}">
                  <a16:creationId xmlns:a16="http://schemas.microsoft.com/office/drawing/2014/main" id="{366AB224-E9BD-4E78-9C91-598F4254891E}"/>
                </a:ext>
              </a:extLst>
            </p:cNvPr>
            <p:cNvSpPr>
              <a:spLocks noChangeShapeType="1"/>
            </p:cNvSpPr>
            <p:nvPr>
              <p:custDataLst>
                <p:tags r:id="rId265"/>
              </p:custDataLst>
            </p:nvPr>
          </p:nvSpPr>
          <p:spPr bwMode="auto">
            <a:xfrm flipV="1">
              <a:off x="2537905" y="560388"/>
              <a:ext cx="0" cy="7620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 name="Line 267">
              <a:extLst>
                <a:ext uri="{FF2B5EF4-FFF2-40B4-BE49-F238E27FC236}">
                  <a16:creationId xmlns:a16="http://schemas.microsoft.com/office/drawing/2014/main" id="{1F1F2CDB-3763-42A7-A25A-06CB7C9865A1}"/>
                </a:ext>
              </a:extLst>
            </p:cNvPr>
            <p:cNvSpPr>
              <a:spLocks noChangeShapeType="1"/>
            </p:cNvSpPr>
            <p:nvPr>
              <p:custDataLst>
                <p:tags r:id="rId266"/>
              </p:custDataLst>
            </p:nvPr>
          </p:nvSpPr>
          <p:spPr bwMode="auto">
            <a:xfrm flipV="1">
              <a:off x="2536317" y="560388"/>
              <a:ext cx="0" cy="76200"/>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268">
              <a:extLst>
                <a:ext uri="{FF2B5EF4-FFF2-40B4-BE49-F238E27FC236}">
                  <a16:creationId xmlns:a16="http://schemas.microsoft.com/office/drawing/2014/main" id="{2770F60B-83B9-4D41-A41C-8E5FC5384C9F}"/>
                </a:ext>
              </a:extLst>
            </p:cNvPr>
            <p:cNvSpPr>
              <a:spLocks noChangeShapeType="1"/>
            </p:cNvSpPr>
            <p:nvPr>
              <p:custDataLst>
                <p:tags r:id="rId267"/>
              </p:custDataLst>
            </p:nvPr>
          </p:nvSpPr>
          <p:spPr bwMode="auto">
            <a:xfrm flipV="1">
              <a:off x="2534730" y="560388"/>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 name="Line 269">
              <a:extLst>
                <a:ext uri="{FF2B5EF4-FFF2-40B4-BE49-F238E27FC236}">
                  <a16:creationId xmlns:a16="http://schemas.microsoft.com/office/drawing/2014/main" id="{8DAFAE83-655A-47E5-B149-88B37C23D477}"/>
                </a:ext>
              </a:extLst>
            </p:cNvPr>
            <p:cNvSpPr>
              <a:spLocks noChangeShapeType="1"/>
            </p:cNvSpPr>
            <p:nvPr>
              <p:custDataLst>
                <p:tags r:id="rId268"/>
              </p:custDataLst>
            </p:nvPr>
          </p:nvSpPr>
          <p:spPr bwMode="auto">
            <a:xfrm flipV="1">
              <a:off x="2534730" y="561976"/>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 name="Line 270">
              <a:extLst>
                <a:ext uri="{FF2B5EF4-FFF2-40B4-BE49-F238E27FC236}">
                  <a16:creationId xmlns:a16="http://schemas.microsoft.com/office/drawing/2014/main" id="{268F53AE-F298-472E-A708-F5CC9816E75D}"/>
                </a:ext>
              </a:extLst>
            </p:cNvPr>
            <p:cNvSpPr>
              <a:spLocks noChangeShapeType="1"/>
            </p:cNvSpPr>
            <p:nvPr>
              <p:custDataLst>
                <p:tags r:id="rId269"/>
              </p:custDataLst>
            </p:nvPr>
          </p:nvSpPr>
          <p:spPr bwMode="auto">
            <a:xfrm>
              <a:off x="2533142" y="561976"/>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 name="Line 271">
              <a:extLst>
                <a:ext uri="{FF2B5EF4-FFF2-40B4-BE49-F238E27FC236}">
                  <a16:creationId xmlns:a16="http://schemas.microsoft.com/office/drawing/2014/main" id="{63C5DEDA-3B50-4FAD-98B6-AB11830E5F52}"/>
                </a:ext>
              </a:extLst>
            </p:cNvPr>
            <p:cNvSpPr>
              <a:spLocks noChangeShapeType="1"/>
            </p:cNvSpPr>
            <p:nvPr>
              <p:custDataLst>
                <p:tags r:id="rId270"/>
              </p:custDataLst>
            </p:nvPr>
          </p:nvSpPr>
          <p:spPr bwMode="auto">
            <a:xfrm>
              <a:off x="2387092" y="552451"/>
              <a:ext cx="0" cy="746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272">
              <a:extLst>
                <a:ext uri="{FF2B5EF4-FFF2-40B4-BE49-F238E27FC236}">
                  <a16:creationId xmlns:a16="http://schemas.microsoft.com/office/drawing/2014/main" id="{6F890B95-BD94-4BC8-82F6-A7A0A7FB5792}"/>
                </a:ext>
              </a:extLst>
            </p:cNvPr>
            <p:cNvSpPr>
              <a:spLocks noChangeShapeType="1"/>
            </p:cNvSpPr>
            <p:nvPr>
              <p:custDataLst>
                <p:tags r:id="rId271"/>
              </p:custDataLst>
            </p:nvPr>
          </p:nvSpPr>
          <p:spPr bwMode="auto">
            <a:xfrm flipV="1">
              <a:off x="2388680" y="552451"/>
              <a:ext cx="0" cy="746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Line 273">
              <a:extLst>
                <a:ext uri="{FF2B5EF4-FFF2-40B4-BE49-F238E27FC236}">
                  <a16:creationId xmlns:a16="http://schemas.microsoft.com/office/drawing/2014/main" id="{A281CC80-2A8E-4479-8C13-DABF91E3B6C0}"/>
                </a:ext>
              </a:extLst>
            </p:cNvPr>
            <p:cNvSpPr>
              <a:spLocks noChangeShapeType="1"/>
            </p:cNvSpPr>
            <p:nvPr>
              <p:custDataLst>
                <p:tags r:id="rId272"/>
              </p:custDataLst>
            </p:nvPr>
          </p:nvSpPr>
          <p:spPr bwMode="auto">
            <a:xfrm flipV="1">
              <a:off x="2390267" y="554038"/>
              <a:ext cx="0" cy="746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 name="Line 274">
              <a:extLst>
                <a:ext uri="{FF2B5EF4-FFF2-40B4-BE49-F238E27FC236}">
                  <a16:creationId xmlns:a16="http://schemas.microsoft.com/office/drawing/2014/main" id="{6DF6CBCC-6EDD-4E2A-A8A7-EA6785E4235B}"/>
                </a:ext>
              </a:extLst>
            </p:cNvPr>
            <p:cNvSpPr>
              <a:spLocks noChangeShapeType="1"/>
            </p:cNvSpPr>
            <p:nvPr>
              <p:custDataLst>
                <p:tags r:id="rId273"/>
              </p:custDataLst>
            </p:nvPr>
          </p:nvSpPr>
          <p:spPr bwMode="auto">
            <a:xfrm flipV="1">
              <a:off x="2390267" y="554038"/>
              <a:ext cx="0" cy="746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 name="Line 275">
              <a:extLst>
                <a:ext uri="{FF2B5EF4-FFF2-40B4-BE49-F238E27FC236}">
                  <a16:creationId xmlns:a16="http://schemas.microsoft.com/office/drawing/2014/main" id="{5BBAAB74-8D1C-4570-B66D-E3DCAAB7839A}"/>
                </a:ext>
              </a:extLst>
            </p:cNvPr>
            <p:cNvSpPr>
              <a:spLocks noChangeShapeType="1"/>
            </p:cNvSpPr>
            <p:nvPr>
              <p:custDataLst>
                <p:tags r:id="rId274"/>
              </p:custDataLst>
            </p:nvPr>
          </p:nvSpPr>
          <p:spPr bwMode="auto">
            <a:xfrm flipV="1">
              <a:off x="2391855" y="555626"/>
              <a:ext cx="0" cy="7461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 name="Line 276">
              <a:extLst>
                <a:ext uri="{FF2B5EF4-FFF2-40B4-BE49-F238E27FC236}">
                  <a16:creationId xmlns:a16="http://schemas.microsoft.com/office/drawing/2014/main" id="{B85F5CAF-94D4-4654-BAE7-798BD2D7C122}"/>
                </a:ext>
              </a:extLst>
            </p:cNvPr>
            <p:cNvSpPr>
              <a:spLocks noChangeShapeType="1"/>
            </p:cNvSpPr>
            <p:nvPr>
              <p:custDataLst>
                <p:tags r:id="rId275"/>
              </p:custDataLst>
            </p:nvPr>
          </p:nvSpPr>
          <p:spPr bwMode="auto">
            <a:xfrm flipV="1">
              <a:off x="2393442" y="555626"/>
              <a:ext cx="0" cy="762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Line 277">
              <a:extLst>
                <a:ext uri="{FF2B5EF4-FFF2-40B4-BE49-F238E27FC236}">
                  <a16:creationId xmlns:a16="http://schemas.microsoft.com/office/drawing/2014/main" id="{A9DA2FB9-7B65-4BB7-9C8F-0DA4529B82A3}"/>
                </a:ext>
              </a:extLst>
            </p:cNvPr>
            <p:cNvSpPr>
              <a:spLocks noChangeShapeType="1"/>
            </p:cNvSpPr>
            <p:nvPr>
              <p:custDataLst>
                <p:tags r:id="rId276"/>
              </p:custDataLst>
            </p:nvPr>
          </p:nvSpPr>
          <p:spPr bwMode="auto">
            <a:xfrm flipV="1">
              <a:off x="2395030" y="555626"/>
              <a:ext cx="0" cy="76200"/>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 name="Line 278">
              <a:extLst>
                <a:ext uri="{FF2B5EF4-FFF2-40B4-BE49-F238E27FC236}">
                  <a16:creationId xmlns:a16="http://schemas.microsoft.com/office/drawing/2014/main" id="{FD8E91EF-D361-46CE-A3A9-297335094F50}"/>
                </a:ext>
              </a:extLst>
            </p:cNvPr>
            <p:cNvSpPr>
              <a:spLocks noChangeShapeType="1"/>
            </p:cNvSpPr>
            <p:nvPr>
              <p:custDataLst>
                <p:tags r:id="rId277"/>
              </p:custDataLst>
            </p:nvPr>
          </p:nvSpPr>
          <p:spPr bwMode="auto">
            <a:xfrm flipV="1">
              <a:off x="2395030" y="557213"/>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 name="Line 279">
              <a:extLst>
                <a:ext uri="{FF2B5EF4-FFF2-40B4-BE49-F238E27FC236}">
                  <a16:creationId xmlns:a16="http://schemas.microsoft.com/office/drawing/2014/main" id="{90649D90-EDA0-491D-8224-81989F5A3139}"/>
                </a:ext>
              </a:extLst>
            </p:cNvPr>
            <p:cNvSpPr>
              <a:spLocks noChangeShapeType="1"/>
            </p:cNvSpPr>
            <p:nvPr>
              <p:custDataLst>
                <p:tags r:id="rId278"/>
              </p:custDataLst>
            </p:nvPr>
          </p:nvSpPr>
          <p:spPr bwMode="auto">
            <a:xfrm flipV="1">
              <a:off x="2396617" y="557213"/>
              <a:ext cx="0" cy="7778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280">
              <a:extLst>
                <a:ext uri="{FF2B5EF4-FFF2-40B4-BE49-F238E27FC236}">
                  <a16:creationId xmlns:a16="http://schemas.microsoft.com/office/drawing/2014/main" id="{379EDEB6-51EB-40F8-B5CD-3A82B58D0D63}"/>
                </a:ext>
              </a:extLst>
            </p:cNvPr>
            <p:cNvSpPr>
              <a:spLocks noChangeShapeType="1"/>
            </p:cNvSpPr>
            <p:nvPr>
              <p:custDataLst>
                <p:tags r:id="rId279"/>
              </p:custDataLst>
            </p:nvPr>
          </p:nvSpPr>
          <p:spPr bwMode="auto">
            <a:xfrm>
              <a:off x="2398205" y="558801"/>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Line 281">
              <a:extLst>
                <a:ext uri="{FF2B5EF4-FFF2-40B4-BE49-F238E27FC236}">
                  <a16:creationId xmlns:a16="http://schemas.microsoft.com/office/drawing/2014/main" id="{5145FB57-0A70-47A7-9804-6EAB1FF47941}"/>
                </a:ext>
              </a:extLst>
            </p:cNvPr>
            <p:cNvSpPr>
              <a:spLocks noChangeShapeType="1"/>
            </p:cNvSpPr>
            <p:nvPr>
              <p:custDataLst>
                <p:tags r:id="rId280"/>
              </p:custDataLst>
            </p:nvPr>
          </p:nvSpPr>
          <p:spPr bwMode="auto">
            <a:xfrm flipV="1">
              <a:off x="2399792" y="558801"/>
              <a:ext cx="0" cy="7778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 name="Line 282">
              <a:extLst>
                <a:ext uri="{FF2B5EF4-FFF2-40B4-BE49-F238E27FC236}">
                  <a16:creationId xmlns:a16="http://schemas.microsoft.com/office/drawing/2014/main" id="{62B3A815-3B70-4892-ADBD-C89D3F4D5850}"/>
                </a:ext>
              </a:extLst>
            </p:cNvPr>
            <p:cNvSpPr>
              <a:spLocks noChangeShapeType="1"/>
            </p:cNvSpPr>
            <p:nvPr>
              <p:custDataLst>
                <p:tags r:id="rId281"/>
              </p:custDataLst>
            </p:nvPr>
          </p:nvSpPr>
          <p:spPr bwMode="auto">
            <a:xfrm flipV="1">
              <a:off x="2399792" y="558801"/>
              <a:ext cx="0" cy="7778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 name="Line 283">
              <a:extLst>
                <a:ext uri="{FF2B5EF4-FFF2-40B4-BE49-F238E27FC236}">
                  <a16:creationId xmlns:a16="http://schemas.microsoft.com/office/drawing/2014/main" id="{18C6147A-9265-45B8-82DE-E3542C229CED}"/>
                </a:ext>
              </a:extLst>
            </p:cNvPr>
            <p:cNvSpPr>
              <a:spLocks noChangeShapeType="1"/>
            </p:cNvSpPr>
            <p:nvPr>
              <p:custDataLst>
                <p:tags r:id="rId282"/>
              </p:custDataLst>
            </p:nvPr>
          </p:nvSpPr>
          <p:spPr bwMode="auto">
            <a:xfrm flipV="1">
              <a:off x="2401380" y="560388"/>
              <a:ext cx="0" cy="762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 name="Line 284">
              <a:extLst>
                <a:ext uri="{FF2B5EF4-FFF2-40B4-BE49-F238E27FC236}">
                  <a16:creationId xmlns:a16="http://schemas.microsoft.com/office/drawing/2014/main" id="{88D9F2DA-E243-4D72-93E1-B36C2D93D392}"/>
                </a:ext>
              </a:extLst>
            </p:cNvPr>
            <p:cNvSpPr>
              <a:spLocks noChangeShapeType="1"/>
            </p:cNvSpPr>
            <p:nvPr>
              <p:custDataLst>
                <p:tags r:id="rId283"/>
              </p:custDataLst>
            </p:nvPr>
          </p:nvSpPr>
          <p:spPr bwMode="auto">
            <a:xfrm flipV="1">
              <a:off x="2402967" y="560388"/>
              <a:ext cx="0" cy="77788"/>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Line 285">
              <a:extLst>
                <a:ext uri="{FF2B5EF4-FFF2-40B4-BE49-F238E27FC236}">
                  <a16:creationId xmlns:a16="http://schemas.microsoft.com/office/drawing/2014/main" id="{78C61C55-C219-45EC-B362-D2D27345C770}"/>
                </a:ext>
              </a:extLst>
            </p:cNvPr>
            <p:cNvSpPr>
              <a:spLocks noChangeShapeType="1"/>
            </p:cNvSpPr>
            <p:nvPr>
              <p:custDataLst>
                <p:tags r:id="rId284"/>
              </p:custDataLst>
            </p:nvPr>
          </p:nvSpPr>
          <p:spPr bwMode="auto">
            <a:xfrm flipV="1">
              <a:off x="2404555" y="561976"/>
              <a:ext cx="0" cy="7620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 name="Line 286">
              <a:extLst>
                <a:ext uri="{FF2B5EF4-FFF2-40B4-BE49-F238E27FC236}">
                  <a16:creationId xmlns:a16="http://schemas.microsoft.com/office/drawing/2014/main" id="{8C77C9E0-2FCD-4589-BBA7-407707F6EAFD}"/>
                </a:ext>
              </a:extLst>
            </p:cNvPr>
            <p:cNvSpPr>
              <a:spLocks noChangeShapeType="1"/>
            </p:cNvSpPr>
            <p:nvPr>
              <p:custDataLst>
                <p:tags r:id="rId285"/>
              </p:custDataLst>
            </p:nvPr>
          </p:nvSpPr>
          <p:spPr bwMode="auto">
            <a:xfrm flipV="1">
              <a:off x="2404555" y="561976"/>
              <a:ext cx="0" cy="77787"/>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 name="Line 287">
              <a:extLst>
                <a:ext uri="{FF2B5EF4-FFF2-40B4-BE49-F238E27FC236}">
                  <a16:creationId xmlns:a16="http://schemas.microsoft.com/office/drawing/2014/main" id="{FBB63E73-D23F-40E1-9FBF-0515F1125C13}"/>
                </a:ext>
              </a:extLst>
            </p:cNvPr>
            <p:cNvSpPr>
              <a:spLocks noChangeShapeType="1"/>
            </p:cNvSpPr>
            <p:nvPr>
              <p:custDataLst>
                <p:tags r:id="rId286"/>
              </p:custDataLst>
            </p:nvPr>
          </p:nvSpPr>
          <p:spPr bwMode="auto">
            <a:xfrm flipV="1">
              <a:off x="2406142" y="561976"/>
              <a:ext cx="0" cy="7778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288">
              <a:extLst>
                <a:ext uri="{FF2B5EF4-FFF2-40B4-BE49-F238E27FC236}">
                  <a16:creationId xmlns:a16="http://schemas.microsoft.com/office/drawing/2014/main" id="{B665AC80-52A5-4C02-9E5B-2085202B4CDE}"/>
                </a:ext>
              </a:extLst>
            </p:cNvPr>
            <p:cNvSpPr>
              <a:spLocks noChangeShapeType="1"/>
            </p:cNvSpPr>
            <p:nvPr>
              <p:custDataLst>
                <p:tags r:id="rId287"/>
              </p:custDataLst>
            </p:nvPr>
          </p:nvSpPr>
          <p:spPr bwMode="auto">
            <a:xfrm flipV="1">
              <a:off x="2407730" y="563563"/>
              <a:ext cx="0" cy="7778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Line 289">
              <a:extLst>
                <a:ext uri="{FF2B5EF4-FFF2-40B4-BE49-F238E27FC236}">
                  <a16:creationId xmlns:a16="http://schemas.microsoft.com/office/drawing/2014/main" id="{30020A3C-2089-4743-B4D1-B8DAB5CEA030}"/>
                </a:ext>
              </a:extLst>
            </p:cNvPr>
            <p:cNvSpPr>
              <a:spLocks noChangeShapeType="1"/>
            </p:cNvSpPr>
            <p:nvPr>
              <p:custDataLst>
                <p:tags r:id="rId288"/>
              </p:custDataLst>
            </p:nvPr>
          </p:nvSpPr>
          <p:spPr bwMode="auto">
            <a:xfrm>
              <a:off x="2409317" y="563563"/>
              <a:ext cx="0" cy="7778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 name="Line 290">
              <a:extLst>
                <a:ext uri="{FF2B5EF4-FFF2-40B4-BE49-F238E27FC236}">
                  <a16:creationId xmlns:a16="http://schemas.microsoft.com/office/drawing/2014/main" id="{7DA817B0-C735-4418-8B5E-71BAA926F407}"/>
                </a:ext>
              </a:extLst>
            </p:cNvPr>
            <p:cNvSpPr>
              <a:spLocks noChangeShapeType="1"/>
            </p:cNvSpPr>
            <p:nvPr>
              <p:custDataLst>
                <p:tags r:id="rId289"/>
              </p:custDataLst>
            </p:nvPr>
          </p:nvSpPr>
          <p:spPr bwMode="auto">
            <a:xfrm flipV="1">
              <a:off x="2385505" y="550863"/>
              <a:ext cx="0" cy="746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 name="Line 291">
              <a:extLst>
                <a:ext uri="{FF2B5EF4-FFF2-40B4-BE49-F238E27FC236}">
                  <a16:creationId xmlns:a16="http://schemas.microsoft.com/office/drawing/2014/main" id="{D412D919-CA09-4A70-9801-AE432CC6DF91}"/>
                </a:ext>
              </a:extLst>
            </p:cNvPr>
            <p:cNvSpPr>
              <a:spLocks noChangeShapeType="1"/>
            </p:cNvSpPr>
            <p:nvPr>
              <p:custDataLst>
                <p:tags r:id="rId290"/>
              </p:custDataLst>
            </p:nvPr>
          </p:nvSpPr>
          <p:spPr bwMode="auto">
            <a:xfrm flipV="1">
              <a:off x="2385505" y="550863"/>
              <a:ext cx="0" cy="730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 name="Line 292">
              <a:extLst>
                <a:ext uri="{FF2B5EF4-FFF2-40B4-BE49-F238E27FC236}">
                  <a16:creationId xmlns:a16="http://schemas.microsoft.com/office/drawing/2014/main" id="{E07FF17C-054C-43BB-BBF8-485806169E0C}"/>
                </a:ext>
              </a:extLst>
            </p:cNvPr>
            <p:cNvSpPr>
              <a:spLocks noChangeShapeType="1"/>
            </p:cNvSpPr>
            <p:nvPr>
              <p:custDataLst>
                <p:tags r:id="rId291"/>
              </p:custDataLst>
            </p:nvPr>
          </p:nvSpPr>
          <p:spPr bwMode="auto">
            <a:xfrm flipV="1">
              <a:off x="2383917" y="550863"/>
              <a:ext cx="0" cy="71438"/>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 name="Line 293">
              <a:extLst>
                <a:ext uri="{FF2B5EF4-FFF2-40B4-BE49-F238E27FC236}">
                  <a16:creationId xmlns:a16="http://schemas.microsoft.com/office/drawing/2014/main" id="{999FC984-0708-41A5-BEDF-DFED1888DAD2}"/>
                </a:ext>
              </a:extLst>
            </p:cNvPr>
            <p:cNvSpPr>
              <a:spLocks noChangeShapeType="1"/>
            </p:cNvSpPr>
            <p:nvPr>
              <p:custDataLst>
                <p:tags r:id="rId292"/>
              </p:custDataLst>
            </p:nvPr>
          </p:nvSpPr>
          <p:spPr bwMode="auto">
            <a:xfrm flipV="1">
              <a:off x="2383917" y="549276"/>
              <a:ext cx="0" cy="6985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 name="Line 294">
              <a:extLst>
                <a:ext uri="{FF2B5EF4-FFF2-40B4-BE49-F238E27FC236}">
                  <a16:creationId xmlns:a16="http://schemas.microsoft.com/office/drawing/2014/main" id="{8CE49D88-BB63-43E9-A07F-9D478B06796C}"/>
                </a:ext>
              </a:extLst>
            </p:cNvPr>
            <p:cNvSpPr>
              <a:spLocks noChangeShapeType="1"/>
            </p:cNvSpPr>
            <p:nvPr>
              <p:custDataLst>
                <p:tags r:id="rId293"/>
              </p:custDataLst>
            </p:nvPr>
          </p:nvSpPr>
          <p:spPr bwMode="auto">
            <a:xfrm flipV="1">
              <a:off x="2382330" y="549276"/>
              <a:ext cx="0" cy="6826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 name="Line 295">
              <a:extLst>
                <a:ext uri="{FF2B5EF4-FFF2-40B4-BE49-F238E27FC236}">
                  <a16:creationId xmlns:a16="http://schemas.microsoft.com/office/drawing/2014/main" id="{802205E0-3C31-4DF2-8C2C-F2B8671C46DB}"/>
                </a:ext>
              </a:extLst>
            </p:cNvPr>
            <p:cNvSpPr>
              <a:spLocks noChangeShapeType="1"/>
            </p:cNvSpPr>
            <p:nvPr>
              <p:custDataLst>
                <p:tags r:id="rId294"/>
              </p:custDataLst>
            </p:nvPr>
          </p:nvSpPr>
          <p:spPr bwMode="auto">
            <a:xfrm flipV="1">
              <a:off x="2380742" y="547688"/>
              <a:ext cx="0" cy="6985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296">
              <a:extLst>
                <a:ext uri="{FF2B5EF4-FFF2-40B4-BE49-F238E27FC236}">
                  <a16:creationId xmlns:a16="http://schemas.microsoft.com/office/drawing/2014/main" id="{CBCD8D9F-D9BF-4A16-9979-D820C35ECD99}"/>
                </a:ext>
              </a:extLst>
            </p:cNvPr>
            <p:cNvSpPr>
              <a:spLocks noChangeShapeType="1"/>
            </p:cNvSpPr>
            <p:nvPr>
              <p:custDataLst>
                <p:tags r:id="rId295"/>
              </p:custDataLst>
            </p:nvPr>
          </p:nvSpPr>
          <p:spPr bwMode="auto">
            <a:xfrm flipV="1">
              <a:off x="2380742" y="547688"/>
              <a:ext cx="0" cy="6826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 name="Line 297">
              <a:extLst>
                <a:ext uri="{FF2B5EF4-FFF2-40B4-BE49-F238E27FC236}">
                  <a16:creationId xmlns:a16="http://schemas.microsoft.com/office/drawing/2014/main" id="{36407343-5F7A-4671-ABDC-61E82A025DDE}"/>
                </a:ext>
              </a:extLst>
            </p:cNvPr>
            <p:cNvSpPr>
              <a:spLocks noChangeShapeType="1"/>
            </p:cNvSpPr>
            <p:nvPr>
              <p:custDataLst>
                <p:tags r:id="rId296"/>
              </p:custDataLst>
            </p:nvPr>
          </p:nvSpPr>
          <p:spPr bwMode="auto">
            <a:xfrm flipV="1">
              <a:off x="2379155" y="547688"/>
              <a:ext cx="0"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 name="Line 298">
              <a:extLst>
                <a:ext uri="{FF2B5EF4-FFF2-40B4-BE49-F238E27FC236}">
                  <a16:creationId xmlns:a16="http://schemas.microsoft.com/office/drawing/2014/main" id="{B64B7FA6-1A44-4C88-9267-E130DB32AE15}"/>
                </a:ext>
              </a:extLst>
            </p:cNvPr>
            <p:cNvSpPr>
              <a:spLocks noChangeShapeType="1"/>
            </p:cNvSpPr>
            <p:nvPr>
              <p:custDataLst>
                <p:tags r:id="rId297"/>
              </p:custDataLst>
            </p:nvPr>
          </p:nvSpPr>
          <p:spPr bwMode="auto">
            <a:xfrm>
              <a:off x="2377567" y="546101"/>
              <a:ext cx="0" cy="650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 name="Line 299">
              <a:extLst>
                <a:ext uri="{FF2B5EF4-FFF2-40B4-BE49-F238E27FC236}">
                  <a16:creationId xmlns:a16="http://schemas.microsoft.com/office/drawing/2014/main" id="{D4550272-7C1E-431D-9FBD-E7D7BF6A227C}"/>
                </a:ext>
              </a:extLst>
            </p:cNvPr>
            <p:cNvSpPr>
              <a:spLocks noChangeShapeType="1"/>
            </p:cNvSpPr>
            <p:nvPr>
              <p:custDataLst>
                <p:tags r:id="rId298"/>
              </p:custDataLst>
            </p:nvPr>
          </p:nvSpPr>
          <p:spPr bwMode="auto">
            <a:xfrm>
              <a:off x="2555367" y="550863"/>
              <a:ext cx="0" cy="746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300">
              <a:extLst>
                <a:ext uri="{FF2B5EF4-FFF2-40B4-BE49-F238E27FC236}">
                  <a16:creationId xmlns:a16="http://schemas.microsoft.com/office/drawing/2014/main" id="{49AD8FB3-BE77-4A9D-8FBC-B802BEA4A51A}"/>
                </a:ext>
              </a:extLst>
            </p:cNvPr>
            <p:cNvSpPr>
              <a:spLocks noChangeShapeType="1"/>
            </p:cNvSpPr>
            <p:nvPr>
              <p:custDataLst>
                <p:tags r:id="rId299"/>
              </p:custDataLst>
            </p:nvPr>
          </p:nvSpPr>
          <p:spPr bwMode="auto">
            <a:xfrm>
              <a:off x="2556955" y="549276"/>
              <a:ext cx="0" cy="746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301">
              <a:extLst>
                <a:ext uri="{FF2B5EF4-FFF2-40B4-BE49-F238E27FC236}">
                  <a16:creationId xmlns:a16="http://schemas.microsoft.com/office/drawing/2014/main" id="{B6DB014F-A9F3-4401-A7C4-23376736E849}"/>
                </a:ext>
              </a:extLst>
            </p:cNvPr>
            <p:cNvSpPr>
              <a:spLocks noChangeShapeType="1"/>
            </p:cNvSpPr>
            <p:nvPr>
              <p:custDataLst>
                <p:tags r:id="rId300"/>
              </p:custDataLst>
            </p:nvPr>
          </p:nvSpPr>
          <p:spPr bwMode="auto">
            <a:xfrm>
              <a:off x="2556955" y="549276"/>
              <a:ext cx="0" cy="730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Line 302">
              <a:extLst>
                <a:ext uri="{FF2B5EF4-FFF2-40B4-BE49-F238E27FC236}">
                  <a16:creationId xmlns:a16="http://schemas.microsoft.com/office/drawing/2014/main" id="{FB3E94F0-C31F-4A40-ACF4-58A94809B111}"/>
                </a:ext>
              </a:extLst>
            </p:cNvPr>
            <p:cNvSpPr>
              <a:spLocks noChangeShapeType="1"/>
            </p:cNvSpPr>
            <p:nvPr>
              <p:custDataLst>
                <p:tags r:id="rId301"/>
              </p:custDataLst>
            </p:nvPr>
          </p:nvSpPr>
          <p:spPr bwMode="auto">
            <a:xfrm>
              <a:off x="2558542" y="547688"/>
              <a:ext cx="0" cy="7143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303">
              <a:extLst>
                <a:ext uri="{FF2B5EF4-FFF2-40B4-BE49-F238E27FC236}">
                  <a16:creationId xmlns:a16="http://schemas.microsoft.com/office/drawing/2014/main" id="{C6D32387-8211-46C2-88AE-610292560B84}"/>
                </a:ext>
              </a:extLst>
            </p:cNvPr>
            <p:cNvSpPr>
              <a:spLocks noChangeShapeType="1"/>
            </p:cNvSpPr>
            <p:nvPr>
              <p:custDataLst>
                <p:tags r:id="rId302"/>
              </p:custDataLst>
            </p:nvPr>
          </p:nvSpPr>
          <p:spPr bwMode="auto">
            <a:xfrm>
              <a:off x="2558542" y="547688"/>
              <a:ext cx="0" cy="6985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304">
              <a:extLst>
                <a:ext uri="{FF2B5EF4-FFF2-40B4-BE49-F238E27FC236}">
                  <a16:creationId xmlns:a16="http://schemas.microsoft.com/office/drawing/2014/main" id="{DB6A7F1D-F092-448C-9DD5-54AD47A63E4B}"/>
                </a:ext>
              </a:extLst>
            </p:cNvPr>
            <p:cNvSpPr>
              <a:spLocks noChangeShapeType="1"/>
            </p:cNvSpPr>
            <p:nvPr>
              <p:custDataLst>
                <p:tags r:id="rId303"/>
              </p:custDataLst>
            </p:nvPr>
          </p:nvSpPr>
          <p:spPr bwMode="auto">
            <a:xfrm>
              <a:off x="2560130" y="547688"/>
              <a:ext cx="0" cy="6826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Line 305">
              <a:extLst>
                <a:ext uri="{FF2B5EF4-FFF2-40B4-BE49-F238E27FC236}">
                  <a16:creationId xmlns:a16="http://schemas.microsoft.com/office/drawing/2014/main" id="{5FDD4A6C-B3E5-4133-9267-916E1E2CC5D2}"/>
                </a:ext>
              </a:extLst>
            </p:cNvPr>
            <p:cNvSpPr>
              <a:spLocks noChangeShapeType="1"/>
            </p:cNvSpPr>
            <p:nvPr>
              <p:custDataLst>
                <p:tags r:id="rId304"/>
              </p:custDataLst>
            </p:nvPr>
          </p:nvSpPr>
          <p:spPr bwMode="auto">
            <a:xfrm>
              <a:off x="2560130" y="546101"/>
              <a:ext cx="0" cy="68262"/>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 name="Line 306">
              <a:extLst>
                <a:ext uri="{FF2B5EF4-FFF2-40B4-BE49-F238E27FC236}">
                  <a16:creationId xmlns:a16="http://schemas.microsoft.com/office/drawing/2014/main" id="{6383D6F0-0F51-4C9A-B342-61809411DCE5}"/>
                </a:ext>
              </a:extLst>
            </p:cNvPr>
            <p:cNvSpPr>
              <a:spLocks noChangeShapeType="1"/>
            </p:cNvSpPr>
            <p:nvPr>
              <p:custDataLst>
                <p:tags r:id="rId305"/>
              </p:custDataLst>
            </p:nvPr>
          </p:nvSpPr>
          <p:spPr bwMode="auto">
            <a:xfrm>
              <a:off x="2561717" y="546101"/>
              <a:ext cx="0" cy="650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307">
              <a:extLst>
                <a:ext uri="{FF2B5EF4-FFF2-40B4-BE49-F238E27FC236}">
                  <a16:creationId xmlns:a16="http://schemas.microsoft.com/office/drawing/2014/main" id="{11DDCBD7-B7C8-4E28-A210-A35606F25E39}"/>
                </a:ext>
              </a:extLst>
            </p:cNvPr>
            <p:cNvSpPr>
              <a:spLocks noChangeShapeType="1"/>
            </p:cNvSpPr>
            <p:nvPr>
              <p:custDataLst>
                <p:tags r:id="rId306"/>
              </p:custDataLst>
            </p:nvPr>
          </p:nvSpPr>
          <p:spPr bwMode="auto">
            <a:xfrm>
              <a:off x="2563305" y="544513"/>
              <a:ext cx="0"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308">
              <a:extLst>
                <a:ext uri="{FF2B5EF4-FFF2-40B4-BE49-F238E27FC236}">
                  <a16:creationId xmlns:a16="http://schemas.microsoft.com/office/drawing/2014/main" id="{F024234A-77A5-4289-BE8F-AE82D430B04F}"/>
                </a:ext>
              </a:extLst>
            </p:cNvPr>
            <p:cNvSpPr>
              <a:spLocks noChangeShapeType="1"/>
            </p:cNvSpPr>
            <p:nvPr>
              <p:custDataLst>
                <p:tags r:id="rId307"/>
              </p:custDataLst>
            </p:nvPr>
          </p:nvSpPr>
          <p:spPr bwMode="auto">
            <a:xfrm flipV="1">
              <a:off x="2531555" y="563563"/>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309">
              <a:extLst>
                <a:ext uri="{FF2B5EF4-FFF2-40B4-BE49-F238E27FC236}">
                  <a16:creationId xmlns:a16="http://schemas.microsoft.com/office/drawing/2014/main" id="{B35FBA57-DF9A-471F-895F-2F431706228F}"/>
                </a:ext>
              </a:extLst>
            </p:cNvPr>
            <p:cNvSpPr>
              <a:spLocks noChangeShapeType="1"/>
            </p:cNvSpPr>
            <p:nvPr>
              <p:custDataLst>
                <p:tags r:id="rId308"/>
              </p:custDataLst>
            </p:nvPr>
          </p:nvSpPr>
          <p:spPr bwMode="auto">
            <a:xfrm flipV="1">
              <a:off x="2529967" y="563563"/>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Line 310">
              <a:extLst>
                <a:ext uri="{FF2B5EF4-FFF2-40B4-BE49-F238E27FC236}">
                  <a16:creationId xmlns:a16="http://schemas.microsoft.com/office/drawing/2014/main" id="{31B1F580-D330-48DC-B86C-61DF698E970A}"/>
                </a:ext>
              </a:extLst>
            </p:cNvPr>
            <p:cNvSpPr>
              <a:spLocks noChangeShapeType="1"/>
            </p:cNvSpPr>
            <p:nvPr>
              <p:custDataLst>
                <p:tags r:id="rId309"/>
              </p:custDataLst>
            </p:nvPr>
          </p:nvSpPr>
          <p:spPr bwMode="auto">
            <a:xfrm flipV="1">
              <a:off x="2528380" y="563563"/>
              <a:ext cx="0" cy="762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311">
              <a:extLst>
                <a:ext uri="{FF2B5EF4-FFF2-40B4-BE49-F238E27FC236}">
                  <a16:creationId xmlns:a16="http://schemas.microsoft.com/office/drawing/2014/main" id="{57DF88CC-A05A-41C6-AE60-14E84696D935}"/>
                </a:ext>
              </a:extLst>
            </p:cNvPr>
            <p:cNvSpPr>
              <a:spLocks noChangeShapeType="1"/>
            </p:cNvSpPr>
            <p:nvPr>
              <p:custDataLst>
                <p:tags r:id="rId310"/>
              </p:custDataLst>
            </p:nvPr>
          </p:nvSpPr>
          <p:spPr bwMode="auto">
            <a:xfrm flipV="1">
              <a:off x="2528380" y="565151"/>
              <a:ext cx="0" cy="76200"/>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312">
              <a:extLst>
                <a:ext uri="{FF2B5EF4-FFF2-40B4-BE49-F238E27FC236}">
                  <a16:creationId xmlns:a16="http://schemas.microsoft.com/office/drawing/2014/main" id="{271D32C1-1589-4C0C-9075-86615BE1F38A}"/>
                </a:ext>
              </a:extLst>
            </p:cNvPr>
            <p:cNvSpPr>
              <a:spLocks noChangeShapeType="1"/>
            </p:cNvSpPr>
            <p:nvPr>
              <p:custDataLst>
                <p:tags r:id="rId311"/>
              </p:custDataLst>
            </p:nvPr>
          </p:nvSpPr>
          <p:spPr bwMode="auto">
            <a:xfrm flipV="1">
              <a:off x="2526792" y="565151"/>
              <a:ext cx="0" cy="76200"/>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 name="Line 313">
              <a:extLst>
                <a:ext uri="{FF2B5EF4-FFF2-40B4-BE49-F238E27FC236}">
                  <a16:creationId xmlns:a16="http://schemas.microsoft.com/office/drawing/2014/main" id="{712BA12C-856E-47A3-B8DF-13E9D13A6F7E}"/>
                </a:ext>
              </a:extLst>
            </p:cNvPr>
            <p:cNvSpPr>
              <a:spLocks noChangeShapeType="1"/>
            </p:cNvSpPr>
            <p:nvPr>
              <p:custDataLst>
                <p:tags r:id="rId312"/>
              </p:custDataLst>
            </p:nvPr>
          </p:nvSpPr>
          <p:spPr bwMode="auto">
            <a:xfrm flipV="1">
              <a:off x="2525205" y="566738"/>
              <a:ext cx="0" cy="76200"/>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 name="Line 314">
              <a:extLst>
                <a:ext uri="{FF2B5EF4-FFF2-40B4-BE49-F238E27FC236}">
                  <a16:creationId xmlns:a16="http://schemas.microsoft.com/office/drawing/2014/main" id="{6A231F64-AB19-422E-A409-BBFABBA5BCA8}"/>
                </a:ext>
              </a:extLst>
            </p:cNvPr>
            <p:cNvSpPr>
              <a:spLocks noChangeShapeType="1"/>
            </p:cNvSpPr>
            <p:nvPr>
              <p:custDataLst>
                <p:tags r:id="rId313"/>
              </p:custDataLst>
            </p:nvPr>
          </p:nvSpPr>
          <p:spPr bwMode="auto">
            <a:xfrm flipV="1">
              <a:off x="2523617" y="566738"/>
              <a:ext cx="0" cy="76200"/>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 name="Line 315">
              <a:extLst>
                <a:ext uri="{FF2B5EF4-FFF2-40B4-BE49-F238E27FC236}">
                  <a16:creationId xmlns:a16="http://schemas.microsoft.com/office/drawing/2014/main" id="{7735BD9A-17FA-4AD1-BB5F-994217CE6935}"/>
                </a:ext>
              </a:extLst>
            </p:cNvPr>
            <p:cNvSpPr>
              <a:spLocks noChangeShapeType="1"/>
            </p:cNvSpPr>
            <p:nvPr>
              <p:custDataLst>
                <p:tags r:id="rId314"/>
              </p:custDataLst>
            </p:nvPr>
          </p:nvSpPr>
          <p:spPr bwMode="auto">
            <a:xfrm flipV="1">
              <a:off x="2523617" y="566738"/>
              <a:ext cx="0" cy="7620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316">
              <a:extLst>
                <a:ext uri="{FF2B5EF4-FFF2-40B4-BE49-F238E27FC236}">
                  <a16:creationId xmlns:a16="http://schemas.microsoft.com/office/drawing/2014/main" id="{CA7569CA-99DA-437E-9741-693DEB293118}"/>
                </a:ext>
              </a:extLst>
            </p:cNvPr>
            <p:cNvSpPr>
              <a:spLocks noChangeShapeType="1"/>
            </p:cNvSpPr>
            <p:nvPr>
              <p:custDataLst>
                <p:tags r:id="rId315"/>
              </p:custDataLst>
            </p:nvPr>
          </p:nvSpPr>
          <p:spPr bwMode="auto">
            <a:xfrm>
              <a:off x="2522030" y="568326"/>
              <a:ext cx="0" cy="7620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Line 317">
              <a:extLst>
                <a:ext uri="{FF2B5EF4-FFF2-40B4-BE49-F238E27FC236}">
                  <a16:creationId xmlns:a16="http://schemas.microsoft.com/office/drawing/2014/main" id="{9F5B4F02-2AB5-4C95-A6B2-0F17FC4912BA}"/>
                </a:ext>
              </a:extLst>
            </p:cNvPr>
            <p:cNvSpPr>
              <a:spLocks noChangeShapeType="1"/>
            </p:cNvSpPr>
            <p:nvPr>
              <p:custDataLst>
                <p:tags r:id="rId316"/>
              </p:custDataLst>
            </p:nvPr>
          </p:nvSpPr>
          <p:spPr bwMode="auto">
            <a:xfrm flipV="1">
              <a:off x="2409317" y="563563"/>
              <a:ext cx="0" cy="7778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 name="Line 318">
              <a:extLst>
                <a:ext uri="{FF2B5EF4-FFF2-40B4-BE49-F238E27FC236}">
                  <a16:creationId xmlns:a16="http://schemas.microsoft.com/office/drawing/2014/main" id="{F03277C5-2080-40F3-91EB-12239228B9FB}"/>
                </a:ext>
              </a:extLst>
            </p:cNvPr>
            <p:cNvSpPr>
              <a:spLocks noChangeShapeType="1"/>
            </p:cNvSpPr>
            <p:nvPr>
              <p:custDataLst>
                <p:tags r:id="rId317"/>
              </p:custDataLst>
            </p:nvPr>
          </p:nvSpPr>
          <p:spPr bwMode="auto">
            <a:xfrm flipV="1">
              <a:off x="2410905" y="563563"/>
              <a:ext cx="0" cy="7937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 name="Line 319">
              <a:extLst>
                <a:ext uri="{FF2B5EF4-FFF2-40B4-BE49-F238E27FC236}">
                  <a16:creationId xmlns:a16="http://schemas.microsoft.com/office/drawing/2014/main" id="{B0E2CD71-0A79-44D7-8A35-1C98C772E774}"/>
                </a:ext>
              </a:extLst>
            </p:cNvPr>
            <p:cNvSpPr>
              <a:spLocks noChangeShapeType="1"/>
            </p:cNvSpPr>
            <p:nvPr>
              <p:custDataLst>
                <p:tags r:id="rId318"/>
              </p:custDataLst>
            </p:nvPr>
          </p:nvSpPr>
          <p:spPr bwMode="auto">
            <a:xfrm flipV="1">
              <a:off x="2412492" y="565151"/>
              <a:ext cx="0" cy="7778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 name="Line 320">
              <a:extLst>
                <a:ext uri="{FF2B5EF4-FFF2-40B4-BE49-F238E27FC236}">
                  <a16:creationId xmlns:a16="http://schemas.microsoft.com/office/drawing/2014/main" id="{1DEDF3F4-C54B-46AF-A496-C157BA6D77D5}"/>
                </a:ext>
              </a:extLst>
            </p:cNvPr>
            <p:cNvSpPr>
              <a:spLocks noChangeShapeType="1"/>
            </p:cNvSpPr>
            <p:nvPr>
              <p:custDataLst>
                <p:tags r:id="rId319"/>
              </p:custDataLst>
            </p:nvPr>
          </p:nvSpPr>
          <p:spPr bwMode="auto">
            <a:xfrm flipV="1">
              <a:off x="2412492" y="565151"/>
              <a:ext cx="0" cy="77787"/>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Line 321">
              <a:extLst>
                <a:ext uri="{FF2B5EF4-FFF2-40B4-BE49-F238E27FC236}">
                  <a16:creationId xmlns:a16="http://schemas.microsoft.com/office/drawing/2014/main" id="{E2741C0C-97BA-4F18-807E-ED2EADC8A6C2}"/>
                </a:ext>
              </a:extLst>
            </p:cNvPr>
            <p:cNvSpPr>
              <a:spLocks noChangeShapeType="1"/>
            </p:cNvSpPr>
            <p:nvPr>
              <p:custDataLst>
                <p:tags r:id="rId320"/>
              </p:custDataLst>
            </p:nvPr>
          </p:nvSpPr>
          <p:spPr bwMode="auto">
            <a:xfrm flipV="1">
              <a:off x="2414080" y="565151"/>
              <a:ext cx="0" cy="77787"/>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 name="Line 322">
              <a:extLst>
                <a:ext uri="{FF2B5EF4-FFF2-40B4-BE49-F238E27FC236}">
                  <a16:creationId xmlns:a16="http://schemas.microsoft.com/office/drawing/2014/main" id="{AF4AD1AD-3985-4F81-A466-A2832830F908}"/>
                </a:ext>
              </a:extLst>
            </p:cNvPr>
            <p:cNvSpPr>
              <a:spLocks noChangeShapeType="1"/>
            </p:cNvSpPr>
            <p:nvPr>
              <p:custDataLst>
                <p:tags r:id="rId321"/>
              </p:custDataLst>
            </p:nvPr>
          </p:nvSpPr>
          <p:spPr bwMode="auto">
            <a:xfrm flipV="1">
              <a:off x="2415667" y="565151"/>
              <a:ext cx="0" cy="77787"/>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 name="Line 323">
              <a:extLst>
                <a:ext uri="{FF2B5EF4-FFF2-40B4-BE49-F238E27FC236}">
                  <a16:creationId xmlns:a16="http://schemas.microsoft.com/office/drawing/2014/main" id="{89D9ED2F-BE74-485B-8FC9-031113B8477C}"/>
                </a:ext>
              </a:extLst>
            </p:cNvPr>
            <p:cNvSpPr>
              <a:spLocks noChangeShapeType="1"/>
            </p:cNvSpPr>
            <p:nvPr>
              <p:custDataLst>
                <p:tags r:id="rId322"/>
              </p:custDataLst>
            </p:nvPr>
          </p:nvSpPr>
          <p:spPr bwMode="auto">
            <a:xfrm flipV="1">
              <a:off x="2415667" y="565151"/>
              <a:ext cx="0" cy="7937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324">
              <a:extLst>
                <a:ext uri="{FF2B5EF4-FFF2-40B4-BE49-F238E27FC236}">
                  <a16:creationId xmlns:a16="http://schemas.microsoft.com/office/drawing/2014/main" id="{19AB0D6D-8FF5-44F1-9C95-BBAE66A3B1BA}"/>
                </a:ext>
              </a:extLst>
            </p:cNvPr>
            <p:cNvSpPr>
              <a:spLocks noChangeShapeType="1"/>
            </p:cNvSpPr>
            <p:nvPr>
              <p:custDataLst>
                <p:tags r:id="rId323"/>
              </p:custDataLst>
            </p:nvPr>
          </p:nvSpPr>
          <p:spPr bwMode="auto">
            <a:xfrm flipV="1">
              <a:off x="2417255" y="566738"/>
              <a:ext cx="0" cy="7778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Line 325">
              <a:extLst>
                <a:ext uri="{FF2B5EF4-FFF2-40B4-BE49-F238E27FC236}">
                  <a16:creationId xmlns:a16="http://schemas.microsoft.com/office/drawing/2014/main" id="{51F8BB14-7910-4B8D-B46A-98A29F05A6AA}"/>
                </a:ext>
              </a:extLst>
            </p:cNvPr>
            <p:cNvSpPr>
              <a:spLocks noChangeShapeType="1"/>
            </p:cNvSpPr>
            <p:nvPr>
              <p:custDataLst>
                <p:tags r:id="rId324"/>
              </p:custDataLst>
            </p:nvPr>
          </p:nvSpPr>
          <p:spPr bwMode="auto">
            <a:xfrm>
              <a:off x="2418842" y="566738"/>
              <a:ext cx="0" cy="7778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 name="Line 326">
              <a:extLst>
                <a:ext uri="{FF2B5EF4-FFF2-40B4-BE49-F238E27FC236}">
                  <a16:creationId xmlns:a16="http://schemas.microsoft.com/office/drawing/2014/main" id="{BD28D94F-3511-4039-A00F-8699AA88B43D}"/>
                </a:ext>
              </a:extLst>
            </p:cNvPr>
            <p:cNvSpPr>
              <a:spLocks noChangeShapeType="1"/>
            </p:cNvSpPr>
            <p:nvPr>
              <p:custDataLst>
                <p:tags r:id="rId325"/>
              </p:custDataLst>
            </p:nvPr>
          </p:nvSpPr>
          <p:spPr bwMode="auto">
            <a:xfrm>
              <a:off x="2396617" y="5302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 name="Line 327">
              <a:extLst>
                <a:ext uri="{FF2B5EF4-FFF2-40B4-BE49-F238E27FC236}">
                  <a16:creationId xmlns:a16="http://schemas.microsoft.com/office/drawing/2014/main" id="{AA2D5F0A-E9D0-4F82-A525-5B42EBD37BDE}"/>
                </a:ext>
              </a:extLst>
            </p:cNvPr>
            <p:cNvSpPr>
              <a:spLocks noChangeShapeType="1"/>
            </p:cNvSpPr>
            <p:nvPr>
              <p:custDataLst>
                <p:tags r:id="rId326"/>
              </p:custDataLst>
            </p:nvPr>
          </p:nvSpPr>
          <p:spPr bwMode="auto">
            <a:xfrm>
              <a:off x="2396617" y="530226"/>
              <a:ext cx="0" cy="238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328">
              <a:extLst>
                <a:ext uri="{FF2B5EF4-FFF2-40B4-BE49-F238E27FC236}">
                  <a16:creationId xmlns:a16="http://schemas.microsoft.com/office/drawing/2014/main" id="{825A7E49-B709-4DCF-AD24-E7E8B0BEE6BA}"/>
                </a:ext>
              </a:extLst>
            </p:cNvPr>
            <p:cNvSpPr>
              <a:spLocks noChangeShapeType="1"/>
            </p:cNvSpPr>
            <p:nvPr>
              <p:custDataLst>
                <p:tags r:id="rId327"/>
              </p:custDataLst>
            </p:nvPr>
          </p:nvSpPr>
          <p:spPr bwMode="auto">
            <a:xfrm>
              <a:off x="2353755" y="4873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Line 329">
              <a:extLst>
                <a:ext uri="{FF2B5EF4-FFF2-40B4-BE49-F238E27FC236}">
                  <a16:creationId xmlns:a16="http://schemas.microsoft.com/office/drawing/2014/main" id="{5F4D20AA-DABE-40E0-A95D-D1A854F6DB67}"/>
                </a:ext>
              </a:extLst>
            </p:cNvPr>
            <p:cNvSpPr>
              <a:spLocks noChangeShapeType="1"/>
            </p:cNvSpPr>
            <p:nvPr>
              <p:custDataLst>
                <p:tags r:id="rId328"/>
              </p:custDataLst>
            </p:nvPr>
          </p:nvSpPr>
          <p:spPr bwMode="auto">
            <a:xfrm>
              <a:off x="2353755" y="487363"/>
              <a:ext cx="0" cy="238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 name="Line 330">
              <a:extLst>
                <a:ext uri="{FF2B5EF4-FFF2-40B4-BE49-F238E27FC236}">
                  <a16:creationId xmlns:a16="http://schemas.microsoft.com/office/drawing/2014/main" id="{BD3D56AB-795D-42D5-8DCA-6E74F624DA33}"/>
                </a:ext>
              </a:extLst>
            </p:cNvPr>
            <p:cNvSpPr>
              <a:spLocks noChangeShapeType="1"/>
            </p:cNvSpPr>
            <p:nvPr>
              <p:custDataLst>
                <p:tags r:id="rId329"/>
              </p:custDataLst>
            </p:nvPr>
          </p:nvSpPr>
          <p:spPr bwMode="auto">
            <a:xfrm flipV="1">
              <a:off x="2355342" y="4889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6" name="Line 331">
              <a:extLst>
                <a:ext uri="{FF2B5EF4-FFF2-40B4-BE49-F238E27FC236}">
                  <a16:creationId xmlns:a16="http://schemas.microsoft.com/office/drawing/2014/main" id="{20CC9749-58D4-4DE6-BCCE-19ABDAC1DA90}"/>
                </a:ext>
              </a:extLst>
            </p:cNvPr>
            <p:cNvSpPr>
              <a:spLocks noChangeShapeType="1"/>
            </p:cNvSpPr>
            <p:nvPr>
              <p:custDataLst>
                <p:tags r:id="rId330"/>
              </p:custDataLst>
            </p:nvPr>
          </p:nvSpPr>
          <p:spPr bwMode="auto">
            <a:xfrm flipV="1">
              <a:off x="2355342" y="488951"/>
              <a:ext cx="0"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 name="Line 332">
              <a:extLst>
                <a:ext uri="{FF2B5EF4-FFF2-40B4-BE49-F238E27FC236}">
                  <a16:creationId xmlns:a16="http://schemas.microsoft.com/office/drawing/2014/main" id="{32872DC0-6667-4B5E-BA3D-58FA8B44EB36}"/>
                </a:ext>
              </a:extLst>
            </p:cNvPr>
            <p:cNvSpPr>
              <a:spLocks noChangeShapeType="1"/>
            </p:cNvSpPr>
            <p:nvPr>
              <p:custDataLst>
                <p:tags r:id="rId331"/>
              </p:custDataLst>
            </p:nvPr>
          </p:nvSpPr>
          <p:spPr bwMode="auto">
            <a:xfrm flipV="1">
              <a:off x="2355342" y="4905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 name="Line 333">
              <a:extLst>
                <a:ext uri="{FF2B5EF4-FFF2-40B4-BE49-F238E27FC236}">
                  <a16:creationId xmlns:a16="http://schemas.microsoft.com/office/drawing/2014/main" id="{9F91C98A-E9BE-4FC2-9657-2A9A7AD5A9FA}"/>
                </a:ext>
              </a:extLst>
            </p:cNvPr>
            <p:cNvSpPr>
              <a:spLocks noChangeShapeType="1"/>
            </p:cNvSpPr>
            <p:nvPr>
              <p:custDataLst>
                <p:tags r:id="rId332"/>
              </p:custDataLst>
            </p:nvPr>
          </p:nvSpPr>
          <p:spPr bwMode="auto">
            <a:xfrm flipV="1">
              <a:off x="2355342" y="490538"/>
              <a:ext cx="0" cy="238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 name="Line 334">
              <a:extLst>
                <a:ext uri="{FF2B5EF4-FFF2-40B4-BE49-F238E27FC236}">
                  <a16:creationId xmlns:a16="http://schemas.microsoft.com/office/drawing/2014/main" id="{99CF3DB9-2665-4821-83C7-128F596BEC14}"/>
                </a:ext>
              </a:extLst>
            </p:cNvPr>
            <p:cNvSpPr>
              <a:spLocks noChangeShapeType="1"/>
            </p:cNvSpPr>
            <p:nvPr>
              <p:custDataLst>
                <p:tags r:id="rId333"/>
              </p:custDataLst>
            </p:nvPr>
          </p:nvSpPr>
          <p:spPr bwMode="auto">
            <a:xfrm flipV="1">
              <a:off x="2355342" y="4921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 name="Line 335">
              <a:extLst>
                <a:ext uri="{FF2B5EF4-FFF2-40B4-BE49-F238E27FC236}">
                  <a16:creationId xmlns:a16="http://schemas.microsoft.com/office/drawing/2014/main" id="{FB9D0FA1-0004-4C56-A371-541F8A726B5E}"/>
                </a:ext>
              </a:extLst>
            </p:cNvPr>
            <p:cNvSpPr>
              <a:spLocks noChangeShapeType="1"/>
            </p:cNvSpPr>
            <p:nvPr>
              <p:custDataLst>
                <p:tags r:id="rId334"/>
              </p:custDataLst>
            </p:nvPr>
          </p:nvSpPr>
          <p:spPr bwMode="auto">
            <a:xfrm flipV="1">
              <a:off x="2355342" y="492126"/>
              <a:ext cx="0" cy="23812"/>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336">
              <a:extLst>
                <a:ext uri="{FF2B5EF4-FFF2-40B4-BE49-F238E27FC236}">
                  <a16:creationId xmlns:a16="http://schemas.microsoft.com/office/drawing/2014/main" id="{9F676B92-972F-4535-940F-C4F9C7F9D11D}"/>
                </a:ext>
              </a:extLst>
            </p:cNvPr>
            <p:cNvSpPr>
              <a:spLocks noChangeShapeType="1"/>
            </p:cNvSpPr>
            <p:nvPr>
              <p:custDataLst>
                <p:tags r:id="rId335"/>
              </p:custDataLst>
            </p:nvPr>
          </p:nvSpPr>
          <p:spPr bwMode="auto">
            <a:xfrm flipV="1">
              <a:off x="2356930" y="49371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Line 337">
              <a:extLst>
                <a:ext uri="{FF2B5EF4-FFF2-40B4-BE49-F238E27FC236}">
                  <a16:creationId xmlns:a16="http://schemas.microsoft.com/office/drawing/2014/main" id="{6AAF06AD-8CF0-4AAE-9E43-E01DDB7C5817}"/>
                </a:ext>
              </a:extLst>
            </p:cNvPr>
            <p:cNvSpPr>
              <a:spLocks noChangeShapeType="1"/>
            </p:cNvSpPr>
            <p:nvPr>
              <p:custDataLst>
                <p:tags r:id="rId336"/>
              </p:custDataLst>
            </p:nvPr>
          </p:nvSpPr>
          <p:spPr bwMode="auto">
            <a:xfrm flipV="1">
              <a:off x="2356930" y="493713"/>
              <a:ext cx="0" cy="238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 name="Line 338">
              <a:extLst>
                <a:ext uri="{FF2B5EF4-FFF2-40B4-BE49-F238E27FC236}">
                  <a16:creationId xmlns:a16="http://schemas.microsoft.com/office/drawing/2014/main" id="{DE69F5F9-C1F9-4FEB-8D60-D34F8977A80D}"/>
                </a:ext>
              </a:extLst>
            </p:cNvPr>
            <p:cNvSpPr>
              <a:spLocks noChangeShapeType="1"/>
            </p:cNvSpPr>
            <p:nvPr>
              <p:custDataLst>
                <p:tags r:id="rId337"/>
              </p:custDataLst>
            </p:nvPr>
          </p:nvSpPr>
          <p:spPr bwMode="auto">
            <a:xfrm flipV="1">
              <a:off x="2356930" y="49530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 name="Line 339">
              <a:extLst>
                <a:ext uri="{FF2B5EF4-FFF2-40B4-BE49-F238E27FC236}">
                  <a16:creationId xmlns:a16="http://schemas.microsoft.com/office/drawing/2014/main" id="{79D7421D-51FB-4063-B399-3ECF0619BAD5}"/>
                </a:ext>
              </a:extLst>
            </p:cNvPr>
            <p:cNvSpPr>
              <a:spLocks noChangeShapeType="1"/>
            </p:cNvSpPr>
            <p:nvPr>
              <p:custDataLst>
                <p:tags r:id="rId338"/>
              </p:custDataLst>
            </p:nvPr>
          </p:nvSpPr>
          <p:spPr bwMode="auto">
            <a:xfrm flipV="1">
              <a:off x="2356930" y="495301"/>
              <a:ext cx="0" cy="238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340">
              <a:extLst>
                <a:ext uri="{FF2B5EF4-FFF2-40B4-BE49-F238E27FC236}">
                  <a16:creationId xmlns:a16="http://schemas.microsoft.com/office/drawing/2014/main" id="{C264B085-6E2E-4A3E-BD91-8F8F6C821045}"/>
                </a:ext>
              </a:extLst>
            </p:cNvPr>
            <p:cNvSpPr>
              <a:spLocks noChangeShapeType="1"/>
            </p:cNvSpPr>
            <p:nvPr>
              <p:custDataLst>
                <p:tags r:id="rId339"/>
              </p:custDataLst>
            </p:nvPr>
          </p:nvSpPr>
          <p:spPr bwMode="auto">
            <a:xfrm flipV="1">
              <a:off x="2358517" y="49688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Line 341">
              <a:extLst>
                <a:ext uri="{FF2B5EF4-FFF2-40B4-BE49-F238E27FC236}">
                  <a16:creationId xmlns:a16="http://schemas.microsoft.com/office/drawing/2014/main" id="{0D966B5B-5E0F-40FB-9D79-90B96D23D5AA}"/>
                </a:ext>
              </a:extLst>
            </p:cNvPr>
            <p:cNvSpPr>
              <a:spLocks noChangeShapeType="1"/>
            </p:cNvSpPr>
            <p:nvPr>
              <p:custDataLst>
                <p:tags r:id="rId340"/>
              </p:custDataLst>
            </p:nvPr>
          </p:nvSpPr>
          <p:spPr bwMode="auto">
            <a:xfrm flipV="1">
              <a:off x="2358517" y="496888"/>
              <a:ext cx="0" cy="238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 name="Line 342">
              <a:extLst>
                <a:ext uri="{FF2B5EF4-FFF2-40B4-BE49-F238E27FC236}">
                  <a16:creationId xmlns:a16="http://schemas.microsoft.com/office/drawing/2014/main" id="{C1B06441-0A2F-44FC-B90B-3D477707B709}"/>
                </a:ext>
              </a:extLst>
            </p:cNvPr>
            <p:cNvSpPr>
              <a:spLocks noChangeShapeType="1"/>
            </p:cNvSpPr>
            <p:nvPr>
              <p:custDataLst>
                <p:tags r:id="rId341"/>
              </p:custDataLst>
            </p:nvPr>
          </p:nvSpPr>
          <p:spPr bwMode="auto">
            <a:xfrm flipV="1">
              <a:off x="2358517" y="4984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 name="Line 343">
              <a:extLst>
                <a:ext uri="{FF2B5EF4-FFF2-40B4-BE49-F238E27FC236}">
                  <a16:creationId xmlns:a16="http://schemas.microsoft.com/office/drawing/2014/main" id="{8E264E00-E5F0-481A-B2C7-CA0CA75A9952}"/>
                </a:ext>
              </a:extLst>
            </p:cNvPr>
            <p:cNvSpPr>
              <a:spLocks noChangeShapeType="1"/>
            </p:cNvSpPr>
            <p:nvPr>
              <p:custDataLst>
                <p:tags r:id="rId342"/>
              </p:custDataLst>
            </p:nvPr>
          </p:nvSpPr>
          <p:spPr bwMode="auto">
            <a:xfrm flipV="1">
              <a:off x="2358517" y="498476"/>
              <a:ext cx="0" cy="238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344">
              <a:extLst>
                <a:ext uri="{FF2B5EF4-FFF2-40B4-BE49-F238E27FC236}">
                  <a16:creationId xmlns:a16="http://schemas.microsoft.com/office/drawing/2014/main" id="{37287758-B2C4-42E7-BD93-A990ED5BD8AA}"/>
                </a:ext>
              </a:extLst>
            </p:cNvPr>
            <p:cNvSpPr>
              <a:spLocks noChangeShapeType="1"/>
            </p:cNvSpPr>
            <p:nvPr>
              <p:custDataLst>
                <p:tags r:id="rId343"/>
              </p:custDataLst>
            </p:nvPr>
          </p:nvSpPr>
          <p:spPr bwMode="auto">
            <a:xfrm flipV="1">
              <a:off x="2358517" y="5000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Line 345">
              <a:extLst>
                <a:ext uri="{FF2B5EF4-FFF2-40B4-BE49-F238E27FC236}">
                  <a16:creationId xmlns:a16="http://schemas.microsoft.com/office/drawing/2014/main" id="{200C530A-58C2-4556-8B36-C1692AE815F5}"/>
                </a:ext>
              </a:extLst>
            </p:cNvPr>
            <p:cNvSpPr>
              <a:spLocks noChangeShapeType="1"/>
            </p:cNvSpPr>
            <p:nvPr>
              <p:custDataLst>
                <p:tags r:id="rId344"/>
              </p:custDataLst>
            </p:nvPr>
          </p:nvSpPr>
          <p:spPr bwMode="auto">
            <a:xfrm flipV="1">
              <a:off x="2358517" y="500063"/>
              <a:ext cx="0" cy="2381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 name="Line 346">
              <a:extLst>
                <a:ext uri="{FF2B5EF4-FFF2-40B4-BE49-F238E27FC236}">
                  <a16:creationId xmlns:a16="http://schemas.microsoft.com/office/drawing/2014/main" id="{EECEC23C-F2DF-4AA2-91F6-3E7B1BD5A681}"/>
                </a:ext>
              </a:extLst>
            </p:cNvPr>
            <p:cNvSpPr>
              <a:spLocks noChangeShapeType="1"/>
            </p:cNvSpPr>
            <p:nvPr>
              <p:custDataLst>
                <p:tags r:id="rId345"/>
              </p:custDataLst>
            </p:nvPr>
          </p:nvSpPr>
          <p:spPr bwMode="auto">
            <a:xfrm>
              <a:off x="2360105" y="5016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 name="Line 347">
              <a:extLst>
                <a:ext uri="{FF2B5EF4-FFF2-40B4-BE49-F238E27FC236}">
                  <a16:creationId xmlns:a16="http://schemas.microsoft.com/office/drawing/2014/main" id="{C05A0586-AD03-4054-8A7F-E030C192ABD1}"/>
                </a:ext>
              </a:extLst>
            </p:cNvPr>
            <p:cNvSpPr>
              <a:spLocks noChangeShapeType="1"/>
            </p:cNvSpPr>
            <p:nvPr>
              <p:custDataLst>
                <p:tags r:id="rId346"/>
              </p:custDataLst>
            </p:nvPr>
          </p:nvSpPr>
          <p:spPr bwMode="auto">
            <a:xfrm>
              <a:off x="2360105" y="501651"/>
              <a:ext cx="0" cy="238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348">
              <a:extLst>
                <a:ext uri="{FF2B5EF4-FFF2-40B4-BE49-F238E27FC236}">
                  <a16:creationId xmlns:a16="http://schemas.microsoft.com/office/drawing/2014/main" id="{7FFDA1A9-C9B8-42E7-959B-2B1D4A745FCB}"/>
                </a:ext>
              </a:extLst>
            </p:cNvPr>
            <p:cNvSpPr>
              <a:spLocks noChangeShapeType="1"/>
            </p:cNvSpPr>
            <p:nvPr>
              <p:custDataLst>
                <p:tags r:id="rId347"/>
              </p:custDataLst>
            </p:nvPr>
          </p:nvSpPr>
          <p:spPr bwMode="auto">
            <a:xfrm flipV="1">
              <a:off x="2360105" y="50323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Line 349">
              <a:extLst>
                <a:ext uri="{FF2B5EF4-FFF2-40B4-BE49-F238E27FC236}">
                  <a16:creationId xmlns:a16="http://schemas.microsoft.com/office/drawing/2014/main" id="{724B4A83-4F20-4F5E-9920-A5DBA6BD475C}"/>
                </a:ext>
              </a:extLst>
            </p:cNvPr>
            <p:cNvSpPr>
              <a:spLocks noChangeShapeType="1"/>
            </p:cNvSpPr>
            <p:nvPr>
              <p:custDataLst>
                <p:tags r:id="rId348"/>
              </p:custDataLst>
            </p:nvPr>
          </p:nvSpPr>
          <p:spPr bwMode="auto">
            <a:xfrm flipV="1">
              <a:off x="2360105" y="503238"/>
              <a:ext cx="0" cy="22225"/>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 name="Line 350">
              <a:extLst>
                <a:ext uri="{FF2B5EF4-FFF2-40B4-BE49-F238E27FC236}">
                  <a16:creationId xmlns:a16="http://schemas.microsoft.com/office/drawing/2014/main" id="{6CBCF8AA-0167-4F0A-997E-D5051D7C28AE}"/>
                </a:ext>
              </a:extLst>
            </p:cNvPr>
            <p:cNvSpPr>
              <a:spLocks noChangeShapeType="1"/>
            </p:cNvSpPr>
            <p:nvPr>
              <p:custDataLst>
                <p:tags r:id="rId349"/>
              </p:custDataLst>
            </p:nvPr>
          </p:nvSpPr>
          <p:spPr bwMode="auto">
            <a:xfrm flipV="1">
              <a:off x="2361692" y="5032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6" name="Line 351">
              <a:extLst>
                <a:ext uri="{FF2B5EF4-FFF2-40B4-BE49-F238E27FC236}">
                  <a16:creationId xmlns:a16="http://schemas.microsoft.com/office/drawing/2014/main" id="{5471EAB6-084E-47EF-B19C-08C561791B61}"/>
                </a:ext>
              </a:extLst>
            </p:cNvPr>
            <p:cNvSpPr>
              <a:spLocks noChangeShapeType="1"/>
            </p:cNvSpPr>
            <p:nvPr>
              <p:custDataLst>
                <p:tags r:id="rId350"/>
              </p:custDataLst>
            </p:nvPr>
          </p:nvSpPr>
          <p:spPr bwMode="auto">
            <a:xfrm flipV="1">
              <a:off x="2361692" y="503238"/>
              <a:ext cx="0" cy="238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352">
              <a:extLst>
                <a:ext uri="{FF2B5EF4-FFF2-40B4-BE49-F238E27FC236}">
                  <a16:creationId xmlns:a16="http://schemas.microsoft.com/office/drawing/2014/main" id="{B12DD49D-EB47-4128-A0D3-D278A4300DDC}"/>
                </a:ext>
              </a:extLst>
            </p:cNvPr>
            <p:cNvSpPr>
              <a:spLocks noChangeShapeType="1"/>
            </p:cNvSpPr>
            <p:nvPr>
              <p:custDataLst>
                <p:tags r:id="rId351"/>
              </p:custDataLst>
            </p:nvPr>
          </p:nvSpPr>
          <p:spPr bwMode="auto">
            <a:xfrm flipV="1">
              <a:off x="2361692" y="5048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Line 353">
              <a:extLst>
                <a:ext uri="{FF2B5EF4-FFF2-40B4-BE49-F238E27FC236}">
                  <a16:creationId xmlns:a16="http://schemas.microsoft.com/office/drawing/2014/main" id="{8CD4921F-30EF-4E0D-B93A-21DC44BB3E93}"/>
                </a:ext>
              </a:extLst>
            </p:cNvPr>
            <p:cNvSpPr>
              <a:spLocks noChangeShapeType="1"/>
            </p:cNvSpPr>
            <p:nvPr>
              <p:custDataLst>
                <p:tags r:id="rId352"/>
              </p:custDataLst>
            </p:nvPr>
          </p:nvSpPr>
          <p:spPr bwMode="auto">
            <a:xfrm flipV="1">
              <a:off x="2361692" y="504826"/>
              <a:ext cx="0" cy="238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 name="Line 354">
              <a:extLst>
                <a:ext uri="{FF2B5EF4-FFF2-40B4-BE49-F238E27FC236}">
                  <a16:creationId xmlns:a16="http://schemas.microsoft.com/office/drawing/2014/main" id="{E826DF62-D725-4550-B9F2-4C8D0D6D69FA}"/>
                </a:ext>
              </a:extLst>
            </p:cNvPr>
            <p:cNvSpPr>
              <a:spLocks noChangeShapeType="1"/>
            </p:cNvSpPr>
            <p:nvPr>
              <p:custDataLst>
                <p:tags r:id="rId353"/>
              </p:custDataLst>
            </p:nvPr>
          </p:nvSpPr>
          <p:spPr bwMode="auto">
            <a:xfrm flipV="1">
              <a:off x="2363280" y="50641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 name="Line 355">
              <a:extLst>
                <a:ext uri="{FF2B5EF4-FFF2-40B4-BE49-F238E27FC236}">
                  <a16:creationId xmlns:a16="http://schemas.microsoft.com/office/drawing/2014/main" id="{5B73549A-9396-4EE5-AA32-721FFD5BE1F9}"/>
                </a:ext>
              </a:extLst>
            </p:cNvPr>
            <p:cNvSpPr>
              <a:spLocks noChangeShapeType="1"/>
            </p:cNvSpPr>
            <p:nvPr>
              <p:custDataLst>
                <p:tags r:id="rId354"/>
              </p:custDataLst>
            </p:nvPr>
          </p:nvSpPr>
          <p:spPr bwMode="auto">
            <a:xfrm flipV="1">
              <a:off x="2363280" y="506413"/>
              <a:ext cx="0" cy="238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356">
              <a:extLst>
                <a:ext uri="{FF2B5EF4-FFF2-40B4-BE49-F238E27FC236}">
                  <a16:creationId xmlns:a16="http://schemas.microsoft.com/office/drawing/2014/main" id="{7E7B9511-2772-45C8-9089-A8B6088F26AC}"/>
                </a:ext>
              </a:extLst>
            </p:cNvPr>
            <p:cNvSpPr>
              <a:spLocks noChangeShapeType="1"/>
            </p:cNvSpPr>
            <p:nvPr>
              <p:custDataLst>
                <p:tags r:id="rId355"/>
              </p:custDataLst>
            </p:nvPr>
          </p:nvSpPr>
          <p:spPr bwMode="auto">
            <a:xfrm flipV="1">
              <a:off x="2364867" y="50800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Line 357">
              <a:extLst>
                <a:ext uri="{FF2B5EF4-FFF2-40B4-BE49-F238E27FC236}">
                  <a16:creationId xmlns:a16="http://schemas.microsoft.com/office/drawing/2014/main" id="{4B563BF1-A8B1-40D8-BABD-EDB0E6638657}"/>
                </a:ext>
              </a:extLst>
            </p:cNvPr>
            <p:cNvSpPr>
              <a:spLocks noChangeShapeType="1"/>
            </p:cNvSpPr>
            <p:nvPr>
              <p:custDataLst>
                <p:tags r:id="rId356"/>
              </p:custDataLst>
            </p:nvPr>
          </p:nvSpPr>
          <p:spPr bwMode="auto">
            <a:xfrm flipV="1">
              <a:off x="2364867" y="508001"/>
              <a:ext cx="0" cy="23812"/>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Line 358">
              <a:extLst>
                <a:ext uri="{FF2B5EF4-FFF2-40B4-BE49-F238E27FC236}">
                  <a16:creationId xmlns:a16="http://schemas.microsoft.com/office/drawing/2014/main" id="{CD89311E-BB17-4A00-8697-9AEEED972117}"/>
                </a:ext>
              </a:extLst>
            </p:cNvPr>
            <p:cNvSpPr>
              <a:spLocks noChangeShapeType="1"/>
            </p:cNvSpPr>
            <p:nvPr>
              <p:custDataLst>
                <p:tags r:id="rId357"/>
              </p:custDataLst>
            </p:nvPr>
          </p:nvSpPr>
          <p:spPr bwMode="auto">
            <a:xfrm flipV="1">
              <a:off x="2364867" y="50958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359">
              <a:extLst>
                <a:ext uri="{FF2B5EF4-FFF2-40B4-BE49-F238E27FC236}">
                  <a16:creationId xmlns:a16="http://schemas.microsoft.com/office/drawing/2014/main" id="{F0833D46-D8D7-4D1B-B51C-4F3E1E562E42}"/>
                </a:ext>
              </a:extLst>
            </p:cNvPr>
            <p:cNvSpPr>
              <a:spLocks noChangeShapeType="1"/>
            </p:cNvSpPr>
            <p:nvPr>
              <p:custDataLst>
                <p:tags r:id="rId358"/>
              </p:custDataLst>
            </p:nvPr>
          </p:nvSpPr>
          <p:spPr bwMode="auto">
            <a:xfrm flipV="1">
              <a:off x="2364867" y="509588"/>
              <a:ext cx="0" cy="22225"/>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360">
              <a:extLst>
                <a:ext uri="{FF2B5EF4-FFF2-40B4-BE49-F238E27FC236}">
                  <a16:creationId xmlns:a16="http://schemas.microsoft.com/office/drawing/2014/main" id="{10C33837-A26A-49FA-B803-30DEC48D8233}"/>
                </a:ext>
              </a:extLst>
            </p:cNvPr>
            <p:cNvSpPr>
              <a:spLocks noChangeShapeType="1"/>
            </p:cNvSpPr>
            <p:nvPr>
              <p:custDataLst>
                <p:tags r:id="rId359"/>
              </p:custDataLst>
            </p:nvPr>
          </p:nvSpPr>
          <p:spPr bwMode="auto">
            <a:xfrm flipV="1">
              <a:off x="2366455" y="51117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Line 361">
              <a:extLst>
                <a:ext uri="{FF2B5EF4-FFF2-40B4-BE49-F238E27FC236}">
                  <a16:creationId xmlns:a16="http://schemas.microsoft.com/office/drawing/2014/main" id="{2CD13034-8B92-40E3-BD61-F7D911EFAE39}"/>
                </a:ext>
              </a:extLst>
            </p:cNvPr>
            <p:cNvSpPr>
              <a:spLocks noChangeShapeType="1"/>
            </p:cNvSpPr>
            <p:nvPr>
              <p:custDataLst>
                <p:tags r:id="rId360"/>
              </p:custDataLst>
            </p:nvPr>
          </p:nvSpPr>
          <p:spPr bwMode="auto">
            <a:xfrm flipV="1">
              <a:off x="2366455" y="511176"/>
              <a:ext cx="0" cy="222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 name="Line 362">
              <a:extLst>
                <a:ext uri="{FF2B5EF4-FFF2-40B4-BE49-F238E27FC236}">
                  <a16:creationId xmlns:a16="http://schemas.microsoft.com/office/drawing/2014/main" id="{3ACA7FBF-8F74-47B2-8342-1ACAFDB02EE5}"/>
                </a:ext>
              </a:extLst>
            </p:cNvPr>
            <p:cNvSpPr>
              <a:spLocks noChangeShapeType="1"/>
            </p:cNvSpPr>
            <p:nvPr>
              <p:custDataLst>
                <p:tags r:id="rId361"/>
              </p:custDataLst>
            </p:nvPr>
          </p:nvSpPr>
          <p:spPr bwMode="auto">
            <a:xfrm flipV="1">
              <a:off x="2368042" y="5111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 name="Line 363">
              <a:extLst>
                <a:ext uri="{FF2B5EF4-FFF2-40B4-BE49-F238E27FC236}">
                  <a16:creationId xmlns:a16="http://schemas.microsoft.com/office/drawing/2014/main" id="{1FEE3D3C-5BB1-4D61-AD6A-6A4F82843248}"/>
                </a:ext>
              </a:extLst>
            </p:cNvPr>
            <p:cNvSpPr>
              <a:spLocks noChangeShapeType="1"/>
            </p:cNvSpPr>
            <p:nvPr>
              <p:custDataLst>
                <p:tags r:id="rId362"/>
              </p:custDataLst>
            </p:nvPr>
          </p:nvSpPr>
          <p:spPr bwMode="auto">
            <a:xfrm flipV="1">
              <a:off x="2368042" y="511176"/>
              <a:ext cx="0" cy="2381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364">
              <a:extLst>
                <a:ext uri="{FF2B5EF4-FFF2-40B4-BE49-F238E27FC236}">
                  <a16:creationId xmlns:a16="http://schemas.microsoft.com/office/drawing/2014/main" id="{3A42856D-6A0C-4F5C-A2C4-93C7085E8700}"/>
                </a:ext>
              </a:extLst>
            </p:cNvPr>
            <p:cNvSpPr>
              <a:spLocks noChangeShapeType="1"/>
            </p:cNvSpPr>
            <p:nvPr>
              <p:custDataLst>
                <p:tags r:id="rId363"/>
              </p:custDataLst>
            </p:nvPr>
          </p:nvSpPr>
          <p:spPr bwMode="auto">
            <a:xfrm>
              <a:off x="2368042" y="5127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Line 365">
              <a:extLst>
                <a:ext uri="{FF2B5EF4-FFF2-40B4-BE49-F238E27FC236}">
                  <a16:creationId xmlns:a16="http://schemas.microsoft.com/office/drawing/2014/main" id="{74870A34-8B08-41FB-8533-47D34551B3FC}"/>
                </a:ext>
              </a:extLst>
            </p:cNvPr>
            <p:cNvSpPr>
              <a:spLocks noChangeShapeType="1"/>
            </p:cNvSpPr>
            <p:nvPr>
              <p:custDataLst>
                <p:tags r:id="rId364"/>
              </p:custDataLst>
            </p:nvPr>
          </p:nvSpPr>
          <p:spPr bwMode="auto">
            <a:xfrm>
              <a:off x="2368042" y="512763"/>
              <a:ext cx="0" cy="23813"/>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 name="Line 366">
              <a:extLst>
                <a:ext uri="{FF2B5EF4-FFF2-40B4-BE49-F238E27FC236}">
                  <a16:creationId xmlns:a16="http://schemas.microsoft.com/office/drawing/2014/main" id="{8F71DA3B-3C2C-458B-8A4A-4E2FB844EDBD}"/>
                </a:ext>
              </a:extLst>
            </p:cNvPr>
            <p:cNvSpPr>
              <a:spLocks noChangeShapeType="1"/>
            </p:cNvSpPr>
            <p:nvPr>
              <p:custDataLst>
                <p:tags r:id="rId365"/>
              </p:custDataLst>
            </p:nvPr>
          </p:nvSpPr>
          <p:spPr bwMode="auto">
            <a:xfrm flipV="1">
              <a:off x="2369630" y="514351"/>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 name="Line 367">
              <a:extLst>
                <a:ext uri="{FF2B5EF4-FFF2-40B4-BE49-F238E27FC236}">
                  <a16:creationId xmlns:a16="http://schemas.microsoft.com/office/drawing/2014/main" id="{32E46823-964A-481B-9768-1B7C611ED48D}"/>
                </a:ext>
              </a:extLst>
            </p:cNvPr>
            <p:cNvSpPr>
              <a:spLocks noChangeShapeType="1"/>
            </p:cNvSpPr>
            <p:nvPr>
              <p:custDataLst>
                <p:tags r:id="rId366"/>
              </p:custDataLst>
            </p:nvPr>
          </p:nvSpPr>
          <p:spPr bwMode="auto">
            <a:xfrm flipV="1">
              <a:off x="2369630" y="514351"/>
              <a:ext cx="0" cy="22225"/>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 name="Line 368">
              <a:extLst>
                <a:ext uri="{FF2B5EF4-FFF2-40B4-BE49-F238E27FC236}">
                  <a16:creationId xmlns:a16="http://schemas.microsoft.com/office/drawing/2014/main" id="{A411DF6A-5D8A-4470-B5B6-4008F406A1AF}"/>
                </a:ext>
              </a:extLst>
            </p:cNvPr>
            <p:cNvSpPr>
              <a:spLocks noChangeShapeType="1"/>
            </p:cNvSpPr>
            <p:nvPr>
              <p:custDataLst>
                <p:tags r:id="rId367"/>
              </p:custDataLst>
            </p:nvPr>
          </p:nvSpPr>
          <p:spPr bwMode="auto">
            <a:xfrm flipV="1">
              <a:off x="2371217" y="5143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 name="Line 369">
              <a:extLst>
                <a:ext uri="{FF2B5EF4-FFF2-40B4-BE49-F238E27FC236}">
                  <a16:creationId xmlns:a16="http://schemas.microsoft.com/office/drawing/2014/main" id="{5AAAC511-0346-4F00-BCA3-5860EF32C537}"/>
                </a:ext>
              </a:extLst>
            </p:cNvPr>
            <p:cNvSpPr>
              <a:spLocks noChangeShapeType="1"/>
            </p:cNvSpPr>
            <p:nvPr>
              <p:custDataLst>
                <p:tags r:id="rId368"/>
              </p:custDataLst>
            </p:nvPr>
          </p:nvSpPr>
          <p:spPr bwMode="auto">
            <a:xfrm flipV="1">
              <a:off x="2371217" y="514351"/>
              <a:ext cx="0" cy="238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 name="Line 370">
              <a:extLst>
                <a:ext uri="{FF2B5EF4-FFF2-40B4-BE49-F238E27FC236}">
                  <a16:creationId xmlns:a16="http://schemas.microsoft.com/office/drawing/2014/main" id="{83EA84DE-F0E0-4E8C-8980-F36BFEF1C69B}"/>
                </a:ext>
              </a:extLst>
            </p:cNvPr>
            <p:cNvSpPr>
              <a:spLocks noChangeShapeType="1"/>
            </p:cNvSpPr>
            <p:nvPr>
              <p:custDataLst>
                <p:tags r:id="rId369"/>
              </p:custDataLst>
            </p:nvPr>
          </p:nvSpPr>
          <p:spPr bwMode="auto">
            <a:xfrm flipV="1">
              <a:off x="2371217" y="51593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 name="Line 371">
              <a:extLst>
                <a:ext uri="{FF2B5EF4-FFF2-40B4-BE49-F238E27FC236}">
                  <a16:creationId xmlns:a16="http://schemas.microsoft.com/office/drawing/2014/main" id="{205BD06C-8140-4CEF-AFC9-8FC63575FFAE}"/>
                </a:ext>
              </a:extLst>
            </p:cNvPr>
            <p:cNvSpPr>
              <a:spLocks noChangeShapeType="1"/>
            </p:cNvSpPr>
            <p:nvPr>
              <p:custDataLst>
                <p:tags r:id="rId370"/>
              </p:custDataLst>
            </p:nvPr>
          </p:nvSpPr>
          <p:spPr bwMode="auto">
            <a:xfrm flipV="1">
              <a:off x="2371217" y="515938"/>
              <a:ext cx="0" cy="222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372">
              <a:extLst>
                <a:ext uri="{FF2B5EF4-FFF2-40B4-BE49-F238E27FC236}">
                  <a16:creationId xmlns:a16="http://schemas.microsoft.com/office/drawing/2014/main" id="{FCC214EB-358F-4F7E-B1CC-040935622098}"/>
                </a:ext>
              </a:extLst>
            </p:cNvPr>
            <p:cNvSpPr>
              <a:spLocks noChangeShapeType="1"/>
            </p:cNvSpPr>
            <p:nvPr>
              <p:custDataLst>
                <p:tags r:id="rId371"/>
              </p:custDataLst>
            </p:nvPr>
          </p:nvSpPr>
          <p:spPr bwMode="auto">
            <a:xfrm flipV="1">
              <a:off x="2372805" y="5159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Line 373">
              <a:extLst>
                <a:ext uri="{FF2B5EF4-FFF2-40B4-BE49-F238E27FC236}">
                  <a16:creationId xmlns:a16="http://schemas.microsoft.com/office/drawing/2014/main" id="{22AB12B6-E5F0-4828-9E45-897977520D20}"/>
                </a:ext>
              </a:extLst>
            </p:cNvPr>
            <p:cNvSpPr>
              <a:spLocks noChangeShapeType="1"/>
            </p:cNvSpPr>
            <p:nvPr>
              <p:custDataLst>
                <p:tags r:id="rId372"/>
              </p:custDataLst>
            </p:nvPr>
          </p:nvSpPr>
          <p:spPr bwMode="auto">
            <a:xfrm flipV="1">
              <a:off x="2372805" y="515938"/>
              <a:ext cx="0" cy="238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 name="Line 374">
              <a:extLst>
                <a:ext uri="{FF2B5EF4-FFF2-40B4-BE49-F238E27FC236}">
                  <a16:creationId xmlns:a16="http://schemas.microsoft.com/office/drawing/2014/main" id="{44F274E3-27EE-444C-A50E-76E5D2AE54EB}"/>
                </a:ext>
              </a:extLst>
            </p:cNvPr>
            <p:cNvSpPr>
              <a:spLocks noChangeShapeType="1"/>
            </p:cNvSpPr>
            <p:nvPr>
              <p:custDataLst>
                <p:tags r:id="rId373"/>
              </p:custDataLst>
            </p:nvPr>
          </p:nvSpPr>
          <p:spPr bwMode="auto">
            <a:xfrm flipV="1">
              <a:off x="2374392" y="51752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 name="Line 375">
              <a:extLst>
                <a:ext uri="{FF2B5EF4-FFF2-40B4-BE49-F238E27FC236}">
                  <a16:creationId xmlns:a16="http://schemas.microsoft.com/office/drawing/2014/main" id="{7DF80FEE-16BB-4E9E-9597-FE8407EFB6E7}"/>
                </a:ext>
              </a:extLst>
            </p:cNvPr>
            <p:cNvSpPr>
              <a:spLocks noChangeShapeType="1"/>
            </p:cNvSpPr>
            <p:nvPr>
              <p:custDataLst>
                <p:tags r:id="rId374"/>
              </p:custDataLst>
            </p:nvPr>
          </p:nvSpPr>
          <p:spPr bwMode="auto">
            <a:xfrm flipV="1">
              <a:off x="2374392" y="517526"/>
              <a:ext cx="0" cy="222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 name="Line 376">
              <a:extLst>
                <a:ext uri="{FF2B5EF4-FFF2-40B4-BE49-F238E27FC236}">
                  <a16:creationId xmlns:a16="http://schemas.microsoft.com/office/drawing/2014/main" id="{C56E6641-36E0-4423-805F-24632B04DE5C}"/>
                </a:ext>
              </a:extLst>
            </p:cNvPr>
            <p:cNvSpPr>
              <a:spLocks noChangeShapeType="1"/>
            </p:cNvSpPr>
            <p:nvPr>
              <p:custDataLst>
                <p:tags r:id="rId375"/>
              </p:custDataLst>
            </p:nvPr>
          </p:nvSpPr>
          <p:spPr bwMode="auto">
            <a:xfrm flipV="1">
              <a:off x="2374392" y="5175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 name="Line 377">
              <a:extLst>
                <a:ext uri="{FF2B5EF4-FFF2-40B4-BE49-F238E27FC236}">
                  <a16:creationId xmlns:a16="http://schemas.microsoft.com/office/drawing/2014/main" id="{5523C774-1333-4738-AD0F-8F0B8EEF05A9}"/>
                </a:ext>
              </a:extLst>
            </p:cNvPr>
            <p:cNvSpPr>
              <a:spLocks noChangeShapeType="1"/>
            </p:cNvSpPr>
            <p:nvPr>
              <p:custDataLst>
                <p:tags r:id="rId376"/>
              </p:custDataLst>
            </p:nvPr>
          </p:nvSpPr>
          <p:spPr bwMode="auto">
            <a:xfrm flipV="1">
              <a:off x="2374392" y="517526"/>
              <a:ext cx="0" cy="238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 name="Line 378">
              <a:extLst>
                <a:ext uri="{FF2B5EF4-FFF2-40B4-BE49-F238E27FC236}">
                  <a16:creationId xmlns:a16="http://schemas.microsoft.com/office/drawing/2014/main" id="{A6B6F938-E39B-44C3-B1D8-C068A60DA63D}"/>
                </a:ext>
              </a:extLst>
            </p:cNvPr>
            <p:cNvSpPr>
              <a:spLocks noChangeShapeType="1"/>
            </p:cNvSpPr>
            <p:nvPr>
              <p:custDataLst>
                <p:tags r:id="rId377"/>
              </p:custDataLst>
            </p:nvPr>
          </p:nvSpPr>
          <p:spPr bwMode="auto">
            <a:xfrm flipV="1">
              <a:off x="2375980" y="51911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 name="Line 379">
              <a:extLst>
                <a:ext uri="{FF2B5EF4-FFF2-40B4-BE49-F238E27FC236}">
                  <a16:creationId xmlns:a16="http://schemas.microsoft.com/office/drawing/2014/main" id="{D13A6996-546A-473C-A083-3AEA44D2F4E6}"/>
                </a:ext>
              </a:extLst>
            </p:cNvPr>
            <p:cNvSpPr>
              <a:spLocks noChangeShapeType="1"/>
            </p:cNvSpPr>
            <p:nvPr>
              <p:custDataLst>
                <p:tags r:id="rId378"/>
              </p:custDataLst>
            </p:nvPr>
          </p:nvSpPr>
          <p:spPr bwMode="auto">
            <a:xfrm flipV="1">
              <a:off x="2375980" y="519113"/>
              <a:ext cx="0" cy="222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380">
              <a:extLst>
                <a:ext uri="{FF2B5EF4-FFF2-40B4-BE49-F238E27FC236}">
                  <a16:creationId xmlns:a16="http://schemas.microsoft.com/office/drawing/2014/main" id="{45E555EC-3B14-418E-A812-613AF480D012}"/>
                </a:ext>
              </a:extLst>
            </p:cNvPr>
            <p:cNvSpPr>
              <a:spLocks noChangeShapeType="1"/>
            </p:cNvSpPr>
            <p:nvPr>
              <p:custDataLst>
                <p:tags r:id="rId379"/>
              </p:custDataLst>
            </p:nvPr>
          </p:nvSpPr>
          <p:spPr bwMode="auto">
            <a:xfrm flipV="1">
              <a:off x="2377567" y="51911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 name="Line 381">
              <a:extLst>
                <a:ext uri="{FF2B5EF4-FFF2-40B4-BE49-F238E27FC236}">
                  <a16:creationId xmlns:a16="http://schemas.microsoft.com/office/drawing/2014/main" id="{966A7958-7497-4C5E-93BC-BF8C9CD3C254}"/>
                </a:ext>
              </a:extLst>
            </p:cNvPr>
            <p:cNvSpPr>
              <a:spLocks noChangeShapeType="1"/>
            </p:cNvSpPr>
            <p:nvPr>
              <p:custDataLst>
                <p:tags r:id="rId380"/>
              </p:custDataLst>
            </p:nvPr>
          </p:nvSpPr>
          <p:spPr bwMode="auto">
            <a:xfrm flipV="1">
              <a:off x="2377567" y="519113"/>
              <a:ext cx="0" cy="238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 name="Line 382">
              <a:extLst>
                <a:ext uri="{FF2B5EF4-FFF2-40B4-BE49-F238E27FC236}">
                  <a16:creationId xmlns:a16="http://schemas.microsoft.com/office/drawing/2014/main" id="{AE5E1AF6-2D82-4AE2-B21F-C13735CC5426}"/>
                </a:ext>
              </a:extLst>
            </p:cNvPr>
            <p:cNvSpPr>
              <a:spLocks noChangeShapeType="1"/>
            </p:cNvSpPr>
            <p:nvPr>
              <p:custDataLst>
                <p:tags r:id="rId381"/>
              </p:custDataLst>
            </p:nvPr>
          </p:nvSpPr>
          <p:spPr bwMode="auto">
            <a:xfrm>
              <a:off x="2377567" y="52070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 name="Line 383">
              <a:extLst>
                <a:ext uri="{FF2B5EF4-FFF2-40B4-BE49-F238E27FC236}">
                  <a16:creationId xmlns:a16="http://schemas.microsoft.com/office/drawing/2014/main" id="{3C0D8A7B-3DC8-4D77-B848-1763FC3A3B45}"/>
                </a:ext>
              </a:extLst>
            </p:cNvPr>
            <p:cNvSpPr>
              <a:spLocks noChangeShapeType="1"/>
            </p:cNvSpPr>
            <p:nvPr>
              <p:custDataLst>
                <p:tags r:id="rId382"/>
              </p:custDataLst>
            </p:nvPr>
          </p:nvSpPr>
          <p:spPr bwMode="auto">
            <a:xfrm>
              <a:off x="2377567" y="520701"/>
              <a:ext cx="0" cy="23812"/>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 name="Line 384">
              <a:extLst>
                <a:ext uri="{FF2B5EF4-FFF2-40B4-BE49-F238E27FC236}">
                  <a16:creationId xmlns:a16="http://schemas.microsoft.com/office/drawing/2014/main" id="{2ECB34A9-FE95-45A2-AF6B-540E22ED8244}"/>
                </a:ext>
              </a:extLst>
            </p:cNvPr>
            <p:cNvSpPr>
              <a:spLocks noChangeShapeType="1"/>
            </p:cNvSpPr>
            <p:nvPr>
              <p:custDataLst>
                <p:tags r:id="rId383"/>
              </p:custDataLst>
            </p:nvPr>
          </p:nvSpPr>
          <p:spPr bwMode="auto">
            <a:xfrm flipV="1">
              <a:off x="2379155" y="52070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Line 385">
              <a:extLst>
                <a:ext uri="{FF2B5EF4-FFF2-40B4-BE49-F238E27FC236}">
                  <a16:creationId xmlns:a16="http://schemas.microsoft.com/office/drawing/2014/main" id="{465C0BF2-8A76-4ABB-929A-EB3CE5CB1D69}"/>
                </a:ext>
              </a:extLst>
            </p:cNvPr>
            <p:cNvSpPr>
              <a:spLocks noChangeShapeType="1"/>
            </p:cNvSpPr>
            <p:nvPr>
              <p:custDataLst>
                <p:tags r:id="rId384"/>
              </p:custDataLst>
            </p:nvPr>
          </p:nvSpPr>
          <p:spPr bwMode="auto">
            <a:xfrm flipV="1">
              <a:off x="2379155" y="520701"/>
              <a:ext cx="0" cy="23812"/>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 name="Line 386">
              <a:extLst>
                <a:ext uri="{FF2B5EF4-FFF2-40B4-BE49-F238E27FC236}">
                  <a16:creationId xmlns:a16="http://schemas.microsoft.com/office/drawing/2014/main" id="{FE2B8EF9-C5FC-4038-B915-F988F46CDAA1}"/>
                </a:ext>
              </a:extLst>
            </p:cNvPr>
            <p:cNvSpPr>
              <a:spLocks noChangeShapeType="1"/>
            </p:cNvSpPr>
            <p:nvPr>
              <p:custDataLst>
                <p:tags r:id="rId385"/>
              </p:custDataLst>
            </p:nvPr>
          </p:nvSpPr>
          <p:spPr bwMode="auto">
            <a:xfrm flipV="1">
              <a:off x="2380742" y="52228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387">
              <a:extLst>
                <a:ext uri="{FF2B5EF4-FFF2-40B4-BE49-F238E27FC236}">
                  <a16:creationId xmlns:a16="http://schemas.microsoft.com/office/drawing/2014/main" id="{E3C41782-AD77-42AF-97FD-C8EE61B3BB21}"/>
                </a:ext>
              </a:extLst>
            </p:cNvPr>
            <p:cNvSpPr>
              <a:spLocks noChangeShapeType="1"/>
            </p:cNvSpPr>
            <p:nvPr>
              <p:custDataLst>
                <p:tags r:id="rId386"/>
              </p:custDataLst>
            </p:nvPr>
          </p:nvSpPr>
          <p:spPr bwMode="auto">
            <a:xfrm flipV="1">
              <a:off x="2380742" y="522288"/>
              <a:ext cx="0" cy="222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388">
              <a:extLst>
                <a:ext uri="{FF2B5EF4-FFF2-40B4-BE49-F238E27FC236}">
                  <a16:creationId xmlns:a16="http://schemas.microsoft.com/office/drawing/2014/main" id="{3FF2935C-6915-4181-B5EB-0F7BE74E9090}"/>
                </a:ext>
              </a:extLst>
            </p:cNvPr>
            <p:cNvSpPr>
              <a:spLocks noChangeShapeType="1"/>
            </p:cNvSpPr>
            <p:nvPr>
              <p:custDataLst>
                <p:tags r:id="rId387"/>
              </p:custDataLst>
            </p:nvPr>
          </p:nvSpPr>
          <p:spPr bwMode="auto">
            <a:xfrm flipV="1">
              <a:off x="2380742" y="52228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Line 389">
              <a:extLst>
                <a:ext uri="{FF2B5EF4-FFF2-40B4-BE49-F238E27FC236}">
                  <a16:creationId xmlns:a16="http://schemas.microsoft.com/office/drawing/2014/main" id="{85CE9DB1-14DB-45A8-B566-9DEA99D8282F}"/>
                </a:ext>
              </a:extLst>
            </p:cNvPr>
            <p:cNvSpPr>
              <a:spLocks noChangeShapeType="1"/>
            </p:cNvSpPr>
            <p:nvPr>
              <p:custDataLst>
                <p:tags r:id="rId388"/>
              </p:custDataLst>
            </p:nvPr>
          </p:nvSpPr>
          <p:spPr bwMode="auto">
            <a:xfrm flipV="1">
              <a:off x="2380742" y="522288"/>
              <a:ext cx="0" cy="23813"/>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 name="Line 390">
              <a:extLst>
                <a:ext uri="{FF2B5EF4-FFF2-40B4-BE49-F238E27FC236}">
                  <a16:creationId xmlns:a16="http://schemas.microsoft.com/office/drawing/2014/main" id="{3F862A8D-D01C-469F-BF73-1786431D444A}"/>
                </a:ext>
              </a:extLst>
            </p:cNvPr>
            <p:cNvSpPr>
              <a:spLocks noChangeShapeType="1"/>
            </p:cNvSpPr>
            <p:nvPr>
              <p:custDataLst>
                <p:tags r:id="rId389"/>
              </p:custDataLst>
            </p:nvPr>
          </p:nvSpPr>
          <p:spPr bwMode="auto">
            <a:xfrm flipV="1">
              <a:off x="2382330" y="52387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6" name="Line 391">
              <a:extLst>
                <a:ext uri="{FF2B5EF4-FFF2-40B4-BE49-F238E27FC236}">
                  <a16:creationId xmlns:a16="http://schemas.microsoft.com/office/drawing/2014/main" id="{77B14C33-14B5-49FC-9F29-E3624B5E8962}"/>
                </a:ext>
              </a:extLst>
            </p:cNvPr>
            <p:cNvSpPr>
              <a:spLocks noChangeShapeType="1"/>
            </p:cNvSpPr>
            <p:nvPr>
              <p:custDataLst>
                <p:tags r:id="rId390"/>
              </p:custDataLst>
            </p:nvPr>
          </p:nvSpPr>
          <p:spPr bwMode="auto">
            <a:xfrm flipV="1">
              <a:off x="2382330" y="523876"/>
              <a:ext cx="0" cy="22225"/>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392">
              <a:extLst>
                <a:ext uri="{FF2B5EF4-FFF2-40B4-BE49-F238E27FC236}">
                  <a16:creationId xmlns:a16="http://schemas.microsoft.com/office/drawing/2014/main" id="{19DC2A1F-04DC-4D05-8752-0DFA264A4DD3}"/>
                </a:ext>
              </a:extLst>
            </p:cNvPr>
            <p:cNvSpPr>
              <a:spLocks noChangeShapeType="1"/>
            </p:cNvSpPr>
            <p:nvPr>
              <p:custDataLst>
                <p:tags r:id="rId391"/>
              </p:custDataLst>
            </p:nvPr>
          </p:nvSpPr>
          <p:spPr bwMode="auto">
            <a:xfrm flipV="1">
              <a:off x="2383917" y="5238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Line 393">
              <a:extLst>
                <a:ext uri="{FF2B5EF4-FFF2-40B4-BE49-F238E27FC236}">
                  <a16:creationId xmlns:a16="http://schemas.microsoft.com/office/drawing/2014/main" id="{B9ADB069-EA67-48EB-9F7B-673CD227ECF5}"/>
                </a:ext>
              </a:extLst>
            </p:cNvPr>
            <p:cNvSpPr>
              <a:spLocks noChangeShapeType="1"/>
            </p:cNvSpPr>
            <p:nvPr>
              <p:custDataLst>
                <p:tags r:id="rId392"/>
              </p:custDataLst>
            </p:nvPr>
          </p:nvSpPr>
          <p:spPr bwMode="auto">
            <a:xfrm flipV="1">
              <a:off x="2383917" y="523876"/>
              <a:ext cx="0" cy="238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 name="Line 394">
              <a:extLst>
                <a:ext uri="{FF2B5EF4-FFF2-40B4-BE49-F238E27FC236}">
                  <a16:creationId xmlns:a16="http://schemas.microsoft.com/office/drawing/2014/main" id="{CB0823CF-1463-4206-B24D-38742C9B7BF5}"/>
                </a:ext>
              </a:extLst>
            </p:cNvPr>
            <p:cNvSpPr>
              <a:spLocks noChangeShapeType="1"/>
            </p:cNvSpPr>
            <p:nvPr>
              <p:custDataLst>
                <p:tags r:id="rId393"/>
              </p:custDataLst>
            </p:nvPr>
          </p:nvSpPr>
          <p:spPr bwMode="auto">
            <a:xfrm flipV="1">
              <a:off x="2383917" y="52546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 name="Line 395">
              <a:extLst>
                <a:ext uri="{FF2B5EF4-FFF2-40B4-BE49-F238E27FC236}">
                  <a16:creationId xmlns:a16="http://schemas.microsoft.com/office/drawing/2014/main" id="{4FC0B849-8462-4450-BF65-BB7158C4FC26}"/>
                </a:ext>
              </a:extLst>
            </p:cNvPr>
            <p:cNvSpPr>
              <a:spLocks noChangeShapeType="1"/>
            </p:cNvSpPr>
            <p:nvPr>
              <p:custDataLst>
                <p:tags r:id="rId394"/>
              </p:custDataLst>
            </p:nvPr>
          </p:nvSpPr>
          <p:spPr bwMode="auto">
            <a:xfrm flipV="1">
              <a:off x="2383917" y="525463"/>
              <a:ext cx="0" cy="222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 name="Line 396">
              <a:extLst>
                <a:ext uri="{FF2B5EF4-FFF2-40B4-BE49-F238E27FC236}">
                  <a16:creationId xmlns:a16="http://schemas.microsoft.com/office/drawing/2014/main" id="{F1548F13-F47C-417B-A803-FC74D96E3E4F}"/>
                </a:ext>
              </a:extLst>
            </p:cNvPr>
            <p:cNvSpPr>
              <a:spLocks noChangeShapeType="1"/>
            </p:cNvSpPr>
            <p:nvPr>
              <p:custDataLst>
                <p:tags r:id="rId395"/>
              </p:custDataLst>
            </p:nvPr>
          </p:nvSpPr>
          <p:spPr bwMode="auto">
            <a:xfrm flipV="1">
              <a:off x="2385505" y="52546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 name="Line 397">
              <a:extLst>
                <a:ext uri="{FF2B5EF4-FFF2-40B4-BE49-F238E27FC236}">
                  <a16:creationId xmlns:a16="http://schemas.microsoft.com/office/drawing/2014/main" id="{910308A3-DD1A-4F58-AC65-274672F4BC33}"/>
                </a:ext>
              </a:extLst>
            </p:cNvPr>
            <p:cNvSpPr>
              <a:spLocks noChangeShapeType="1"/>
            </p:cNvSpPr>
            <p:nvPr>
              <p:custDataLst>
                <p:tags r:id="rId396"/>
              </p:custDataLst>
            </p:nvPr>
          </p:nvSpPr>
          <p:spPr bwMode="auto">
            <a:xfrm flipV="1">
              <a:off x="2385505" y="525463"/>
              <a:ext cx="0" cy="222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 name="Line 398">
              <a:extLst>
                <a:ext uri="{FF2B5EF4-FFF2-40B4-BE49-F238E27FC236}">
                  <a16:creationId xmlns:a16="http://schemas.microsoft.com/office/drawing/2014/main" id="{2B79E395-911A-4C7D-AD75-3073F298B9BF}"/>
                </a:ext>
              </a:extLst>
            </p:cNvPr>
            <p:cNvSpPr>
              <a:spLocks noChangeShapeType="1"/>
            </p:cNvSpPr>
            <p:nvPr>
              <p:custDataLst>
                <p:tags r:id="rId397"/>
              </p:custDataLst>
            </p:nvPr>
          </p:nvSpPr>
          <p:spPr bwMode="auto">
            <a:xfrm flipV="1">
              <a:off x="2385505" y="5254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 name="Line 399">
              <a:extLst>
                <a:ext uri="{FF2B5EF4-FFF2-40B4-BE49-F238E27FC236}">
                  <a16:creationId xmlns:a16="http://schemas.microsoft.com/office/drawing/2014/main" id="{119E16A7-4879-4EA9-9374-BB918F75AB42}"/>
                </a:ext>
              </a:extLst>
            </p:cNvPr>
            <p:cNvSpPr>
              <a:spLocks noChangeShapeType="1"/>
            </p:cNvSpPr>
            <p:nvPr>
              <p:custDataLst>
                <p:tags r:id="rId398"/>
              </p:custDataLst>
            </p:nvPr>
          </p:nvSpPr>
          <p:spPr bwMode="auto">
            <a:xfrm flipV="1">
              <a:off x="2385505" y="525463"/>
              <a:ext cx="0" cy="238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400">
              <a:extLst>
                <a:ext uri="{FF2B5EF4-FFF2-40B4-BE49-F238E27FC236}">
                  <a16:creationId xmlns:a16="http://schemas.microsoft.com/office/drawing/2014/main" id="{2CF31B1B-D47A-4698-89D2-F0FF099DD2C6}"/>
                </a:ext>
              </a:extLst>
            </p:cNvPr>
            <p:cNvSpPr>
              <a:spLocks noChangeShapeType="1"/>
            </p:cNvSpPr>
            <p:nvPr>
              <p:custDataLst>
                <p:tags r:id="rId399"/>
              </p:custDataLst>
            </p:nvPr>
          </p:nvSpPr>
          <p:spPr bwMode="auto">
            <a:xfrm flipV="1">
              <a:off x="2395030" y="5302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Line 401">
              <a:extLst>
                <a:ext uri="{FF2B5EF4-FFF2-40B4-BE49-F238E27FC236}">
                  <a16:creationId xmlns:a16="http://schemas.microsoft.com/office/drawing/2014/main" id="{7C98504F-1499-4966-8E03-FF00BB67A5EF}"/>
                </a:ext>
              </a:extLst>
            </p:cNvPr>
            <p:cNvSpPr>
              <a:spLocks noChangeShapeType="1"/>
            </p:cNvSpPr>
            <p:nvPr>
              <p:custDataLst>
                <p:tags r:id="rId400"/>
              </p:custDataLst>
            </p:nvPr>
          </p:nvSpPr>
          <p:spPr bwMode="auto">
            <a:xfrm flipV="1">
              <a:off x="2395030" y="530226"/>
              <a:ext cx="0" cy="238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 name="Line 402">
              <a:extLst>
                <a:ext uri="{FF2B5EF4-FFF2-40B4-BE49-F238E27FC236}">
                  <a16:creationId xmlns:a16="http://schemas.microsoft.com/office/drawing/2014/main" id="{003EE73E-683F-41DD-96D6-8CD88610B602}"/>
                </a:ext>
              </a:extLst>
            </p:cNvPr>
            <p:cNvSpPr>
              <a:spLocks noChangeShapeType="1"/>
            </p:cNvSpPr>
            <p:nvPr>
              <p:custDataLst>
                <p:tags r:id="rId401"/>
              </p:custDataLst>
            </p:nvPr>
          </p:nvSpPr>
          <p:spPr bwMode="auto">
            <a:xfrm flipV="1">
              <a:off x="2395030" y="53022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 name="Line 403">
              <a:extLst>
                <a:ext uri="{FF2B5EF4-FFF2-40B4-BE49-F238E27FC236}">
                  <a16:creationId xmlns:a16="http://schemas.microsoft.com/office/drawing/2014/main" id="{5750EDB0-6257-4642-814E-7060252A83A0}"/>
                </a:ext>
              </a:extLst>
            </p:cNvPr>
            <p:cNvSpPr>
              <a:spLocks noChangeShapeType="1"/>
            </p:cNvSpPr>
            <p:nvPr>
              <p:custDataLst>
                <p:tags r:id="rId402"/>
              </p:custDataLst>
            </p:nvPr>
          </p:nvSpPr>
          <p:spPr bwMode="auto">
            <a:xfrm flipV="1">
              <a:off x="2395030" y="530226"/>
              <a:ext cx="0" cy="222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404">
              <a:extLst>
                <a:ext uri="{FF2B5EF4-FFF2-40B4-BE49-F238E27FC236}">
                  <a16:creationId xmlns:a16="http://schemas.microsoft.com/office/drawing/2014/main" id="{4C6A9CD8-F8EF-4093-A308-B43764373927}"/>
                </a:ext>
              </a:extLst>
            </p:cNvPr>
            <p:cNvSpPr>
              <a:spLocks noChangeShapeType="1"/>
            </p:cNvSpPr>
            <p:nvPr>
              <p:custDataLst>
                <p:tags r:id="rId403"/>
              </p:custDataLst>
            </p:nvPr>
          </p:nvSpPr>
          <p:spPr bwMode="auto">
            <a:xfrm flipV="1">
              <a:off x="2393442"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Line 405">
              <a:extLst>
                <a:ext uri="{FF2B5EF4-FFF2-40B4-BE49-F238E27FC236}">
                  <a16:creationId xmlns:a16="http://schemas.microsoft.com/office/drawing/2014/main" id="{4205B7EA-E87B-48CB-95FD-C3B0268E2484}"/>
                </a:ext>
              </a:extLst>
            </p:cNvPr>
            <p:cNvSpPr>
              <a:spLocks noChangeShapeType="1"/>
            </p:cNvSpPr>
            <p:nvPr>
              <p:custDataLst>
                <p:tags r:id="rId404"/>
              </p:custDataLst>
            </p:nvPr>
          </p:nvSpPr>
          <p:spPr bwMode="auto">
            <a:xfrm flipV="1">
              <a:off x="2393442" y="528638"/>
              <a:ext cx="0" cy="238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 name="Line 406">
              <a:extLst>
                <a:ext uri="{FF2B5EF4-FFF2-40B4-BE49-F238E27FC236}">
                  <a16:creationId xmlns:a16="http://schemas.microsoft.com/office/drawing/2014/main" id="{02F5E14A-C84E-42D3-A4A6-D0573A78A08B}"/>
                </a:ext>
              </a:extLst>
            </p:cNvPr>
            <p:cNvSpPr>
              <a:spLocks noChangeShapeType="1"/>
            </p:cNvSpPr>
            <p:nvPr>
              <p:custDataLst>
                <p:tags r:id="rId405"/>
              </p:custDataLst>
            </p:nvPr>
          </p:nvSpPr>
          <p:spPr bwMode="auto">
            <a:xfrm flipV="1">
              <a:off x="2391855"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 name="Line 407">
              <a:extLst>
                <a:ext uri="{FF2B5EF4-FFF2-40B4-BE49-F238E27FC236}">
                  <a16:creationId xmlns:a16="http://schemas.microsoft.com/office/drawing/2014/main" id="{00B82B9D-3169-42A6-8A95-5EE5353EDE31}"/>
                </a:ext>
              </a:extLst>
            </p:cNvPr>
            <p:cNvSpPr>
              <a:spLocks noChangeShapeType="1"/>
            </p:cNvSpPr>
            <p:nvPr>
              <p:custDataLst>
                <p:tags r:id="rId406"/>
              </p:custDataLst>
            </p:nvPr>
          </p:nvSpPr>
          <p:spPr bwMode="auto">
            <a:xfrm flipV="1">
              <a:off x="2391855" y="528638"/>
              <a:ext cx="0" cy="238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 name="Line 408">
              <a:extLst>
                <a:ext uri="{FF2B5EF4-FFF2-40B4-BE49-F238E27FC236}">
                  <a16:creationId xmlns:a16="http://schemas.microsoft.com/office/drawing/2014/main" id="{434462ED-1D5E-42FB-8479-531515BB24CC}"/>
                </a:ext>
              </a:extLst>
            </p:cNvPr>
            <p:cNvSpPr>
              <a:spLocks noChangeShapeType="1"/>
            </p:cNvSpPr>
            <p:nvPr>
              <p:custDataLst>
                <p:tags r:id="rId407"/>
              </p:custDataLst>
            </p:nvPr>
          </p:nvSpPr>
          <p:spPr bwMode="auto">
            <a:xfrm flipV="1">
              <a:off x="2391855"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 name="Line 409">
              <a:extLst>
                <a:ext uri="{FF2B5EF4-FFF2-40B4-BE49-F238E27FC236}">
                  <a16:creationId xmlns:a16="http://schemas.microsoft.com/office/drawing/2014/main" id="{46D1471C-2033-4519-8435-AF55B1227FC6}"/>
                </a:ext>
              </a:extLst>
            </p:cNvPr>
            <p:cNvSpPr>
              <a:spLocks noChangeShapeType="1"/>
            </p:cNvSpPr>
            <p:nvPr>
              <p:custDataLst>
                <p:tags r:id="rId408"/>
              </p:custDataLst>
            </p:nvPr>
          </p:nvSpPr>
          <p:spPr bwMode="auto">
            <a:xfrm flipV="1">
              <a:off x="2391855" y="528638"/>
              <a:ext cx="0" cy="238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 name="Line 410">
              <a:extLst>
                <a:ext uri="{FF2B5EF4-FFF2-40B4-BE49-F238E27FC236}">
                  <a16:creationId xmlns:a16="http://schemas.microsoft.com/office/drawing/2014/main" id="{CDDDDD57-367A-46D0-8139-2A03624E1441}"/>
                </a:ext>
              </a:extLst>
            </p:cNvPr>
            <p:cNvSpPr>
              <a:spLocks noChangeShapeType="1"/>
            </p:cNvSpPr>
            <p:nvPr>
              <p:custDataLst>
                <p:tags r:id="rId409"/>
              </p:custDataLst>
            </p:nvPr>
          </p:nvSpPr>
          <p:spPr bwMode="auto">
            <a:xfrm flipV="1">
              <a:off x="2390267" y="52863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 name="Line 411">
              <a:extLst>
                <a:ext uri="{FF2B5EF4-FFF2-40B4-BE49-F238E27FC236}">
                  <a16:creationId xmlns:a16="http://schemas.microsoft.com/office/drawing/2014/main" id="{F1C3F3F7-BB42-4294-88D6-C8A13A1573E7}"/>
                </a:ext>
              </a:extLst>
            </p:cNvPr>
            <p:cNvSpPr>
              <a:spLocks noChangeShapeType="1"/>
            </p:cNvSpPr>
            <p:nvPr>
              <p:custDataLst>
                <p:tags r:id="rId410"/>
              </p:custDataLst>
            </p:nvPr>
          </p:nvSpPr>
          <p:spPr bwMode="auto">
            <a:xfrm flipV="1">
              <a:off x="2390267" y="528638"/>
              <a:ext cx="0" cy="222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 name="Line 412">
              <a:extLst>
                <a:ext uri="{FF2B5EF4-FFF2-40B4-BE49-F238E27FC236}">
                  <a16:creationId xmlns:a16="http://schemas.microsoft.com/office/drawing/2014/main" id="{8B1E90D2-2E14-4A2C-85F0-D6334C35189F}"/>
                </a:ext>
              </a:extLst>
            </p:cNvPr>
            <p:cNvSpPr>
              <a:spLocks noChangeShapeType="1"/>
            </p:cNvSpPr>
            <p:nvPr>
              <p:custDataLst>
                <p:tags r:id="rId411"/>
              </p:custDataLst>
            </p:nvPr>
          </p:nvSpPr>
          <p:spPr bwMode="auto">
            <a:xfrm flipV="1">
              <a:off x="2388680" y="5270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Line 413">
              <a:extLst>
                <a:ext uri="{FF2B5EF4-FFF2-40B4-BE49-F238E27FC236}">
                  <a16:creationId xmlns:a16="http://schemas.microsoft.com/office/drawing/2014/main" id="{3BA824C7-3AA4-4446-A19D-B87785671EAE}"/>
                </a:ext>
              </a:extLst>
            </p:cNvPr>
            <p:cNvSpPr>
              <a:spLocks noChangeShapeType="1"/>
            </p:cNvSpPr>
            <p:nvPr>
              <p:custDataLst>
                <p:tags r:id="rId412"/>
              </p:custDataLst>
            </p:nvPr>
          </p:nvSpPr>
          <p:spPr bwMode="auto">
            <a:xfrm flipV="1">
              <a:off x="2388680" y="527051"/>
              <a:ext cx="0" cy="23812"/>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 name="Line 414">
              <a:extLst>
                <a:ext uri="{FF2B5EF4-FFF2-40B4-BE49-F238E27FC236}">
                  <a16:creationId xmlns:a16="http://schemas.microsoft.com/office/drawing/2014/main" id="{C8028A5E-F6A0-4B1C-AEE5-B21FEDBD3507}"/>
                </a:ext>
              </a:extLst>
            </p:cNvPr>
            <p:cNvSpPr>
              <a:spLocks noChangeShapeType="1"/>
            </p:cNvSpPr>
            <p:nvPr>
              <p:custDataLst>
                <p:tags r:id="rId413"/>
              </p:custDataLst>
            </p:nvPr>
          </p:nvSpPr>
          <p:spPr bwMode="auto">
            <a:xfrm flipV="1">
              <a:off x="2388680" y="5270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 name="Line 415">
              <a:extLst>
                <a:ext uri="{FF2B5EF4-FFF2-40B4-BE49-F238E27FC236}">
                  <a16:creationId xmlns:a16="http://schemas.microsoft.com/office/drawing/2014/main" id="{0BC9DEF3-D57E-4D83-906A-3F95C82A3D98}"/>
                </a:ext>
              </a:extLst>
            </p:cNvPr>
            <p:cNvSpPr>
              <a:spLocks noChangeShapeType="1"/>
            </p:cNvSpPr>
            <p:nvPr>
              <p:custDataLst>
                <p:tags r:id="rId414"/>
              </p:custDataLst>
            </p:nvPr>
          </p:nvSpPr>
          <p:spPr bwMode="auto">
            <a:xfrm flipV="1">
              <a:off x="2388680" y="527051"/>
              <a:ext cx="0" cy="238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 name="Line 416">
              <a:extLst>
                <a:ext uri="{FF2B5EF4-FFF2-40B4-BE49-F238E27FC236}">
                  <a16:creationId xmlns:a16="http://schemas.microsoft.com/office/drawing/2014/main" id="{9AD5C467-CBC5-47FB-9AFC-395BD76CE8F0}"/>
                </a:ext>
              </a:extLst>
            </p:cNvPr>
            <p:cNvSpPr>
              <a:spLocks noChangeShapeType="1"/>
            </p:cNvSpPr>
            <p:nvPr>
              <p:custDataLst>
                <p:tags r:id="rId415"/>
              </p:custDataLst>
            </p:nvPr>
          </p:nvSpPr>
          <p:spPr bwMode="auto">
            <a:xfrm>
              <a:off x="2387092" y="527051"/>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 name="Line 417">
              <a:extLst>
                <a:ext uri="{FF2B5EF4-FFF2-40B4-BE49-F238E27FC236}">
                  <a16:creationId xmlns:a16="http://schemas.microsoft.com/office/drawing/2014/main" id="{97CCC26C-0365-43B5-ADCE-CB9E9CD88C74}"/>
                </a:ext>
              </a:extLst>
            </p:cNvPr>
            <p:cNvSpPr>
              <a:spLocks noChangeShapeType="1"/>
            </p:cNvSpPr>
            <p:nvPr>
              <p:custDataLst>
                <p:tags r:id="rId416"/>
              </p:custDataLst>
            </p:nvPr>
          </p:nvSpPr>
          <p:spPr bwMode="auto">
            <a:xfrm>
              <a:off x="2387092" y="527051"/>
              <a:ext cx="0" cy="222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3" name="Line 418">
              <a:extLst>
                <a:ext uri="{FF2B5EF4-FFF2-40B4-BE49-F238E27FC236}">
                  <a16:creationId xmlns:a16="http://schemas.microsoft.com/office/drawing/2014/main" id="{01A7E9FB-3B2E-4D10-9D07-B184EC9F6DBC}"/>
                </a:ext>
              </a:extLst>
            </p:cNvPr>
            <p:cNvSpPr>
              <a:spLocks noChangeShapeType="1"/>
            </p:cNvSpPr>
            <p:nvPr>
              <p:custDataLst>
                <p:tags r:id="rId417"/>
              </p:custDataLst>
            </p:nvPr>
          </p:nvSpPr>
          <p:spPr bwMode="auto">
            <a:xfrm>
              <a:off x="2536317" y="53181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 name="Line 419">
              <a:extLst>
                <a:ext uri="{FF2B5EF4-FFF2-40B4-BE49-F238E27FC236}">
                  <a16:creationId xmlns:a16="http://schemas.microsoft.com/office/drawing/2014/main" id="{9FD14A2E-F0C9-4EC5-9001-92B8CA126761}"/>
                </a:ext>
              </a:extLst>
            </p:cNvPr>
            <p:cNvSpPr>
              <a:spLocks noChangeShapeType="1"/>
            </p:cNvSpPr>
            <p:nvPr>
              <p:custDataLst>
                <p:tags r:id="rId418"/>
              </p:custDataLst>
            </p:nvPr>
          </p:nvSpPr>
          <p:spPr bwMode="auto">
            <a:xfrm>
              <a:off x="2536317" y="531813"/>
              <a:ext cx="0" cy="238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420">
              <a:extLst>
                <a:ext uri="{FF2B5EF4-FFF2-40B4-BE49-F238E27FC236}">
                  <a16:creationId xmlns:a16="http://schemas.microsoft.com/office/drawing/2014/main" id="{52EA15DD-DC67-4151-A1BB-D2849891A8B3}"/>
                </a:ext>
              </a:extLst>
            </p:cNvPr>
            <p:cNvSpPr>
              <a:spLocks noChangeShapeType="1"/>
            </p:cNvSpPr>
            <p:nvPr>
              <p:custDataLst>
                <p:tags r:id="rId419"/>
              </p:custDataLst>
            </p:nvPr>
          </p:nvSpPr>
          <p:spPr bwMode="auto">
            <a:xfrm flipV="1">
              <a:off x="2536317" y="53181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Line 421">
              <a:extLst>
                <a:ext uri="{FF2B5EF4-FFF2-40B4-BE49-F238E27FC236}">
                  <a16:creationId xmlns:a16="http://schemas.microsoft.com/office/drawing/2014/main" id="{3E634892-45F9-48C0-AF7F-74685926ED81}"/>
                </a:ext>
              </a:extLst>
            </p:cNvPr>
            <p:cNvSpPr>
              <a:spLocks noChangeShapeType="1"/>
            </p:cNvSpPr>
            <p:nvPr>
              <p:custDataLst>
                <p:tags r:id="rId420"/>
              </p:custDataLst>
            </p:nvPr>
          </p:nvSpPr>
          <p:spPr bwMode="auto">
            <a:xfrm flipV="1">
              <a:off x="2536317" y="531813"/>
              <a:ext cx="0" cy="222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7" name="Line 422">
              <a:extLst>
                <a:ext uri="{FF2B5EF4-FFF2-40B4-BE49-F238E27FC236}">
                  <a16:creationId xmlns:a16="http://schemas.microsoft.com/office/drawing/2014/main" id="{41AB6E35-9432-4274-B059-90D7EF3A5D63}"/>
                </a:ext>
              </a:extLst>
            </p:cNvPr>
            <p:cNvSpPr>
              <a:spLocks noChangeShapeType="1"/>
            </p:cNvSpPr>
            <p:nvPr>
              <p:custDataLst>
                <p:tags r:id="rId421"/>
              </p:custDataLst>
            </p:nvPr>
          </p:nvSpPr>
          <p:spPr bwMode="auto">
            <a:xfrm flipV="1">
              <a:off x="2537905" y="53181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 name="Line 423">
              <a:extLst>
                <a:ext uri="{FF2B5EF4-FFF2-40B4-BE49-F238E27FC236}">
                  <a16:creationId xmlns:a16="http://schemas.microsoft.com/office/drawing/2014/main" id="{863232DC-28BD-4DF8-B241-0B7190345DCC}"/>
                </a:ext>
              </a:extLst>
            </p:cNvPr>
            <p:cNvSpPr>
              <a:spLocks noChangeShapeType="1"/>
            </p:cNvSpPr>
            <p:nvPr>
              <p:custDataLst>
                <p:tags r:id="rId422"/>
              </p:custDataLst>
            </p:nvPr>
          </p:nvSpPr>
          <p:spPr bwMode="auto">
            <a:xfrm flipV="1">
              <a:off x="2537905" y="531813"/>
              <a:ext cx="0" cy="222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 name="Line 424">
              <a:extLst>
                <a:ext uri="{FF2B5EF4-FFF2-40B4-BE49-F238E27FC236}">
                  <a16:creationId xmlns:a16="http://schemas.microsoft.com/office/drawing/2014/main" id="{87CA45AC-42B5-4E88-9DB1-31745876A518}"/>
                </a:ext>
              </a:extLst>
            </p:cNvPr>
            <p:cNvSpPr>
              <a:spLocks noChangeShapeType="1"/>
            </p:cNvSpPr>
            <p:nvPr>
              <p:custDataLst>
                <p:tags r:id="rId423"/>
              </p:custDataLst>
            </p:nvPr>
          </p:nvSpPr>
          <p:spPr bwMode="auto">
            <a:xfrm flipV="1">
              <a:off x="2539492" y="53022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 name="Line 425">
              <a:extLst>
                <a:ext uri="{FF2B5EF4-FFF2-40B4-BE49-F238E27FC236}">
                  <a16:creationId xmlns:a16="http://schemas.microsoft.com/office/drawing/2014/main" id="{FA8C8A16-09AD-4A87-B40B-4D8AFF68428A}"/>
                </a:ext>
              </a:extLst>
            </p:cNvPr>
            <p:cNvSpPr>
              <a:spLocks noChangeShapeType="1"/>
            </p:cNvSpPr>
            <p:nvPr>
              <p:custDataLst>
                <p:tags r:id="rId424"/>
              </p:custDataLst>
            </p:nvPr>
          </p:nvSpPr>
          <p:spPr bwMode="auto">
            <a:xfrm flipV="1">
              <a:off x="2539492" y="530226"/>
              <a:ext cx="0" cy="238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 name="Line 426">
              <a:extLst>
                <a:ext uri="{FF2B5EF4-FFF2-40B4-BE49-F238E27FC236}">
                  <a16:creationId xmlns:a16="http://schemas.microsoft.com/office/drawing/2014/main" id="{522633EC-FD2D-4EE4-A34E-138CC36BD5BA}"/>
                </a:ext>
              </a:extLst>
            </p:cNvPr>
            <p:cNvSpPr>
              <a:spLocks noChangeShapeType="1"/>
            </p:cNvSpPr>
            <p:nvPr>
              <p:custDataLst>
                <p:tags r:id="rId425"/>
              </p:custDataLst>
            </p:nvPr>
          </p:nvSpPr>
          <p:spPr bwMode="auto">
            <a:xfrm flipV="1">
              <a:off x="2541080" y="53022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 name="Line 427">
              <a:extLst>
                <a:ext uri="{FF2B5EF4-FFF2-40B4-BE49-F238E27FC236}">
                  <a16:creationId xmlns:a16="http://schemas.microsoft.com/office/drawing/2014/main" id="{DC00C5F2-AB68-4243-ADF6-58D97BDB9300}"/>
                </a:ext>
              </a:extLst>
            </p:cNvPr>
            <p:cNvSpPr>
              <a:spLocks noChangeShapeType="1"/>
            </p:cNvSpPr>
            <p:nvPr>
              <p:custDataLst>
                <p:tags r:id="rId426"/>
              </p:custDataLst>
            </p:nvPr>
          </p:nvSpPr>
          <p:spPr bwMode="auto">
            <a:xfrm flipV="1">
              <a:off x="2541080" y="530226"/>
              <a:ext cx="0" cy="222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 name="Line 428">
              <a:extLst>
                <a:ext uri="{FF2B5EF4-FFF2-40B4-BE49-F238E27FC236}">
                  <a16:creationId xmlns:a16="http://schemas.microsoft.com/office/drawing/2014/main" id="{D86E3D59-A2B2-40EF-B61D-C80071E6BBD3}"/>
                </a:ext>
              </a:extLst>
            </p:cNvPr>
            <p:cNvSpPr>
              <a:spLocks noChangeShapeType="1"/>
            </p:cNvSpPr>
            <p:nvPr>
              <p:custDataLst>
                <p:tags r:id="rId427"/>
              </p:custDataLst>
            </p:nvPr>
          </p:nvSpPr>
          <p:spPr bwMode="auto">
            <a:xfrm flipV="1">
              <a:off x="2541080"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Line 429">
              <a:extLst>
                <a:ext uri="{FF2B5EF4-FFF2-40B4-BE49-F238E27FC236}">
                  <a16:creationId xmlns:a16="http://schemas.microsoft.com/office/drawing/2014/main" id="{6047423E-4C85-454A-A9C8-76DF572EE742}"/>
                </a:ext>
              </a:extLst>
            </p:cNvPr>
            <p:cNvSpPr>
              <a:spLocks noChangeShapeType="1"/>
            </p:cNvSpPr>
            <p:nvPr>
              <p:custDataLst>
                <p:tags r:id="rId428"/>
              </p:custDataLst>
            </p:nvPr>
          </p:nvSpPr>
          <p:spPr bwMode="auto">
            <a:xfrm flipV="1">
              <a:off x="2541080" y="528638"/>
              <a:ext cx="0" cy="238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5" name="Line 430">
              <a:extLst>
                <a:ext uri="{FF2B5EF4-FFF2-40B4-BE49-F238E27FC236}">
                  <a16:creationId xmlns:a16="http://schemas.microsoft.com/office/drawing/2014/main" id="{17922A56-4FB4-42C3-8D84-B4DE93DC1C93}"/>
                </a:ext>
              </a:extLst>
            </p:cNvPr>
            <p:cNvSpPr>
              <a:spLocks noChangeShapeType="1"/>
            </p:cNvSpPr>
            <p:nvPr>
              <p:custDataLst>
                <p:tags r:id="rId429"/>
              </p:custDataLst>
            </p:nvPr>
          </p:nvSpPr>
          <p:spPr bwMode="auto">
            <a:xfrm flipV="1">
              <a:off x="2542667"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6" name="Line 431">
              <a:extLst>
                <a:ext uri="{FF2B5EF4-FFF2-40B4-BE49-F238E27FC236}">
                  <a16:creationId xmlns:a16="http://schemas.microsoft.com/office/drawing/2014/main" id="{EC9429FC-6BA4-499E-A422-70094934A7DD}"/>
                </a:ext>
              </a:extLst>
            </p:cNvPr>
            <p:cNvSpPr>
              <a:spLocks noChangeShapeType="1"/>
            </p:cNvSpPr>
            <p:nvPr>
              <p:custDataLst>
                <p:tags r:id="rId430"/>
              </p:custDataLst>
            </p:nvPr>
          </p:nvSpPr>
          <p:spPr bwMode="auto">
            <a:xfrm flipV="1">
              <a:off x="2542667" y="528638"/>
              <a:ext cx="0" cy="238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 name="Line 432">
              <a:extLst>
                <a:ext uri="{FF2B5EF4-FFF2-40B4-BE49-F238E27FC236}">
                  <a16:creationId xmlns:a16="http://schemas.microsoft.com/office/drawing/2014/main" id="{36183E90-9602-4039-88D9-6F9F01345FAE}"/>
                </a:ext>
              </a:extLst>
            </p:cNvPr>
            <p:cNvSpPr>
              <a:spLocks noChangeShapeType="1"/>
            </p:cNvSpPr>
            <p:nvPr>
              <p:custDataLst>
                <p:tags r:id="rId431"/>
              </p:custDataLst>
            </p:nvPr>
          </p:nvSpPr>
          <p:spPr bwMode="auto">
            <a:xfrm flipV="1">
              <a:off x="2544255" y="52863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 name="Line 433">
              <a:extLst>
                <a:ext uri="{FF2B5EF4-FFF2-40B4-BE49-F238E27FC236}">
                  <a16:creationId xmlns:a16="http://schemas.microsoft.com/office/drawing/2014/main" id="{21316621-3C07-418C-8ABC-FFAEB3649FBE}"/>
                </a:ext>
              </a:extLst>
            </p:cNvPr>
            <p:cNvSpPr>
              <a:spLocks noChangeShapeType="1"/>
            </p:cNvSpPr>
            <p:nvPr>
              <p:custDataLst>
                <p:tags r:id="rId432"/>
              </p:custDataLst>
            </p:nvPr>
          </p:nvSpPr>
          <p:spPr bwMode="auto">
            <a:xfrm flipV="1">
              <a:off x="2544255" y="528638"/>
              <a:ext cx="0" cy="23813"/>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 name="Line 434">
              <a:extLst>
                <a:ext uri="{FF2B5EF4-FFF2-40B4-BE49-F238E27FC236}">
                  <a16:creationId xmlns:a16="http://schemas.microsoft.com/office/drawing/2014/main" id="{6601D76B-2CEC-44C3-8B7B-FBA7B2AC8F39}"/>
                </a:ext>
              </a:extLst>
            </p:cNvPr>
            <p:cNvSpPr>
              <a:spLocks noChangeShapeType="1"/>
            </p:cNvSpPr>
            <p:nvPr>
              <p:custDataLst>
                <p:tags r:id="rId433"/>
              </p:custDataLst>
            </p:nvPr>
          </p:nvSpPr>
          <p:spPr bwMode="auto">
            <a:xfrm flipV="1">
              <a:off x="2544255" y="52863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 name="Line 435">
              <a:extLst>
                <a:ext uri="{FF2B5EF4-FFF2-40B4-BE49-F238E27FC236}">
                  <a16:creationId xmlns:a16="http://schemas.microsoft.com/office/drawing/2014/main" id="{083AE431-156B-42FD-B299-A680545403C5}"/>
                </a:ext>
              </a:extLst>
            </p:cNvPr>
            <p:cNvSpPr>
              <a:spLocks noChangeShapeType="1"/>
            </p:cNvSpPr>
            <p:nvPr>
              <p:custDataLst>
                <p:tags r:id="rId434"/>
              </p:custDataLst>
            </p:nvPr>
          </p:nvSpPr>
          <p:spPr bwMode="auto">
            <a:xfrm flipV="1">
              <a:off x="2544255" y="528638"/>
              <a:ext cx="0" cy="222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436">
              <a:extLst>
                <a:ext uri="{FF2B5EF4-FFF2-40B4-BE49-F238E27FC236}">
                  <a16:creationId xmlns:a16="http://schemas.microsoft.com/office/drawing/2014/main" id="{F46B4F90-ACC2-40A8-A3CE-F7B85C892E0B}"/>
                </a:ext>
              </a:extLst>
            </p:cNvPr>
            <p:cNvSpPr>
              <a:spLocks noChangeShapeType="1"/>
            </p:cNvSpPr>
            <p:nvPr>
              <p:custDataLst>
                <p:tags r:id="rId435"/>
              </p:custDataLst>
            </p:nvPr>
          </p:nvSpPr>
          <p:spPr bwMode="auto">
            <a:xfrm>
              <a:off x="2545842" y="527051"/>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 name="Line 437">
              <a:extLst>
                <a:ext uri="{FF2B5EF4-FFF2-40B4-BE49-F238E27FC236}">
                  <a16:creationId xmlns:a16="http://schemas.microsoft.com/office/drawing/2014/main" id="{1A37E6A4-B861-4841-A4DD-025CCEF4309A}"/>
                </a:ext>
              </a:extLst>
            </p:cNvPr>
            <p:cNvSpPr>
              <a:spLocks noChangeShapeType="1"/>
            </p:cNvSpPr>
            <p:nvPr>
              <p:custDataLst>
                <p:tags r:id="rId436"/>
              </p:custDataLst>
            </p:nvPr>
          </p:nvSpPr>
          <p:spPr bwMode="auto">
            <a:xfrm>
              <a:off x="2545842" y="527051"/>
              <a:ext cx="0" cy="238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 name="Line 438">
              <a:extLst>
                <a:ext uri="{FF2B5EF4-FFF2-40B4-BE49-F238E27FC236}">
                  <a16:creationId xmlns:a16="http://schemas.microsoft.com/office/drawing/2014/main" id="{22534751-020F-474F-B76B-056731EDE545}"/>
                </a:ext>
              </a:extLst>
            </p:cNvPr>
            <p:cNvSpPr>
              <a:spLocks noChangeShapeType="1"/>
            </p:cNvSpPr>
            <p:nvPr>
              <p:custDataLst>
                <p:tags r:id="rId437"/>
              </p:custDataLst>
            </p:nvPr>
          </p:nvSpPr>
          <p:spPr bwMode="auto">
            <a:xfrm flipV="1">
              <a:off x="2547430" y="527051"/>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 name="Line 439">
              <a:extLst>
                <a:ext uri="{FF2B5EF4-FFF2-40B4-BE49-F238E27FC236}">
                  <a16:creationId xmlns:a16="http://schemas.microsoft.com/office/drawing/2014/main" id="{6012D89B-C32F-4098-945D-A8427DADCB23}"/>
                </a:ext>
              </a:extLst>
            </p:cNvPr>
            <p:cNvSpPr>
              <a:spLocks noChangeShapeType="1"/>
            </p:cNvSpPr>
            <p:nvPr>
              <p:custDataLst>
                <p:tags r:id="rId438"/>
              </p:custDataLst>
            </p:nvPr>
          </p:nvSpPr>
          <p:spPr bwMode="auto">
            <a:xfrm flipV="1">
              <a:off x="2547430" y="527051"/>
              <a:ext cx="0" cy="222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 name="Line 440">
              <a:extLst>
                <a:ext uri="{FF2B5EF4-FFF2-40B4-BE49-F238E27FC236}">
                  <a16:creationId xmlns:a16="http://schemas.microsoft.com/office/drawing/2014/main" id="{C47B27CC-CDDB-446F-9810-2B0BD83DC180}"/>
                </a:ext>
              </a:extLst>
            </p:cNvPr>
            <p:cNvSpPr>
              <a:spLocks noChangeShapeType="1"/>
            </p:cNvSpPr>
            <p:nvPr>
              <p:custDataLst>
                <p:tags r:id="rId439"/>
              </p:custDataLst>
            </p:nvPr>
          </p:nvSpPr>
          <p:spPr bwMode="auto">
            <a:xfrm flipV="1">
              <a:off x="2549017" y="5254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 name="Line 441">
              <a:extLst>
                <a:ext uri="{FF2B5EF4-FFF2-40B4-BE49-F238E27FC236}">
                  <a16:creationId xmlns:a16="http://schemas.microsoft.com/office/drawing/2014/main" id="{9C170282-FB5F-49D4-81F8-36B1E55ADF33}"/>
                </a:ext>
              </a:extLst>
            </p:cNvPr>
            <p:cNvSpPr>
              <a:spLocks noChangeShapeType="1"/>
            </p:cNvSpPr>
            <p:nvPr>
              <p:custDataLst>
                <p:tags r:id="rId440"/>
              </p:custDataLst>
            </p:nvPr>
          </p:nvSpPr>
          <p:spPr bwMode="auto">
            <a:xfrm flipV="1">
              <a:off x="2549017" y="525463"/>
              <a:ext cx="0" cy="238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 name="Line 442">
              <a:extLst>
                <a:ext uri="{FF2B5EF4-FFF2-40B4-BE49-F238E27FC236}">
                  <a16:creationId xmlns:a16="http://schemas.microsoft.com/office/drawing/2014/main" id="{FA9BDCF1-7681-4F8F-81C1-3CC8CF2E7679}"/>
                </a:ext>
              </a:extLst>
            </p:cNvPr>
            <p:cNvSpPr>
              <a:spLocks noChangeShapeType="1"/>
            </p:cNvSpPr>
            <p:nvPr>
              <p:custDataLst>
                <p:tags r:id="rId441"/>
              </p:custDataLst>
            </p:nvPr>
          </p:nvSpPr>
          <p:spPr bwMode="auto">
            <a:xfrm flipV="1">
              <a:off x="2549017" y="52546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 name="Line 443">
              <a:extLst>
                <a:ext uri="{FF2B5EF4-FFF2-40B4-BE49-F238E27FC236}">
                  <a16:creationId xmlns:a16="http://schemas.microsoft.com/office/drawing/2014/main" id="{A4A81D4B-484B-4B24-A59B-EBE9EE5985E3}"/>
                </a:ext>
              </a:extLst>
            </p:cNvPr>
            <p:cNvSpPr>
              <a:spLocks noChangeShapeType="1"/>
            </p:cNvSpPr>
            <p:nvPr>
              <p:custDataLst>
                <p:tags r:id="rId442"/>
              </p:custDataLst>
            </p:nvPr>
          </p:nvSpPr>
          <p:spPr bwMode="auto">
            <a:xfrm flipV="1">
              <a:off x="2549017" y="525463"/>
              <a:ext cx="0" cy="238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 name="Line 444">
              <a:extLst>
                <a:ext uri="{FF2B5EF4-FFF2-40B4-BE49-F238E27FC236}">
                  <a16:creationId xmlns:a16="http://schemas.microsoft.com/office/drawing/2014/main" id="{F33753E8-F83A-4967-8D44-D6C1B2F8ABEC}"/>
                </a:ext>
              </a:extLst>
            </p:cNvPr>
            <p:cNvSpPr>
              <a:spLocks noChangeShapeType="1"/>
            </p:cNvSpPr>
            <p:nvPr>
              <p:custDataLst>
                <p:tags r:id="rId443"/>
              </p:custDataLst>
            </p:nvPr>
          </p:nvSpPr>
          <p:spPr bwMode="auto">
            <a:xfrm flipV="1">
              <a:off x="2550605" y="5238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 name="Line 445">
              <a:extLst>
                <a:ext uri="{FF2B5EF4-FFF2-40B4-BE49-F238E27FC236}">
                  <a16:creationId xmlns:a16="http://schemas.microsoft.com/office/drawing/2014/main" id="{F52005AD-3F30-49B8-A540-978358E17A19}"/>
                </a:ext>
              </a:extLst>
            </p:cNvPr>
            <p:cNvSpPr>
              <a:spLocks noChangeShapeType="1"/>
            </p:cNvSpPr>
            <p:nvPr>
              <p:custDataLst>
                <p:tags r:id="rId444"/>
              </p:custDataLst>
            </p:nvPr>
          </p:nvSpPr>
          <p:spPr bwMode="auto">
            <a:xfrm flipV="1">
              <a:off x="2550605" y="523876"/>
              <a:ext cx="0" cy="238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 name="Line 446">
              <a:extLst>
                <a:ext uri="{FF2B5EF4-FFF2-40B4-BE49-F238E27FC236}">
                  <a16:creationId xmlns:a16="http://schemas.microsoft.com/office/drawing/2014/main" id="{B3AFC44A-6E91-497E-932A-7C4461A14863}"/>
                </a:ext>
              </a:extLst>
            </p:cNvPr>
            <p:cNvSpPr>
              <a:spLocks noChangeShapeType="1"/>
            </p:cNvSpPr>
            <p:nvPr>
              <p:custDataLst>
                <p:tags r:id="rId445"/>
              </p:custDataLst>
            </p:nvPr>
          </p:nvSpPr>
          <p:spPr bwMode="auto">
            <a:xfrm flipV="1">
              <a:off x="2552192" y="5238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 name="Line 447">
              <a:extLst>
                <a:ext uri="{FF2B5EF4-FFF2-40B4-BE49-F238E27FC236}">
                  <a16:creationId xmlns:a16="http://schemas.microsoft.com/office/drawing/2014/main" id="{DA422723-1354-4C3F-AE14-B999FF8CF7F8}"/>
                </a:ext>
              </a:extLst>
            </p:cNvPr>
            <p:cNvSpPr>
              <a:spLocks noChangeShapeType="1"/>
            </p:cNvSpPr>
            <p:nvPr>
              <p:custDataLst>
                <p:tags r:id="rId446"/>
              </p:custDataLst>
            </p:nvPr>
          </p:nvSpPr>
          <p:spPr bwMode="auto">
            <a:xfrm flipV="1">
              <a:off x="2552192" y="523876"/>
              <a:ext cx="0" cy="23812"/>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448">
              <a:extLst>
                <a:ext uri="{FF2B5EF4-FFF2-40B4-BE49-F238E27FC236}">
                  <a16:creationId xmlns:a16="http://schemas.microsoft.com/office/drawing/2014/main" id="{12401015-7618-4AEF-88E9-EB78FD749319}"/>
                </a:ext>
              </a:extLst>
            </p:cNvPr>
            <p:cNvSpPr>
              <a:spLocks noChangeShapeType="1"/>
            </p:cNvSpPr>
            <p:nvPr>
              <p:custDataLst>
                <p:tags r:id="rId447"/>
              </p:custDataLst>
            </p:nvPr>
          </p:nvSpPr>
          <p:spPr bwMode="auto">
            <a:xfrm flipV="1">
              <a:off x="2552192" y="52228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Line 449">
              <a:extLst>
                <a:ext uri="{FF2B5EF4-FFF2-40B4-BE49-F238E27FC236}">
                  <a16:creationId xmlns:a16="http://schemas.microsoft.com/office/drawing/2014/main" id="{2AB10AC0-26C3-467D-BE4F-6E0E3A68A9F3}"/>
                </a:ext>
              </a:extLst>
            </p:cNvPr>
            <p:cNvSpPr>
              <a:spLocks noChangeShapeType="1"/>
            </p:cNvSpPr>
            <p:nvPr>
              <p:custDataLst>
                <p:tags r:id="rId448"/>
              </p:custDataLst>
            </p:nvPr>
          </p:nvSpPr>
          <p:spPr bwMode="auto">
            <a:xfrm flipV="1">
              <a:off x="2552192" y="522288"/>
              <a:ext cx="0" cy="23813"/>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 name="Line 450">
              <a:extLst>
                <a:ext uri="{FF2B5EF4-FFF2-40B4-BE49-F238E27FC236}">
                  <a16:creationId xmlns:a16="http://schemas.microsoft.com/office/drawing/2014/main" id="{0DF8E19A-ED3A-4799-889A-A802387C8AB9}"/>
                </a:ext>
              </a:extLst>
            </p:cNvPr>
            <p:cNvSpPr>
              <a:spLocks noChangeShapeType="1"/>
            </p:cNvSpPr>
            <p:nvPr>
              <p:custDataLst>
                <p:tags r:id="rId449"/>
              </p:custDataLst>
            </p:nvPr>
          </p:nvSpPr>
          <p:spPr bwMode="auto">
            <a:xfrm flipV="1">
              <a:off x="2553780" y="522288"/>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 name="Line 451">
              <a:extLst>
                <a:ext uri="{FF2B5EF4-FFF2-40B4-BE49-F238E27FC236}">
                  <a16:creationId xmlns:a16="http://schemas.microsoft.com/office/drawing/2014/main" id="{02228E42-58BD-4B4E-8CC6-3DB9E026F8E8}"/>
                </a:ext>
              </a:extLst>
            </p:cNvPr>
            <p:cNvSpPr>
              <a:spLocks noChangeShapeType="1"/>
            </p:cNvSpPr>
            <p:nvPr>
              <p:custDataLst>
                <p:tags r:id="rId450"/>
              </p:custDataLst>
            </p:nvPr>
          </p:nvSpPr>
          <p:spPr bwMode="auto">
            <a:xfrm flipV="1">
              <a:off x="2553780" y="522288"/>
              <a:ext cx="0" cy="23813"/>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452">
              <a:extLst>
                <a:ext uri="{FF2B5EF4-FFF2-40B4-BE49-F238E27FC236}">
                  <a16:creationId xmlns:a16="http://schemas.microsoft.com/office/drawing/2014/main" id="{980F4BB7-1902-4B85-A949-5A4CBB6F0E2D}"/>
                </a:ext>
              </a:extLst>
            </p:cNvPr>
            <p:cNvSpPr>
              <a:spLocks noChangeShapeType="1"/>
            </p:cNvSpPr>
            <p:nvPr>
              <p:custDataLst>
                <p:tags r:id="rId451"/>
              </p:custDataLst>
            </p:nvPr>
          </p:nvSpPr>
          <p:spPr bwMode="auto">
            <a:xfrm flipV="1">
              <a:off x="2555367" y="52070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Line 453">
              <a:extLst>
                <a:ext uri="{FF2B5EF4-FFF2-40B4-BE49-F238E27FC236}">
                  <a16:creationId xmlns:a16="http://schemas.microsoft.com/office/drawing/2014/main" id="{6607A5E3-49AE-4802-8128-AA552460941D}"/>
                </a:ext>
              </a:extLst>
            </p:cNvPr>
            <p:cNvSpPr>
              <a:spLocks noChangeShapeType="1"/>
            </p:cNvSpPr>
            <p:nvPr>
              <p:custDataLst>
                <p:tags r:id="rId452"/>
              </p:custDataLst>
            </p:nvPr>
          </p:nvSpPr>
          <p:spPr bwMode="auto">
            <a:xfrm flipV="1">
              <a:off x="2555367" y="520701"/>
              <a:ext cx="0" cy="2540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 name="Line 454">
              <a:extLst>
                <a:ext uri="{FF2B5EF4-FFF2-40B4-BE49-F238E27FC236}">
                  <a16:creationId xmlns:a16="http://schemas.microsoft.com/office/drawing/2014/main" id="{09D017BC-4CE6-4BE5-9279-E523959009C4}"/>
                </a:ext>
              </a:extLst>
            </p:cNvPr>
            <p:cNvSpPr>
              <a:spLocks noChangeShapeType="1"/>
            </p:cNvSpPr>
            <p:nvPr>
              <p:custDataLst>
                <p:tags r:id="rId453"/>
              </p:custDataLst>
            </p:nvPr>
          </p:nvSpPr>
          <p:spPr bwMode="auto">
            <a:xfrm>
              <a:off x="2556955" y="51911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Line 455">
              <a:extLst>
                <a:ext uri="{FF2B5EF4-FFF2-40B4-BE49-F238E27FC236}">
                  <a16:creationId xmlns:a16="http://schemas.microsoft.com/office/drawing/2014/main" id="{BD417154-F923-4D67-A6A3-83C0F8FBF3D0}"/>
                </a:ext>
              </a:extLst>
            </p:cNvPr>
            <p:cNvSpPr>
              <a:spLocks noChangeShapeType="1"/>
            </p:cNvSpPr>
            <p:nvPr>
              <p:custDataLst>
                <p:tags r:id="rId454"/>
              </p:custDataLst>
            </p:nvPr>
          </p:nvSpPr>
          <p:spPr bwMode="auto">
            <a:xfrm>
              <a:off x="2556955" y="519113"/>
              <a:ext cx="0" cy="2540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456">
              <a:extLst>
                <a:ext uri="{FF2B5EF4-FFF2-40B4-BE49-F238E27FC236}">
                  <a16:creationId xmlns:a16="http://schemas.microsoft.com/office/drawing/2014/main" id="{33491B55-738E-489F-A6D5-918354336804}"/>
                </a:ext>
              </a:extLst>
            </p:cNvPr>
            <p:cNvSpPr>
              <a:spLocks noChangeShapeType="1"/>
            </p:cNvSpPr>
            <p:nvPr>
              <p:custDataLst>
                <p:tags r:id="rId455"/>
              </p:custDataLst>
            </p:nvPr>
          </p:nvSpPr>
          <p:spPr bwMode="auto">
            <a:xfrm flipV="1">
              <a:off x="2556955" y="51911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Line 457">
              <a:extLst>
                <a:ext uri="{FF2B5EF4-FFF2-40B4-BE49-F238E27FC236}">
                  <a16:creationId xmlns:a16="http://schemas.microsoft.com/office/drawing/2014/main" id="{7B03C591-2D4D-428D-BA9F-061D5081C8E0}"/>
                </a:ext>
              </a:extLst>
            </p:cNvPr>
            <p:cNvSpPr>
              <a:spLocks noChangeShapeType="1"/>
            </p:cNvSpPr>
            <p:nvPr>
              <p:custDataLst>
                <p:tags r:id="rId456"/>
              </p:custDataLst>
            </p:nvPr>
          </p:nvSpPr>
          <p:spPr bwMode="auto">
            <a:xfrm flipV="1">
              <a:off x="2556955" y="519113"/>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 name="Line 458">
              <a:extLst>
                <a:ext uri="{FF2B5EF4-FFF2-40B4-BE49-F238E27FC236}">
                  <a16:creationId xmlns:a16="http://schemas.microsoft.com/office/drawing/2014/main" id="{576036E7-B9B9-4B7A-BA4B-7DB013B7D34B}"/>
                </a:ext>
              </a:extLst>
            </p:cNvPr>
            <p:cNvSpPr>
              <a:spLocks noChangeShapeType="1"/>
            </p:cNvSpPr>
            <p:nvPr>
              <p:custDataLst>
                <p:tags r:id="rId457"/>
              </p:custDataLst>
            </p:nvPr>
          </p:nvSpPr>
          <p:spPr bwMode="auto">
            <a:xfrm flipV="1">
              <a:off x="2558542" y="519113"/>
              <a:ext cx="0" cy="23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 name="Line 459">
              <a:extLst>
                <a:ext uri="{FF2B5EF4-FFF2-40B4-BE49-F238E27FC236}">
                  <a16:creationId xmlns:a16="http://schemas.microsoft.com/office/drawing/2014/main" id="{D6715B91-9A94-47ED-8B28-849DA00A9118}"/>
                </a:ext>
              </a:extLst>
            </p:cNvPr>
            <p:cNvSpPr>
              <a:spLocks noChangeShapeType="1"/>
            </p:cNvSpPr>
            <p:nvPr>
              <p:custDataLst>
                <p:tags r:id="rId458"/>
              </p:custDataLst>
            </p:nvPr>
          </p:nvSpPr>
          <p:spPr bwMode="auto">
            <a:xfrm flipV="1">
              <a:off x="2558542" y="519113"/>
              <a:ext cx="0" cy="238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460">
              <a:extLst>
                <a:ext uri="{FF2B5EF4-FFF2-40B4-BE49-F238E27FC236}">
                  <a16:creationId xmlns:a16="http://schemas.microsoft.com/office/drawing/2014/main" id="{4A51DB05-72DE-462F-BC18-4D9B2A477993}"/>
                </a:ext>
              </a:extLst>
            </p:cNvPr>
            <p:cNvSpPr>
              <a:spLocks noChangeShapeType="1"/>
            </p:cNvSpPr>
            <p:nvPr>
              <p:custDataLst>
                <p:tags r:id="rId459"/>
              </p:custDataLst>
            </p:nvPr>
          </p:nvSpPr>
          <p:spPr bwMode="auto">
            <a:xfrm flipV="1">
              <a:off x="2560130" y="517526"/>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Line 461">
              <a:extLst>
                <a:ext uri="{FF2B5EF4-FFF2-40B4-BE49-F238E27FC236}">
                  <a16:creationId xmlns:a16="http://schemas.microsoft.com/office/drawing/2014/main" id="{82E660E6-7B11-4623-B572-35EE54E0AF97}"/>
                </a:ext>
              </a:extLst>
            </p:cNvPr>
            <p:cNvSpPr>
              <a:spLocks noChangeShapeType="1"/>
            </p:cNvSpPr>
            <p:nvPr>
              <p:custDataLst>
                <p:tags r:id="rId460"/>
              </p:custDataLst>
            </p:nvPr>
          </p:nvSpPr>
          <p:spPr bwMode="auto">
            <a:xfrm flipV="1">
              <a:off x="2560130" y="517526"/>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 name="Line 462">
              <a:extLst>
                <a:ext uri="{FF2B5EF4-FFF2-40B4-BE49-F238E27FC236}">
                  <a16:creationId xmlns:a16="http://schemas.microsoft.com/office/drawing/2014/main" id="{5377832C-0CA3-43AF-ADBD-9B3906E8AF87}"/>
                </a:ext>
              </a:extLst>
            </p:cNvPr>
            <p:cNvSpPr>
              <a:spLocks noChangeShapeType="1"/>
            </p:cNvSpPr>
            <p:nvPr>
              <p:custDataLst>
                <p:tags r:id="rId461"/>
              </p:custDataLst>
            </p:nvPr>
          </p:nvSpPr>
          <p:spPr bwMode="auto">
            <a:xfrm flipV="1">
              <a:off x="2560130" y="515938"/>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463">
              <a:extLst>
                <a:ext uri="{FF2B5EF4-FFF2-40B4-BE49-F238E27FC236}">
                  <a16:creationId xmlns:a16="http://schemas.microsoft.com/office/drawing/2014/main" id="{6B677BE0-25B9-4FE4-8DE6-6E655E25CA8E}"/>
                </a:ext>
              </a:extLst>
            </p:cNvPr>
            <p:cNvSpPr>
              <a:spLocks noChangeShapeType="1"/>
            </p:cNvSpPr>
            <p:nvPr>
              <p:custDataLst>
                <p:tags r:id="rId462"/>
              </p:custDataLst>
            </p:nvPr>
          </p:nvSpPr>
          <p:spPr bwMode="auto">
            <a:xfrm flipV="1">
              <a:off x="2560130" y="515938"/>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464">
              <a:extLst>
                <a:ext uri="{FF2B5EF4-FFF2-40B4-BE49-F238E27FC236}">
                  <a16:creationId xmlns:a16="http://schemas.microsoft.com/office/drawing/2014/main" id="{4011C887-9228-4E70-8714-9FDEA4940D90}"/>
                </a:ext>
              </a:extLst>
            </p:cNvPr>
            <p:cNvSpPr>
              <a:spLocks noChangeShapeType="1"/>
            </p:cNvSpPr>
            <p:nvPr>
              <p:custDataLst>
                <p:tags r:id="rId463"/>
              </p:custDataLst>
            </p:nvPr>
          </p:nvSpPr>
          <p:spPr bwMode="auto">
            <a:xfrm flipV="1">
              <a:off x="2561717" y="515938"/>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 name="Line 465">
              <a:extLst>
                <a:ext uri="{FF2B5EF4-FFF2-40B4-BE49-F238E27FC236}">
                  <a16:creationId xmlns:a16="http://schemas.microsoft.com/office/drawing/2014/main" id="{8F5CCF27-42B8-48FC-B1EA-EBE61082790B}"/>
                </a:ext>
              </a:extLst>
            </p:cNvPr>
            <p:cNvSpPr>
              <a:spLocks noChangeShapeType="1"/>
            </p:cNvSpPr>
            <p:nvPr>
              <p:custDataLst>
                <p:tags r:id="rId464"/>
              </p:custDataLst>
            </p:nvPr>
          </p:nvSpPr>
          <p:spPr bwMode="auto">
            <a:xfrm flipV="1">
              <a:off x="2561717" y="515938"/>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 name="Line 466">
              <a:extLst>
                <a:ext uri="{FF2B5EF4-FFF2-40B4-BE49-F238E27FC236}">
                  <a16:creationId xmlns:a16="http://schemas.microsoft.com/office/drawing/2014/main" id="{71F72BFD-942E-4D1E-B619-3179C2D14B95}"/>
                </a:ext>
              </a:extLst>
            </p:cNvPr>
            <p:cNvSpPr>
              <a:spLocks noChangeShapeType="1"/>
            </p:cNvSpPr>
            <p:nvPr>
              <p:custDataLst>
                <p:tags r:id="rId465"/>
              </p:custDataLst>
            </p:nvPr>
          </p:nvSpPr>
          <p:spPr bwMode="auto">
            <a:xfrm flipV="1">
              <a:off x="2563305" y="51435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 name="Line 467">
              <a:extLst>
                <a:ext uri="{FF2B5EF4-FFF2-40B4-BE49-F238E27FC236}">
                  <a16:creationId xmlns:a16="http://schemas.microsoft.com/office/drawing/2014/main" id="{6A1C7D65-3FB5-4B24-A67E-1701661A5151}"/>
                </a:ext>
              </a:extLst>
            </p:cNvPr>
            <p:cNvSpPr>
              <a:spLocks noChangeShapeType="1"/>
            </p:cNvSpPr>
            <p:nvPr>
              <p:custDataLst>
                <p:tags r:id="rId466"/>
              </p:custDataLst>
            </p:nvPr>
          </p:nvSpPr>
          <p:spPr bwMode="auto">
            <a:xfrm flipV="1">
              <a:off x="2563305" y="514351"/>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 name="Line 468">
              <a:extLst>
                <a:ext uri="{FF2B5EF4-FFF2-40B4-BE49-F238E27FC236}">
                  <a16:creationId xmlns:a16="http://schemas.microsoft.com/office/drawing/2014/main" id="{573F85B6-E4D5-40E9-87CA-AAE2DA6A733E}"/>
                </a:ext>
              </a:extLst>
            </p:cNvPr>
            <p:cNvSpPr>
              <a:spLocks noChangeShapeType="1"/>
            </p:cNvSpPr>
            <p:nvPr>
              <p:custDataLst>
                <p:tags r:id="rId467"/>
              </p:custDataLst>
            </p:nvPr>
          </p:nvSpPr>
          <p:spPr bwMode="auto">
            <a:xfrm flipV="1">
              <a:off x="2563305" y="51435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Line 469">
              <a:extLst>
                <a:ext uri="{FF2B5EF4-FFF2-40B4-BE49-F238E27FC236}">
                  <a16:creationId xmlns:a16="http://schemas.microsoft.com/office/drawing/2014/main" id="{196FD784-5BE1-4DE6-9BED-3C72E4F530AD}"/>
                </a:ext>
              </a:extLst>
            </p:cNvPr>
            <p:cNvSpPr>
              <a:spLocks noChangeShapeType="1"/>
            </p:cNvSpPr>
            <p:nvPr>
              <p:custDataLst>
                <p:tags r:id="rId468"/>
              </p:custDataLst>
            </p:nvPr>
          </p:nvSpPr>
          <p:spPr bwMode="auto">
            <a:xfrm flipV="1">
              <a:off x="2563305" y="514351"/>
              <a:ext cx="0" cy="2540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5" name="Line 470">
              <a:extLst>
                <a:ext uri="{FF2B5EF4-FFF2-40B4-BE49-F238E27FC236}">
                  <a16:creationId xmlns:a16="http://schemas.microsoft.com/office/drawing/2014/main" id="{6F1E47E9-95E6-4D81-94CC-5A5AA633A1AC}"/>
                </a:ext>
              </a:extLst>
            </p:cNvPr>
            <p:cNvSpPr>
              <a:spLocks noChangeShapeType="1"/>
            </p:cNvSpPr>
            <p:nvPr>
              <p:custDataLst>
                <p:tags r:id="rId469"/>
              </p:custDataLst>
            </p:nvPr>
          </p:nvSpPr>
          <p:spPr bwMode="auto">
            <a:xfrm flipV="1">
              <a:off x="2564892" y="51276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471">
              <a:extLst>
                <a:ext uri="{FF2B5EF4-FFF2-40B4-BE49-F238E27FC236}">
                  <a16:creationId xmlns:a16="http://schemas.microsoft.com/office/drawing/2014/main" id="{AEF67EE1-EDCF-4AE8-9A7A-B591D4C25656}"/>
                </a:ext>
              </a:extLst>
            </p:cNvPr>
            <p:cNvSpPr>
              <a:spLocks noChangeShapeType="1"/>
            </p:cNvSpPr>
            <p:nvPr>
              <p:custDataLst>
                <p:tags r:id="rId470"/>
              </p:custDataLst>
            </p:nvPr>
          </p:nvSpPr>
          <p:spPr bwMode="auto">
            <a:xfrm flipV="1">
              <a:off x="2564892" y="512763"/>
              <a:ext cx="0" cy="25400"/>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472">
              <a:extLst>
                <a:ext uri="{FF2B5EF4-FFF2-40B4-BE49-F238E27FC236}">
                  <a16:creationId xmlns:a16="http://schemas.microsoft.com/office/drawing/2014/main" id="{2B8B28D2-B064-441E-86F7-6C45B378AD31}"/>
                </a:ext>
              </a:extLst>
            </p:cNvPr>
            <p:cNvSpPr>
              <a:spLocks noChangeShapeType="1"/>
            </p:cNvSpPr>
            <p:nvPr>
              <p:custDataLst>
                <p:tags r:id="rId471"/>
              </p:custDataLst>
            </p:nvPr>
          </p:nvSpPr>
          <p:spPr bwMode="auto">
            <a:xfrm>
              <a:off x="2566480" y="51276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 name="Line 473">
              <a:extLst>
                <a:ext uri="{FF2B5EF4-FFF2-40B4-BE49-F238E27FC236}">
                  <a16:creationId xmlns:a16="http://schemas.microsoft.com/office/drawing/2014/main" id="{C04BFF07-596A-4E02-8CA9-69115161FFBD}"/>
                </a:ext>
              </a:extLst>
            </p:cNvPr>
            <p:cNvSpPr>
              <a:spLocks noChangeShapeType="1"/>
            </p:cNvSpPr>
            <p:nvPr>
              <p:custDataLst>
                <p:tags r:id="rId472"/>
              </p:custDataLst>
            </p:nvPr>
          </p:nvSpPr>
          <p:spPr bwMode="auto">
            <a:xfrm>
              <a:off x="2566480" y="512763"/>
              <a:ext cx="0" cy="254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 name="Line 474">
              <a:extLst>
                <a:ext uri="{FF2B5EF4-FFF2-40B4-BE49-F238E27FC236}">
                  <a16:creationId xmlns:a16="http://schemas.microsoft.com/office/drawing/2014/main" id="{FFACF41E-C3CD-44EA-A55B-F6471C7423E9}"/>
                </a:ext>
              </a:extLst>
            </p:cNvPr>
            <p:cNvSpPr>
              <a:spLocks noChangeShapeType="1"/>
            </p:cNvSpPr>
            <p:nvPr>
              <p:custDataLst>
                <p:tags r:id="rId473"/>
              </p:custDataLst>
            </p:nvPr>
          </p:nvSpPr>
          <p:spPr bwMode="auto">
            <a:xfrm flipV="1">
              <a:off x="2566480" y="511176"/>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 name="Line 475">
              <a:extLst>
                <a:ext uri="{FF2B5EF4-FFF2-40B4-BE49-F238E27FC236}">
                  <a16:creationId xmlns:a16="http://schemas.microsoft.com/office/drawing/2014/main" id="{E95EE247-4AE0-49C9-87DA-1D63FA031521}"/>
                </a:ext>
              </a:extLst>
            </p:cNvPr>
            <p:cNvSpPr>
              <a:spLocks noChangeShapeType="1"/>
            </p:cNvSpPr>
            <p:nvPr>
              <p:custDataLst>
                <p:tags r:id="rId474"/>
              </p:custDataLst>
            </p:nvPr>
          </p:nvSpPr>
          <p:spPr bwMode="auto">
            <a:xfrm flipV="1">
              <a:off x="2566480" y="511176"/>
              <a:ext cx="0" cy="254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476">
              <a:extLst>
                <a:ext uri="{FF2B5EF4-FFF2-40B4-BE49-F238E27FC236}">
                  <a16:creationId xmlns:a16="http://schemas.microsoft.com/office/drawing/2014/main" id="{5B9A03DA-0AC8-4105-917F-379FE7A3C91D}"/>
                </a:ext>
              </a:extLst>
            </p:cNvPr>
            <p:cNvSpPr>
              <a:spLocks noChangeShapeType="1"/>
            </p:cNvSpPr>
            <p:nvPr>
              <p:custDataLst>
                <p:tags r:id="rId475"/>
              </p:custDataLst>
            </p:nvPr>
          </p:nvSpPr>
          <p:spPr bwMode="auto">
            <a:xfrm flipV="1">
              <a:off x="2568067" y="511176"/>
              <a:ext cx="0" cy="238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Line 477">
              <a:extLst>
                <a:ext uri="{FF2B5EF4-FFF2-40B4-BE49-F238E27FC236}">
                  <a16:creationId xmlns:a16="http://schemas.microsoft.com/office/drawing/2014/main" id="{207B517D-B359-4B78-BFF2-8C334043711C}"/>
                </a:ext>
              </a:extLst>
            </p:cNvPr>
            <p:cNvSpPr>
              <a:spLocks noChangeShapeType="1"/>
            </p:cNvSpPr>
            <p:nvPr>
              <p:custDataLst>
                <p:tags r:id="rId476"/>
              </p:custDataLst>
            </p:nvPr>
          </p:nvSpPr>
          <p:spPr bwMode="auto">
            <a:xfrm flipV="1">
              <a:off x="2568067" y="511176"/>
              <a:ext cx="0" cy="2381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 name="Line 478">
              <a:extLst>
                <a:ext uri="{FF2B5EF4-FFF2-40B4-BE49-F238E27FC236}">
                  <a16:creationId xmlns:a16="http://schemas.microsoft.com/office/drawing/2014/main" id="{8520B81B-D35A-43E4-B48C-02EA720A42CD}"/>
                </a:ext>
              </a:extLst>
            </p:cNvPr>
            <p:cNvSpPr>
              <a:spLocks noChangeShapeType="1"/>
            </p:cNvSpPr>
            <p:nvPr>
              <p:custDataLst>
                <p:tags r:id="rId477"/>
              </p:custDataLst>
            </p:nvPr>
          </p:nvSpPr>
          <p:spPr bwMode="auto">
            <a:xfrm flipV="1">
              <a:off x="2568067" y="509588"/>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 name="Line 479">
              <a:extLst>
                <a:ext uri="{FF2B5EF4-FFF2-40B4-BE49-F238E27FC236}">
                  <a16:creationId xmlns:a16="http://schemas.microsoft.com/office/drawing/2014/main" id="{DFA0EB0C-4C52-4AAF-81E3-869C299B5E6C}"/>
                </a:ext>
              </a:extLst>
            </p:cNvPr>
            <p:cNvSpPr>
              <a:spLocks noChangeShapeType="1"/>
            </p:cNvSpPr>
            <p:nvPr>
              <p:custDataLst>
                <p:tags r:id="rId478"/>
              </p:custDataLst>
            </p:nvPr>
          </p:nvSpPr>
          <p:spPr bwMode="auto">
            <a:xfrm flipV="1">
              <a:off x="2568067" y="509588"/>
              <a:ext cx="0" cy="25400"/>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 name="Line 480">
              <a:extLst>
                <a:ext uri="{FF2B5EF4-FFF2-40B4-BE49-F238E27FC236}">
                  <a16:creationId xmlns:a16="http://schemas.microsoft.com/office/drawing/2014/main" id="{F8806201-776B-4EF6-8A97-4D5A517A3A4E}"/>
                </a:ext>
              </a:extLst>
            </p:cNvPr>
            <p:cNvSpPr>
              <a:spLocks noChangeShapeType="1"/>
            </p:cNvSpPr>
            <p:nvPr>
              <p:custDataLst>
                <p:tags r:id="rId479"/>
              </p:custDataLst>
            </p:nvPr>
          </p:nvSpPr>
          <p:spPr bwMode="auto">
            <a:xfrm flipV="1">
              <a:off x="2569655" y="50800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Line 481">
              <a:extLst>
                <a:ext uri="{FF2B5EF4-FFF2-40B4-BE49-F238E27FC236}">
                  <a16:creationId xmlns:a16="http://schemas.microsoft.com/office/drawing/2014/main" id="{757B2ABC-65DF-43D0-8296-C2BAB204C467}"/>
                </a:ext>
              </a:extLst>
            </p:cNvPr>
            <p:cNvSpPr>
              <a:spLocks noChangeShapeType="1"/>
            </p:cNvSpPr>
            <p:nvPr>
              <p:custDataLst>
                <p:tags r:id="rId480"/>
              </p:custDataLst>
            </p:nvPr>
          </p:nvSpPr>
          <p:spPr bwMode="auto">
            <a:xfrm flipV="1">
              <a:off x="2569655" y="508001"/>
              <a:ext cx="0" cy="25400"/>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 name="Line 482">
              <a:extLst>
                <a:ext uri="{FF2B5EF4-FFF2-40B4-BE49-F238E27FC236}">
                  <a16:creationId xmlns:a16="http://schemas.microsoft.com/office/drawing/2014/main" id="{05637786-BE0F-4FAF-AB6B-1F844BF02843}"/>
                </a:ext>
              </a:extLst>
            </p:cNvPr>
            <p:cNvSpPr>
              <a:spLocks noChangeShapeType="1"/>
            </p:cNvSpPr>
            <p:nvPr>
              <p:custDataLst>
                <p:tags r:id="rId481"/>
              </p:custDataLst>
            </p:nvPr>
          </p:nvSpPr>
          <p:spPr bwMode="auto">
            <a:xfrm flipV="1">
              <a:off x="2569655" y="506413"/>
              <a:ext cx="0" cy="269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Line 483">
              <a:extLst>
                <a:ext uri="{FF2B5EF4-FFF2-40B4-BE49-F238E27FC236}">
                  <a16:creationId xmlns:a16="http://schemas.microsoft.com/office/drawing/2014/main" id="{F63E423F-AE94-4D5A-BC6A-F183A24155A4}"/>
                </a:ext>
              </a:extLst>
            </p:cNvPr>
            <p:cNvSpPr>
              <a:spLocks noChangeShapeType="1"/>
            </p:cNvSpPr>
            <p:nvPr>
              <p:custDataLst>
                <p:tags r:id="rId482"/>
              </p:custDataLst>
            </p:nvPr>
          </p:nvSpPr>
          <p:spPr bwMode="auto">
            <a:xfrm flipV="1">
              <a:off x="2569655" y="506413"/>
              <a:ext cx="0" cy="26988"/>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484">
              <a:extLst>
                <a:ext uri="{FF2B5EF4-FFF2-40B4-BE49-F238E27FC236}">
                  <a16:creationId xmlns:a16="http://schemas.microsoft.com/office/drawing/2014/main" id="{52E94D52-77E2-4CD1-909C-0B7D93E938CC}"/>
                </a:ext>
              </a:extLst>
            </p:cNvPr>
            <p:cNvSpPr>
              <a:spLocks noChangeShapeType="1"/>
            </p:cNvSpPr>
            <p:nvPr>
              <p:custDataLst>
                <p:tags r:id="rId483"/>
              </p:custDataLst>
            </p:nvPr>
          </p:nvSpPr>
          <p:spPr bwMode="auto">
            <a:xfrm flipV="1">
              <a:off x="2571242" y="50641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Line 485">
              <a:extLst>
                <a:ext uri="{FF2B5EF4-FFF2-40B4-BE49-F238E27FC236}">
                  <a16:creationId xmlns:a16="http://schemas.microsoft.com/office/drawing/2014/main" id="{A0102C80-D285-4ADD-ADAB-79487A346B2A}"/>
                </a:ext>
              </a:extLst>
            </p:cNvPr>
            <p:cNvSpPr>
              <a:spLocks noChangeShapeType="1"/>
            </p:cNvSpPr>
            <p:nvPr>
              <p:custDataLst>
                <p:tags r:id="rId484"/>
              </p:custDataLst>
            </p:nvPr>
          </p:nvSpPr>
          <p:spPr bwMode="auto">
            <a:xfrm flipV="1">
              <a:off x="2571242" y="506413"/>
              <a:ext cx="0" cy="254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 name="Line 486">
              <a:extLst>
                <a:ext uri="{FF2B5EF4-FFF2-40B4-BE49-F238E27FC236}">
                  <a16:creationId xmlns:a16="http://schemas.microsoft.com/office/drawing/2014/main" id="{F5033004-E90E-4DC3-9887-B831B13B5A02}"/>
                </a:ext>
              </a:extLst>
            </p:cNvPr>
            <p:cNvSpPr>
              <a:spLocks noChangeShapeType="1"/>
            </p:cNvSpPr>
            <p:nvPr>
              <p:custDataLst>
                <p:tags r:id="rId485"/>
              </p:custDataLst>
            </p:nvPr>
          </p:nvSpPr>
          <p:spPr bwMode="auto">
            <a:xfrm flipV="1">
              <a:off x="2571242" y="504826"/>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 name="Line 487">
              <a:extLst>
                <a:ext uri="{FF2B5EF4-FFF2-40B4-BE49-F238E27FC236}">
                  <a16:creationId xmlns:a16="http://schemas.microsoft.com/office/drawing/2014/main" id="{A4C69080-8E85-4B96-BEDC-A27CA6586267}"/>
                </a:ext>
              </a:extLst>
            </p:cNvPr>
            <p:cNvSpPr>
              <a:spLocks noChangeShapeType="1"/>
            </p:cNvSpPr>
            <p:nvPr>
              <p:custDataLst>
                <p:tags r:id="rId486"/>
              </p:custDataLst>
            </p:nvPr>
          </p:nvSpPr>
          <p:spPr bwMode="auto">
            <a:xfrm flipV="1">
              <a:off x="2571242" y="504826"/>
              <a:ext cx="0" cy="254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488">
              <a:extLst>
                <a:ext uri="{FF2B5EF4-FFF2-40B4-BE49-F238E27FC236}">
                  <a16:creationId xmlns:a16="http://schemas.microsoft.com/office/drawing/2014/main" id="{0F6E27D8-7615-47FD-B417-A1010B0EE7E8}"/>
                </a:ext>
              </a:extLst>
            </p:cNvPr>
            <p:cNvSpPr>
              <a:spLocks noChangeShapeType="1"/>
            </p:cNvSpPr>
            <p:nvPr>
              <p:custDataLst>
                <p:tags r:id="rId487"/>
              </p:custDataLst>
            </p:nvPr>
          </p:nvSpPr>
          <p:spPr bwMode="auto">
            <a:xfrm flipV="1">
              <a:off x="2572830" y="503238"/>
              <a:ext cx="0" cy="269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Line 489">
              <a:extLst>
                <a:ext uri="{FF2B5EF4-FFF2-40B4-BE49-F238E27FC236}">
                  <a16:creationId xmlns:a16="http://schemas.microsoft.com/office/drawing/2014/main" id="{A5D3652D-B8D7-40C7-8331-CADDE28E8127}"/>
                </a:ext>
              </a:extLst>
            </p:cNvPr>
            <p:cNvSpPr>
              <a:spLocks noChangeShapeType="1"/>
            </p:cNvSpPr>
            <p:nvPr>
              <p:custDataLst>
                <p:tags r:id="rId488"/>
              </p:custDataLst>
            </p:nvPr>
          </p:nvSpPr>
          <p:spPr bwMode="auto">
            <a:xfrm flipV="1">
              <a:off x="2572830" y="503238"/>
              <a:ext cx="0" cy="26988"/>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 name="Line 490">
              <a:extLst>
                <a:ext uri="{FF2B5EF4-FFF2-40B4-BE49-F238E27FC236}">
                  <a16:creationId xmlns:a16="http://schemas.microsoft.com/office/drawing/2014/main" id="{65CA779C-7045-4010-AF08-AE05FE190AA2}"/>
                </a:ext>
              </a:extLst>
            </p:cNvPr>
            <p:cNvSpPr>
              <a:spLocks noChangeShapeType="1"/>
            </p:cNvSpPr>
            <p:nvPr>
              <p:custDataLst>
                <p:tags r:id="rId489"/>
              </p:custDataLst>
            </p:nvPr>
          </p:nvSpPr>
          <p:spPr bwMode="auto">
            <a:xfrm>
              <a:off x="2574417" y="503238"/>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 name="Line 491">
              <a:extLst>
                <a:ext uri="{FF2B5EF4-FFF2-40B4-BE49-F238E27FC236}">
                  <a16:creationId xmlns:a16="http://schemas.microsoft.com/office/drawing/2014/main" id="{928BEAB0-0ED4-4B91-84C8-02A9458E21ED}"/>
                </a:ext>
              </a:extLst>
            </p:cNvPr>
            <p:cNvSpPr>
              <a:spLocks noChangeShapeType="1"/>
            </p:cNvSpPr>
            <p:nvPr>
              <p:custDataLst>
                <p:tags r:id="rId490"/>
              </p:custDataLst>
            </p:nvPr>
          </p:nvSpPr>
          <p:spPr bwMode="auto">
            <a:xfrm>
              <a:off x="2574417" y="503238"/>
              <a:ext cx="0" cy="254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492">
              <a:extLst>
                <a:ext uri="{FF2B5EF4-FFF2-40B4-BE49-F238E27FC236}">
                  <a16:creationId xmlns:a16="http://schemas.microsoft.com/office/drawing/2014/main" id="{BE4B46F9-F0F1-4894-AA89-B715C5A5A052}"/>
                </a:ext>
              </a:extLst>
            </p:cNvPr>
            <p:cNvSpPr>
              <a:spLocks noChangeShapeType="1"/>
            </p:cNvSpPr>
            <p:nvPr>
              <p:custDataLst>
                <p:tags r:id="rId491"/>
              </p:custDataLst>
            </p:nvPr>
          </p:nvSpPr>
          <p:spPr bwMode="auto">
            <a:xfrm flipV="1">
              <a:off x="2574417" y="50165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Line 493">
              <a:extLst>
                <a:ext uri="{FF2B5EF4-FFF2-40B4-BE49-F238E27FC236}">
                  <a16:creationId xmlns:a16="http://schemas.microsoft.com/office/drawing/2014/main" id="{9AFD1A37-FD1D-43B6-B0C3-A489236458D3}"/>
                </a:ext>
              </a:extLst>
            </p:cNvPr>
            <p:cNvSpPr>
              <a:spLocks noChangeShapeType="1"/>
            </p:cNvSpPr>
            <p:nvPr>
              <p:custDataLst>
                <p:tags r:id="rId492"/>
              </p:custDataLst>
            </p:nvPr>
          </p:nvSpPr>
          <p:spPr bwMode="auto">
            <a:xfrm flipV="1">
              <a:off x="2574417" y="501651"/>
              <a:ext cx="0" cy="254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 name="Line 494">
              <a:extLst>
                <a:ext uri="{FF2B5EF4-FFF2-40B4-BE49-F238E27FC236}">
                  <a16:creationId xmlns:a16="http://schemas.microsoft.com/office/drawing/2014/main" id="{AA9B44B7-6F6B-4ACF-AC8B-A3A5CECCE9EE}"/>
                </a:ext>
              </a:extLst>
            </p:cNvPr>
            <p:cNvSpPr>
              <a:spLocks noChangeShapeType="1"/>
            </p:cNvSpPr>
            <p:nvPr>
              <p:custDataLst>
                <p:tags r:id="rId493"/>
              </p:custDataLst>
            </p:nvPr>
          </p:nvSpPr>
          <p:spPr bwMode="auto">
            <a:xfrm flipV="1">
              <a:off x="2576005" y="50006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 name="Line 495">
              <a:extLst>
                <a:ext uri="{FF2B5EF4-FFF2-40B4-BE49-F238E27FC236}">
                  <a16:creationId xmlns:a16="http://schemas.microsoft.com/office/drawing/2014/main" id="{9B1EFBEF-119A-4599-A57B-EC57C456DEA2}"/>
                </a:ext>
              </a:extLst>
            </p:cNvPr>
            <p:cNvSpPr>
              <a:spLocks noChangeShapeType="1"/>
            </p:cNvSpPr>
            <p:nvPr>
              <p:custDataLst>
                <p:tags r:id="rId494"/>
              </p:custDataLst>
            </p:nvPr>
          </p:nvSpPr>
          <p:spPr bwMode="auto">
            <a:xfrm flipV="1">
              <a:off x="2576005" y="500063"/>
              <a:ext cx="0" cy="254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496">
              <a:extLst>
                <a:ext uri="{FF2B5EF4-FFF2-40B4-BE49-F238E27FC236}">
                  <a16:creationId xmlns:a16="http://schemas.microsoft.com/office/drawing/2014/main" id="{2586E432-ABD9-4678-9B5A-47CD08BD28D9}"/>
                </a:ext>
              </a:extLst>
            </p:cNvPr>
            <p:cNvSpPr>
              <a:spLocks noChangeShapeType="1"/>
            </p:cNvSpPr>
            <p:nvPr>
              <p:custDataLst>
                <p:tags r:id="rId495"/>
              </p:custDataLst>
            </p:nvPr>
          </p:nvSpPr>
          <p:spPr bwMode="auto">
            <a:xfrm flipV="1">
              <a:off x="2576005" y="498476"/>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Line 497">
              <a:extLst>
                <a:ext uri="{FF2B5EF4-FFF2-40B4-BE49-F238E27FC236}">
                  <a16:creationId xmlns:a16="http://schemas.microsoft.com/office/drawing/2014/main" id="{AAFC5B18-690B-4F1F-A1AF-6C0D8848B5E0}"/>
                </a:ext>
              </a:extLst>
            </p:cNvPr>
            <p:cNvSpPr>
              <a:spLocks noChangeShapeType="1"/>
            </p:cNvSpPr>
            <p:nvPr>
              <p:custDataLst>
                <p:tags r:id="rId496"/>
              </p:custDataLst>
            </p:nvPr>
          </p:nvSpPr>
          <p:spPr bwMode="auto">
            <a:xfrm flipV="1">
              <a:off x="2576005" y="498476"/>
              <a:ext cx="0" cy="254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 name="Line 498">
              <a:extLst>
                <a:ext uri="{FF2B5EF4-FFF2-40B4-BE49-F238E27FC236}">
                  <a16:creationId xmlns:a16="http://schemas.microsoft.com/office/drawing/2014/main" id="{9E3FA35F-65E2-4D4C-90E8-4B5EF7F9D540}"/>
                </a:ext>
              </a:extLst>
            </p:cNvPr>
            <p:cNvSpPr>
              <a:spLocks noChangeShapeType="1"/>
            </p:cNvSpPr>
            <p:nvPr>
              <p:custDataLst>
                <p:tags r:id="rId497"/>
              </p:custDataLst>
            </p:nvPr>
          </p:nvSpPr>
          <p:spPr bwMode="auto">
            <a:xfrm flipV="1">
              <a:off x="2576005" y="496888"/>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499">
              <a:extLst>
                <a:ext uri="{FF2B5EF4-FFF2-40B4-BE49-F238E27FC236}">
                  <a16:creationId xmlns:a16="http://schemas.microsoft.com/office/drawing/2014/main" id="{816423AD-6F90-43B5-91B5-23716EAF8E02}"/>
                </a:ext>
              </a:extLst>
            </p:cNvPr>
            <p:cNvSpPr>
              <a:spLocks noChangeShapeType="1"/>
            </p:cNvSpPr>
            <p:nvPr>
              <p:custDataLst>
                <p:tags r:id="rId498"/>
              </p:custDataLst>
            </p:nvPr>
          </p:nvSpPr>
          <p:spPr bwMode="auto">
            <a:xfrm flipV="1">
              <a:off x="2576005" y="496888"/>
              <a:ext cx="0" cy="254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500">
              <a:extLst>
                <a:ext uri="{FF2B5EF4-FFF2-40B4-BE49-F238E27FC236}">
                  <a16:creationId xmlns:a16="http://schemas.microsoft.com/office/drawing/2014/main" id="{324736D0-990C-4E98-A721-B78DFE702B85}"/>
                </a:ext>
              </a:extLst>
            </p:cNvPr>
            <p:cNvSpPr>
              <a:spLocks noChangeShapeType="1"/>
            </p:cNvSpPr>
            <p:nvPr>
              <p:custDataLst>
                <p:tags r:id="rId499"/>
              </p:custDataLst>
            </p:nvPr>
          </p:nvSpPr>
          <p:spPr bwMode="auto">
            <a:xfrm flipV="1">
              <a:off x="2577592" y="495301"/>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Line 501">
              <a:extLst>
                <a:ext uri="{FF2B5EF4-FFF2-40B4-BE49-F238E27FC236}">
                  <a16:creationId xmlns:a16="http://schemas.microsoft.com/office/drawing/2014/main" id="{9C3D44A6-AF98-4B86-899A-384E56E527C6}"/>
                </a:ext>
              </a:extLst>
            </p:cNvPr>
            <p:cNvSpPr>
              <a:spLocks noChangeShapeType="1"/>
            </p:cNvSpPr>
            <p:nvPr>
              <p:custDataLst>
                <p:tags r:id="rId500"/>
              </p:custDataLst>
            </p:nvPr>
          </p:nvSpPr>
          <p:spPr bwMode="auto">
            <a:xfrm flipV="1">
              <a:off x="2577592" y="495301"/>
              <a:ext cx="0" cy="254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 name="Line 502">
              <a:extLst>
                <a:ext uri="{FF2B5EF4-FFF2-40B4-BE49-F238E27FC236}">
                  <a16:creationId xmlns:a16="http://schemas.microsoft.com/office/drawing/2014/main" id="{E7B39276-82B6-40C5-ACF3-65CF54D644E1}"/>
                </a:ext>
              </a:extLst>
            </p:cNvPr>
            <p:cNvSpPr>
              <a:spLocks noChangeShapeType="1"/>
            </p:cNvSpPr>
            <p:nvPr>
              <p:custDataLst>
                <p:tags r:id="rId501"/>
              </p:custDataLst>
            </p:nvPr>
          </p:nvSpPr>
          <p:spPr bwMode="auto">
            <a:xfrm flipV="1">
              <a:off x="2577592" y="493713"/>
              <a:ext cx="0" cy="25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 name="Line 503">
              <a:extLst>
                <a:ext uri="{FF2B5EF4-FFF2-40B4-BE49-F238E27FC236}">
                  <a16:creationId xmlns:a16="http://schemas.microsoft.com/office/drawing/2014/main" id="{370EDA15-C034-433E-9817-93EAE95E0A8E}"/>
                </a:ext>
              </a:extLst>
            </p:cNvPr>
            <p:cNvSpPr>
              <a:spLocks noChangeShapeType="1"/>
            </p:cNvSpPr>
            <p:nvPr>
              <p:custDataLst>
                <p:tags r:id="rId502"/>
              </p:custDataLst>
            </p:nvPr>
          </p:nvSpPr>
          <p:spPr bwMode="auto">
            <a:xfrm flipV="1">
              <a:off x="2577592" y="493713"/>
              <a:ext cx="0" cy="254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 name="Line 504">
              <a:extLst>
                <a:ext uri="{FF2B5EF4-FFF2-40B4-BE49-F238E27FC236}">
                  <a16:creationId xmlns:a16="http://schemas.microsoft.com/office/drawing/2014/main" id="{251B5FA9-F8E1-45F2-B6B2-0C4FA415FBAF}"/>
                </a:ext>
              </a:extLst>
            </p:cNvPr>
            <p:cNvSpPr>
              <a:spLocks noChangeShapeType="1"/>
            </p:cNvSpPr>
            <p:nvPr>
              <p:custDataLst>
                <p:tags r:id="rId503"/>
              </p:custDataLst>
            </p:nvPr>
          </p:nvSpPr>
          <p:spPr bwMode="auto">
            <a:xfrm flipV="1">
              <a:off x="2579180" y="493713"/>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 name="Line 505">
              <a:extLst>
                <a:ext uri="{FF2B5EF4-FFF2-40B4-BE49-F238E27FC236}">
                  <a16:creationId xmlns:a16="http://schemas.microsoft.com/office/drawing/2014/main" id="{C9F4B86F-30BA-4F29-BE61-BF1ABF7B709D}"/>
                </a:ext>
              </a:extLst>
            </p:cNvPr>
            <p:cNvSpPr>
              <a:spLocks noChangeShapeType="1"/>
            </p:cNvSpPr>
            <p:nvPr>
              <p:custDataLst>
                <p:tags r:id="rId504"/>
              </p:custDataLst>
            </p:nvPr>
          </p:nvSpPr>
          <p:spPr bwMode="auto">
            <a:xfrm flipV="1">
              <a:off x="2579180" y="493713"/>
              <a:ext cx="0" cy="2222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 name="Line 506">
              <a:extLst>
                <a:ext uri="{FF2B5EF4-FFF2-40B4-BE49-F238E27FC236}">
                  <a16:creationId xmlns:a16="http://schemas.microsoft.com/office/drawing/2014/main" id="{F0EF17CB-5A7C-4630-86D1-F597EA275E69}"/>
                </a:ext>
              </a:extLst>
            </p:cNvPr>
            <p:cNvSpPr>
              <a:spLocks noChangeShapeType="1"/>
            </p:cNvSpPr>
            <p:nvPr>
              <p:custDataLst>
                <p:tags r:id="rId505"/>
              </p:custDataLst>
            </p:nvPr>
          </p:nvSpPr>
          <p:spPr bwMode="auto">
            <a:xfrm flipV="1">
              <a:off x="2579180" y="492126"/>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 name="Line 507">
              <a:extLst>
                <a:ext uri="{FF2B5EF4-FFF2-40B4-BE49-F238E27FC236}">
                  <a16:creationId xmlns:a16="http://schemas.microsoft.com/office/drawing/2014/main" id="{0DED7611-1CF9-47CA-97E0-8873C0A034F6}"/>
                </a:ext>
              </a:extLst>
            </p:cNvPr>
            <p:cNvSpPr>
              <a:spLocks noChangeShapeType="1"/>
            </p:cNvSpPr>
            <p:nvPr>
              <p:custDataLst>
                <p:tags r:id="rId506"/>
              </p:custDataLst>
            </p:nvPr>
          </p:nvSpPr>
          <p:spPr bwMode="auto">
            <a:xfrm flipV="1">
              <a:off x="2579180" y="492126"/>
              <a:ext cx="0"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 name="Line 508">
              <a:extLst>
                <a:ext uri="{FF2B5EF4-FFF2-40B4-BE49-F238E27FC236}">
                  <a16:creationId xmlns:a16="http://schemas.microsoft.com/office/drawing/2014/main" id="{C1D262C0-FBBF-4897-889A-E963D30A86A4}"/>
                </a:ext>
              </a:extLst>
            </p:cNvPr>
            <p:cNvSpPr>
              <a:spLocks noChangeShapeType="1"/>
            </p:cNvSpPr>
            <p:nvPr>
              <p:custDataLst>
                <p:tags r:id="rId507"/>
              </p:custDataLst>
            </p:nvPr>
          </p:nvSpPr>
          <p:spPr bwMode="auto">
            <a:xfrm>
              <a:off x="2580767" y="490538"/>
              <a:ext cx="0" cy="222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 name="Line 509">
              <a:extLst>
                <a:ext uri="{FF2B5EF4-FFF2-40B4-BE49-F238E27FC236}">
                  <a16:creationId xmlns:a16="http://schemas.microsoft.com/office/drawing/2014/main" id="{38711675-F822-4898-81BE-C7169704BBFD}"/>
                </a:ext>
              </a:extLst>
            </p:cNvPr>
            <p:cNvSpPr>
              <a:spLocks noChangeShapeType="1"/>
            </p:cNvSpPr>
            <p:nvPr>
              <p:custDataLst>
                <p:tags r:id="rId508"/>
              </p:custDataLst>
            </p:nvPr>
          </p:nvSpPr>
          <p:spPr bwMode="auto">
            <a:xfrm>
              <a:off x="2580767" y="490538"/>
              <a:ext cx="0"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 name="Freeform 510">
              <a:extLst>
                <a:ext uri="{FF2B5EF4-FFF2-40B4-BE49-F238E27FC236}">
                  <a16:creationId xmlns:a16="http://schemas.microsoft.com/office/drawing/2014/main" id="{7CC502C8-A2B0-4F3E-B4C2-F104A78725F9}"/>
                </a:ext>
              </a:extLst>
            </p:cNvPr>
            <p:cNvSpPr>
              <a:spLocks/>
            </p:cNvSpPr>
            <p:nvPr>
              <p:custDataLst>
                <p:tags r:id="rId509"/>
              </p:custDataLst>
            </p:nvPr>
          </p:nvSpPr>
          <p:spPr bwMode="auto">
            <a:xfrm>
              <a:off x="2466467" y="469901"/>
              <a:ext cx="119063" cy="76200"/>
            </a:xfrm>
            <a:custGeom>
              <a:avLst/>
              <a:gdLst>
                <a:gd name="T0" fmla="*/ 0 w 75"/>
                <a:gd name="T1" fmla="*/ 47 h 48"/>
                <a:gd name="T2" fmla="*/ 8 w 75"/>
                <a:gd name="T3" fmla="*/ 46 h 48"/>
                <a:gd name="T4" fmla="*/ 15 w 75"/>
                <a:gd name="T5" fmla="*/ 46 h 48"/>
                <a:gd name="T6" fmla="*/ 22 w 75"/>
                <a:gd name="T7" fmla="*/ 45 h 48"/>
                <a:gd name="T8" fmla="*/ 29 w 75"/>
                <a:gd name="T9" fmla="*/ 43 h 48"/>
                <a:gd name="T10" fmla="*/ 35 w 75"/>
                <a:gd name="T11" fmla="*/ 41 h 48"/>
                <a:gd name="T12" fmla="*/ 41 w 75"/>
                <a:gd name="T13" fmla="*/ 39 h 48"/>
                <a:gd name="T14" fmla="*/ 47 w 75"/>
                <a:gd name="T15" fmla="*/ 36 h 48"/>
                <a:gd name="T16" fmla="*/ 52 w 75"/>
                <a:gd name="T17" fmla="*/ 33 h 48"/>
                <a:gd name="T18" fmla="*/ 57 w 75"/>
                <a:gd name="T19" fmla="*/ 30 h 48"/>
                <a:gd name="T20" fmla="*/ 61 w 75"/>
                <a:gd name="T21" fmla="*/ 26 h 48"/>
                <a:gd name="T22" fmla="*/ 65 w 75"/>
                <a:gd name="T23" fmla="*/ 22 h 48"/>
                <a:gd name="T24" fmla="*/ 68 w 75"/>
                <a:gd name="T25" fmla="*/ 18 h 48"/>
                <a:gd name="T26" fmla="*/ 70 w 75"/>
                <a:gd name="T27" fmla="*/ 14 h 48"/>
                <a:gd name="T28" fmla="*/ 72 w 75"/>
                <a:gd name="T29" fmla="*/ 10 h 48"/>
                <a:gd name="T30" fmla="*/ 73 w 75"/>
                <a:gd name="T31" fmla="*/ 5 h 48"/>
                <a:gd name="T32" fmla="*/ 74 w 75"/>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48">
                  <a:moveTo>
                    <a:pt x="0" y="47"/>
                  </a:moveTo>
                  <a:lnTo>
                    <a:pt x="8" y="46"/>
                  </a:lnTo>
                  <a:lnTo>
                    <a:pt x="15" y="46"/>
                  </a:lnTo>
                  <a:lnTo>
                    <a:pt x="22" y="45"/>
                  </a:lnTo>
                  <a:lnTo>
                    <a:pt x="29" y="43"/>
                  </a:lnTo>
                  <a:lnTo>
                    <a:pt x="35" y="41"/>
                  </a:lnTo>
                  <a:lnTo>
                    <a:pt x="41" y="39"/>
                  </a:lnTo>
                  <a:lnTo>
                    <a:pt x="47" y="36"/>
                  </a:lnTo>
                  <a:lnTo>
                    <a:pt x="52" y="33"/>
                  </a:lnTo>
                  <a:lnTo>
                    <a:pt x="57" y="30"/>
                  </a:lnTo>
                  <a:lnTo>
                    <a:pt x="61" y="26"/>
                  </a:lnTo>
                  <a:lnTo>
                    <a:pt x="65" y="22"/>
                  </a:lnTo>
                  <a:lnTo>
                    <a:pt x="68" y="18"/>
                  </a:lnTo>
                  <a:lnTo>
                    <a:pt x="70" y="14"/>
                  </a:lnTo>
                  <a:lnTo>
                    <a:pt x="72" y="10"/>
                  </a:lnTo>
                  <a:lnTo>
                    <a:pt x="73" y="5"/>
                  </a:lnTo>
                  <a:lnTo>
                    <a:pt x="7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 name="Line 511">
              <a:extLst>
                <a:ext uri="{FF2B5EF4-FFF2-40B4-BE49-F238E27FC236}">
                  <a16:creationId xmlns:a16="http://schemas.microsoft.com/office/drawing/2014/main" id="{89C1E585-5725-4BA5-B3F2-DE7964178938}"/>
                </a:ext>
              </a:extLst>
            </p:cNvPr>
            <p:cNvSpPr>
              <a:spLocks noChangeShapeType="1"/>
            </p:cNvSpPr>
            <p:nvPr>
              <p:custDataLst>
                <p:tags r:id="rId510"/>
              </p:custDataLst>
            </p:nvPr>
          </p:nvSpPr>
          <p:spPr bwMode="auto">
            <a:xfrm flipV="1">
              <a:off x="2466467" y="5413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512">
              <a:extLst>
                <a:ext uri="{FF2B5EF4-FFF2-40B4-BE49-F238E27FC236}">
                  <a16:creationId xmlns:a16="http://schemas.microsoft.com/office/drawing/2014/main" id="{3EE17BBD-7A15-476E-8F5F-048F987AA5CD}"/>
                </a:ext>
              </a:extLst>
            </p:cNvPr>
            <p:cNvSpPr>
              <a:spLocks noChangeShapeType="1"/>
            </p:cNvSpPr>
            <p:nvPr>
              <p:custDataLst>
                <p:tags r:id="rId511"/>
              </p:custDataLst>
            </p:nvPr>
          </p:nvSpPr>
          <p:spPr bwMode="auto">
            <a:xfrm>
              <a:off x="2580767" y="4699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Freeform 513">
              <a:extLst>
                <a:ext uri="{FF2B5EF4-FFF2-40B4-BE49-F238E27FC236}">
                  <a16:creationId xmlns:a16="http://schemas.microsoft.com/office/drawing/2014/main" id="{897C50B6-CAA5-4752-BBD4-2EE18E8D2F41}"/>
                </a:ext>
              </a:extLst>
            </p:cNvPr>
            <p:cNvSpPr>
              <a:spLocks/>
            </p:cNvSpPr>
            <p:nvPr>
              <p:custDataLst>
                <p:tags r:id="rId512"/>
              </p:custDataLst>
            </p:nvPr>
          </p:nvSpPr>
          <p:spPr bwMode="auto">
            <a:xfrm>
              <a:off x="2466467" y="396876"/>
              <a:ext cx="119063" cy="74612"/>
            </a:xfrm>
            <a:custGeom>
              <a:avLst/>
              <a:gdLst>
                <a:gd name="T0" fmla="*/ 74 w 75"/>
                <a:gd name="T1" fmla="*/ 46 h 47"/>
                <a:gd name="T2" fmla="*/ 73 w 75"/>
                <a:gd name="T3" fmla="*/ 41 h 47"/>
                <a:gd name="T4" fmla="*/ 72 w 75"/>
                <a:gd name="T5" fmla="*/ 37 h 47"/>
                <a:gd name="T6" fmla="*/ 70 w 75"/>
                <a:gd name="T7" fmla="*/ 32 h 47"/>
                <a:gd name="T8" fmla="*/ 68 w 75"/>
                <a:gd name="T9" fmla="*/ 28 h 47"/>
                <a:gd name="T10" fmla="*/ 65 w 75"/>
                <a:gd name="T11" fmla="*/ 24 h 47"/>
                <a:gd name="T12" fmla="*/ 61 w 75"/>
                <a:gd name="T13" fmla="*/ 20 h 47"/>
                <a:gd name="T14" fmla="*/ 57 w 75"/>
                <a:gd name="T15" fmla="*/ 16 h 47"/>
                <a:gd name="T16" fmla="*/ 52 w 75"/>
                <a:gd name="T17" fmla="*/ 13 h 47"/>
                <a:gd name="T18" fmla="*/ 47 w 75"/>
                <a:gd name="T19" fmla="*/ 10 h 47"/>
                <a:gd name="T20" fmla="*/ 41 w 75"/>
                <a:gd name="T21" fmla="*/ 8 h 47"/>
                <a:gd name="T22" fmla="*/ 35 w 75"/>
                <a:gd name="T23" fmla="*/ 5 h 47"/>
                <a:gd name="T24" fmla="*/ 29 w 75"/>
                <a:gd name="T25" fmla="*/ 3 h 47"/>
                <a:gd name="T26" fmla="*/ 22 w 75"/>
                <a:gd name="T27" fmla="*/ 2 h 47"/>
                <a:gd name="T28" fmla="*/ 15 w 75"/>
                <a:gd name="T29" fmla="*/ 0 h 47"/>
                <a:gd name="T30" fmla="*/ 8 w 75"/>
                <a:gd name="T31" fmla="*/ 0 h 47"/>
                <a:gd name="T32" fmla="*/ 0 w 75"/>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47">
                  <a:moveTo>
                    <a:pt x="74" y="46"/>
                  </a:moveTo>
                  <a:lnTo>
                    <a:pt x="73" y="41"/>
                  </a:lnTo>
                  <a:lnTo>
                    <a:pt x="72" y="37"/>
                  </a:lnTo>
                  <a:lnTo>
                    <a:pt x="70" y="32"/>
                  </a:lnTo>
                  <a:lnTo>
                    <a:pt x="68" y="28"/>
                  </a:lnTo>
                  <a:lnTo>
                    <a:pt x="65" y="24"/>
                  </a:lnTo>
                  <a:lnTo>
                    <a:pt x="61" y="20"/>
                  </a:lnTo>
                  <a:lnTo>
                    <a:pt x="57" y="16"/>
                  </a:lnTo>
                  <a:lnTo>
                    <a:pt x="52" y="13"/>
                  </a:lnTo>
                  <a:lnTo>
                    <a:pt x="47" y="10"/>
                  </a:lnTo>
                  <a:lnTo>
                    <a:pt x="41" y="8"/>
                  </a:lnTo>
                  <a:lnTo>
                    <a:pt x="35" y="5"/>
                  </a:lnTo>
                  <a:lnTo>
                    <a:pt x="29" y="3"/>
                  </a:lnTo>
                  <a:lnTo>
                    <a:pt x="22" y="2"/>
                  </a:lnTo>
                  <a:lnTo>
                    <a:pt x="15" y="0"/>
                  </a:lnTo>
                  <a:lnTo>
                    <a:pt x="8"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 name="Line 514">
              <a:extLst>
                <a:ext uri="{FF2B5EF4-FFF2-40B4-BE49-F238E27FC236}">
                  <a16:creationId xmlns:a16="http://schemas.microsoft.com/office/drawing/2014/main" id="{B1E84F9E-1E62-4A02-BB6D-2CB9235CD558}"/>
                </a:ext>
              </a:extLst>
            </p:cNvPr>
            <p:cNvSpPr>
              <a:spLocks noChangeShapeType="1"/>
            </p:cNvSpPr>
            <p:nvPr>
              <p:custDataLst>
                <p:tags r:id="rId513"/>
              </p:custDataLst>
            </p:nvPr>
          </p:nvSpPr>
          <p:spPr bwMode="auto">
            <a:xfrm flipH="1">
              <a:off x="2580767" y="4699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 name="Line 515">
              <a:extLst>
                <a:ext uri="{FF2B5EF4-FFF2-40B4-BE49-F238E27FC236}">
                  <a16:creationId xmlns:a16="http://schemas.microsoft.com/office/drawing/2014/main" id="{A363840A-7029-41B1-98EB-2A2DAD920F5E}"/>
                </a:ext>
              </a:extLst>
            </p:cNvPr>
            <p:cNvSpPr>
              <a:spLocks noChangeShapeType="1"/>
            </p:cNvSpPr>
            <p:nvPr>
              <p:custDataLst>
                <p:tags r:id="rId514"/>
              </p:custDataLst>
            </p:nvPr>
          </p:nvSpPr>
          <p:spPr bwMode="auto">
            <a:xfrm flipV="1">
              <a:off x="2466467" y="39370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 name="Freeform 516">
              <a:extLst>
                <a:ext uri="{FF2B5EF4-FFF2-40B4-BE49-F238E27FC236}">
                  <a16:creationId xmlns:a16="http://schemas.microsoft.com/office/drawing/2014/main" id="{E408206A-5965-4D53-B5AD-A8AC2A0CCF15}"/>
                </a:ext>
              </a:extLst>
            </p:cNvPr>
            <p:cNvSpPr>
              <a:spLocks/>
            </p:cNvSpPr>
            <p:nvPr>
              <p:custDataLst>
                <p:tags r:id="rId515"/>
              </p:custDataLst>
            </p:nvPr>
          </p:nvSpPr>
          <p:spPr bwMode="auto">
            <a:xfrm>
              <a:off x="2350580" y="396876"/>
              <a:ext cx="117475" cy="74612"/>
            </a:xfrm>
            <a:custGeom>
              <a:avLst/>
              <a:gdLst>
                <a:gd name="T0" fmla="*/ 73 w 74"/>
                <a:gd name="T1" fmla="*/ 0 h 47"/>
                <a:gd name="T2" fmla="*/ 66 w 74"/>
                <a:gd name="T3" fmla="*/ 0 h 47"/>
                <a:gd name="T4" fmla="*/ 59 w 74"/>
                <a:gd name="T5" fmla="*/ 0 h 47"/>
                <a:gd name="T6" fmla="*/ 52 w 74"/>
                <a:gd name="T7" fmla="*/ 2 h 47"/>
                <a:gd name="T8" fmla="*/ 45 w 74"/>
                <a:gd name="T9" fmla="*/ 3 h 47"/>
                <a:gd name="T10" fmla="*/ 39 w 74"/>
                <a:gd name="T11" fmla="*/ 5 h 47"/>
                <a:gd name="T12" fmla="*/ 33 w 74"/>
                <a:gd name="T13" fmla="*/ 8 h 47"/>
                <a:gd name="T14" fmla="*/ 27 w 74"/>
                <a:gd name="T15" fmla="*/ 10 h 47"/>
                <a:gd name="T16" fmla="*/ 22 w 74"/>
                <a:gd name="T17" fmla="*/ 13 h 47"/>
                <a:gd name="T18" fmla="*/ 17 w 74"/>
                <a:gd name="T19" fmla="*/ 16 h 47"/>
                <a:gd name="T20" fmla="*/ 13 w 74"/>
                <a:gd name="T21" fmla="*/ 20 h 47"/>
                <a:gd name="T22" fmla="*/ 9 w 74"/>
                <a:gd name="T23" fmla="*/ 24 h 47"/>
                <a:gd name="T24" fmla="*/ 6 w 74"/>
                <a:gd name="T25" fmla="*/ 28 h 47"/>
                <a:gd name="T26" fmla="*/ 4 w 74"/>
                <a:gd name="T27" fmla="*/ 32 h 47"/>
                <a:gd name="T28" fmla="*/ 2 w 74"/>
                <a:gd name="T29" fmla="*/ 37 h 47"/>
                <a:gd name="T30" fmla="*/ 1 w 74"/>
                <a:gd name="T31" fmla="*/ 41 h 47"/>
                <a:gd name="T32" fmla="*/ 0 w 7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7">
                  <a:moveTo>
                    <a:pt x="73" y="0"/>
                  </a:moveTo>
                  <a:lnTo>
                    <a:pt x="66" y="0"/>
                  </a:lnTo>
                  <a:lnTo>
                    <a:pt x="59" y="0"/>
                  </a:lnTo>
                  <a:lnTo>
                    <a:pt x="52" y="2"/>
                  </a:lnTo>
                  <a:lnTo>
                    <a:pt x="45" y="3"/>
                  </a:lnTo>
                  <a:lnTo>
                    <a:pt x="39" y="5"/>
                  </a:lnTo>
                  <a:lnTo>
                    <a:pt x="33" y="8"/>
                  </a:lnTo>
                  <a:lnTo>
                    <a:pt x="27" y="10"/>
                  </a:lnTo>
                  <a:lnTo>
                    <a:pt x="22" y="13"/>
                  </a:lnTo>
                  <a:lnTo>
                    <a:pt x="17" y="16"/>
                  </a:lnTo>
                  <a:lnTo>
                    <a:pt x="13" y="20"/>
                  </a:lnTo>
                  <a:lnTo>
                    <a:pt x="9" y="24"/>
                  </a:lnTo>
                  <a:lnTo>
                    <a:pt x="6" y="28"/>
                  </a:lnTo>
                  <a:lnTo>
                    <a:pt x="4" y="32"/>
                  </a:lnTo>
                  <a:lnTo>
                    <a:pt x="2" y="37"/>
                  </a:lnTo>
                  <a:lnTo>
                    <a:pt x="1" y="41"/>
                  </a:lnTo>
                  <a:lnTo>
                    <a:pt x="0" y="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 name="Line 517">
              <a:extLst>
                <a:ext uri="{FF2B5EF4-FFF2-40B4-BE49-F238E27FC236}">
                  <a16:creationId xmlns:a16="http://schemas.microsoft.com/office/drawing/2014/main" id="{7E7D3CD5-A8FA-45FD-A2C3-74D4CD9B56B7}"/>
                </a:ext>
              </a:extLst>
            </p:cNvPr>
            <p:cNvSpPr>
              <a:spLocks noChangeShapeType="1"/>
            </p:cNvSpPr>
            <p:nvPr>
              <p:custDataLst>
                <p:tags r:id="rId516"/>
              </p:custDataLst>
            </p:nvPr>
          </p:nvSpPr>
          <p:spPr bwMode="auto">
            <a:xfrm>
              <a:off x="2466467" y="393701"/>
              <a:ext cx="0"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 name="Line 518">
              <a:extLst>
                <a:ext uri="{FF2B5EF4-FFF2-40B4-BE49-F238E27FC236}">
                  <a16:creationId xmlns:a16="http://schemas.microsoft.com/office/drawing/2014/main" id="{690B8A27-B7ED-45EC-9032-348197748B0D}"/>
                </a:ext>
              </a:extLst>
            </p:cNvPr>
            <p:cNvSpPr>
              <a:spLocks noChangeShapeType="1"/>
            </p:cNvSpPr>
            <p:nvPr>
              <p:custDataLst>
                <p:tags r:id="rId517"/>
              </p:custDataLst>
            </p:nvPr>
          </p:nvSpPr>
          <p:spPr bwMode="auto">
            <a:xfrm flipH="1">
              <a:off x="2348992" y="4699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 name="Freeform 519">
              <a:extLst>
                <a:ext uri="{FF2B5EF4-FFF2-40B4-BE49-F238E27FC236}">
                  <a16:creationId xmlns:a16="http://schemas.microsoft.com/office/drawing/2014/main" id="{BA073EC0-E1B7-4D88-B04B-3CF8BC2C1C28}"/>
                </a:ext>
              </a:extLst>
            </p:cNvPr>
            <p:cNvSpPr>
              <a:spLocks/>
            </p:cNvSpPr>
            <p:nvPr>
              <p:custDataLst>
                <p:tags r:id="rId518"/>
              </p:custDataLst>
            </p:nvPr>
          </p:nvSpPr>
          <p:spPr bwMode="auto">
            <a:xfrm>
              <a:off x="2350580" y="469901"/>
              <a:ext cx="117475" cy="76200"/>
            </a:xfrm>
            <a:custGeom>
              <a:avLst/>
              <a:gdLst>
                <a:gd name="T0" fmla="*/ 0 w 74"/>
                <a:gd name="T1" fmla="*/ 0 h 48"/>
                <a:gd name="T2" fmla="*/ 1 w 74"/>
                <a:gd name="T3" fmla="*/ 5 h 48"/>
                <a:gd name="T4" fmla="*/ 2 w 74"/>
                <a:gd name="T5" fmla="*/ 10 h 48"/>
                <a:gd name="T6" fmla="*/ 4 w 74"/>
                <a:gd name="T7" fmla="*/ 14 h 48"/>
                <a:gd name="T8" fmla="*/ 6 w 74"/>
                <a:gd name="T9" fmla="*/ 18 h 48"/>
                <a:gd name="T10" fmla="*/ 9 w 74"/>
                <a:gd name="T11" fmla="*/ 22 h 48"/>
                <a:gd name="T12" fmla="*/ 13 w 74"/>
                <a:gd name="T13" fmla="*/ 26 h 48"/>
                <a:gd name="T14" fmla="*/ 17 w 74"/>
                <a:gd name="T15" fmla="*/ 30 h 48"/>
                <a:gd name="T16" fmla="*/ 22 w 74"/>
                <a:gd name="T17" fmla="*/ 33 h 48"/>
                <a:gd name="T18" fmla="*/ 27 w 74"/>
                <a:gd name="T19" fmla="*/ 36 h 48"/>
                <a:gd name="T20" fmla="*/ 33 w 74"/>
                <a:gd name="T21" fmla="*/ 39 h 48"/>
                <a:gd name="T22" fmla="*/ 39 w 74"/>
                <a:gd name="T23" fmla="*/ 41 h 48"/>
                <a:gd name="T24" fmla="*/ 45 w 74"/>
                <a:gd name="T25" fmla="*/ 43 h 48"/>
                <a:gd name="T26" fmla="*/ 52 w 74"/>
                <a:gd name="T27" fmla="*/ 45 h 48"/>
                <a:gd name="T28" fmla="*/ 59 w 74"/>
                <a:gd name="T29" fmla="*/ 46 h 48"/>
                <a:gd name="T30" fmla="*/ 66 w 74"/>
                <a:gd name="T31" fmla="*/ 46 h 48"/>
                <a:gd name="T32" fmla="*/ 73 w 74"/>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8">
                  <a:moveTo>
                    <a:pt x="0" y="0"/>
                  </a:moveTo>
                  <a:lnTo>
                    <a:pt x="1" y="5"/>
                  </a:lnTo>
                  <a:lnTo>
                    <a:pt x="2" y="10"/>
                  </a:lnTo>
                  <a:lnTo>
                    <a:pt x="4" y="14"/>
                  </a:lnTo>
                  <a:lnTo>
                    <a:pt x="6" y="18"/>
                  </a:lnTo>
                  <a:lnTo>
                    <a:pt x="9" y="22"/>
                  </a:lnTo>
                  <a:lnTo>
                    <a:pt x="13" y="26"/>
                  </a:lnTo>
                  <a:lnTo>
                    <a:pt x="17" y="30"/>
                  </a:lnTo>
                  <a:lnTo>
                    <a:pt x="22" y="33"/>
                  </a:lnTo>
                  <a:lnTo>
                    <a:pt x="27" y="36"/>
                  </a:lnTo>
                  <a:lnTo>
                    <a:pt x="33" y="39"/>
                  </a:lnTo>
                  <a:lnTo>
                    <a:pt x="39" y="41"/>
                  </a:lnTo>
                  <a:lnTo>
                    <a:pt x="45" y="43"/>
                  </a:lnTo>
                  <a:lnTo>
                    <a:pt x="52" y="45"/>
                  </a:lnTo>
                  <a:lnTo>
                    <a:pt x="59" y="46"/>
                  </a:lnTo>
                  <a:lnTo>
                    <a:pt x="66" y="46"/>
                  </a:lnTo>
                  <a:lnTo>
                    <a:pt x="73" y="4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520">
              <a:extLst>
                <a:ext uri="{FF2B5EF4-FFF2-40B4-BE49-F238E27FC236}">
                  <a16:creationId xmlns:a16="http://schemas.microsoft.com/office/drawing/2014/main" id="{FF419FF1-B89A-495B-A0F9-4949522B7A8A}"/>
                </a:ext>
              </a:extLst>
            </p:cNvPr>
            <p:cNvSpPr>
              <a:spLocks noChangeShapeType="1"/>
            </p:cNvSpPr>
            <p:nvPr>
              <p:custDataLst>
                <p:tags r:id="rId519"/>
              </p:custDataLst>
            </p:nvPr>
          </p:nvSpPr>
          <p:spPr bwMode="auto">
            <a:xfrm>
              <a:off x="2348992" y="46990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 name="Line 521">
              <a:extLst>
                <a:ext uri="{FF2B5EF4-FFF2-40B4-BE49-F238E27FC236}">
                  <a16:creationId xmlns:a16="http://schemas.microsoft.com/office/drawing/2014/main" id="{92DF6BFF-B687-429A-B827-63E4131FCE8D}"/>
                </a:ext>
              </a:extLst>
            </p:cNvPr>
            <p:cNvSpPr>
              <a:spLocks noChangeShapeType="1"/>
            </p:cNvSpPr>
            <p:nvPr>
              <p:custDataLst>
                <p:tags r:id="rId520"/>
              </p:custDataLst>
            </p:nvPr>
          </p:nvSpPr>
          <p:spPr bwMode="auto">
            <a:xfrm>
              <a:off x="2466467" y="5413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 name="Line 522">
              <a:extLst>
                <a:ext uri="{FF2B5EF4-FFF2-40B4-BE49-F238E27FC236}">
                  <a16:creationId xmlns:a16="http://schemas.microsoft.com/office/drawing/2014/main" id="{06F814CF-5083-4E48-AA34-A29B1228066F}"/>
                </a:ext>
              </a:extLst>
            </p:cNvPr>
            <p:cNvSpPr>
              <a:spLocks noChangeShapeType="1"/>
            </p:cNvSpPr>
            <p:nvPr>
              <p:custDataLst>
                <p:tags r:id="rId521"/>
              </p:custDataLst>
            </p:nvPr>
          </p:nvSpPr>
          <p:spPr bwMode="auto">
            <a:xfrm>
              <a:off x="2350580" y="469901"/>
              <a:ext cx="1587" cy="333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 name="Freeform 523">
              <a:extLst>
                <a:ext uri="{FF2B5EF4-FFF2-40B4-BE49-F238E27FC236}">
                  <a16:creationId xmlns:a16="http://schemas.microsoft.com/office/drawing/2014/main" id="{944CB210-5887-400A-946A-4F9961D450AB}"/>
                </a:ext>
              </a:extLst>
            </p:cNvPr>
            <p:cNvSpPr>
              <a:spLocks/>
            </p:cNvSpPr>
            <p:nvPr>
              <p:custDataLst>
                <p:tags r:id="rId522"/>
              </p:custDataLst>
            </p:nvPr>
          </p:nvSpPr>
          <p:spPr bwMode="auto">
            <a:xfrm>
              <a:off x="2352167" y="503238"/>
              <a:ext cx="117475" cy="66675"/>
            </a:xfrm>
            <a:custGeom>
              <a:avLst/>
              <a:gdLst>
                <a:gd name="T0" fmla="*/ 0 w 74"/>
                <a:gd name="T1" fmla="*/ 0 h 42"/>
                <a:gd name="T2" fmla="*/ 0 w 74"/>
                <a:gd name="T3" fmla="*/ 4 h 42"/>
                <a:gd name="T4" fmla="*/ 1 w 74"/>
                <a:gd name="T5" fmla="*/ 9 h 42"/>
                <a:gd name="T6" fmla="*/ 3 w 74"/>
                <a:gd name="T7" fmla="*/ 13 h 42"/>
                <a:gd name="T8" fmla="*/ 6 w 74"/>
                <a:gd name="T9" fmla="*/ 17 h 42"/>
                <a:gd name="T10" fmla="*/ 9 w 74"/>
                <a:gd name="T11" fmla="*/ 21 h 42"/>
                <a:gd name="T12" fmla="*/ 12 w 74"/>
                <a:gd name="T13" fmla="*/ 24 h 42"/>
                <a:gd name="T14" fmla="*/ 17 w 74"/>
                <a:gd name="T15" fmla="*/ 27 h 42"/>
                <a:gd name="T16" fmla="*/ 21 w 74"/>
                <a:gd name="T17" fmla="*/ 30 h 42"/>
                <a:gd name="T18" fmla="*/ 26 w 74"/>
                <a:gd name="T19" fmla="*/ 33 h 42"/>
                <a:gd name="T20" fmla="*/ 32 w 74"/>
                <a:gd name="T21" fmla="*/ 35 h 42"/>
                <a:gd name="T22" fmla="*/ 38 w 74"/>
                <a:gd name="T23" fmla="*/ 37 h 42"/>
                <a:gd name="T24" fmla="*/ 45 w 74"/>
                <a:gd name="T25" fmla="*/ 38 h 42"/>
                <a:gd name="T26" fmla="*/ 51 w 74"/>
                <a:gd name="T27" fmla="*/ 40 h 42"/>
                <a:gd name="T28" fmla="*/ 58 w 74"/>
                <a:gd name="T29" fmla="*/ 41 h 42"/>
                <a:gd name="T30" fmla="*/ 65 w 74"/>
                <a:gd name="T31" fmla="*/ 41 h 42"/>
                <a:gd name="T32" fmla="*/ 73 w 74"/>
                <a:gd name="T33"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4"/>
                  </a:lnTo>
                  <a:lnTo>
                    <a:pt x="1" y="9"/>
                  </a:lnTo>
                  <a:lnTo>
                    <a:pt x="3" y="13"/>
                  </a:lnTo>
                  <a:lnTo>
                    <a:pt x="6" y="17"/>
                  </a:lnTo>
                  <a:lnTo>
                    <a:pt x="9" y="21"/>
                  </a:lnTo>
                  <a:lnTo>
                    <a:pt x="12" y="24"/>
                  </a:lnTo>
                  <a:lnTo>
                    <a:pt x="17" y="27"/>
                  </a:lnTo>
                  <a:lnTo>
                    <a:pt x="21" y="30"/>
                  </a:lnTo>
                  <a:lnTo>
                    <a:pt x="26" y="33"/>
                  </a:lnTo>
                  <a:lnTo>
                    <a:pt x="32" y="35"/>
                  </a:lnTo>
                  <a:lnTo>
                    <a:pt x="38" y="37"/>
                  </a:lnTo>
                  <a:lnTo>
                    <a:pt x="45" y="38"/>
                  </a:lnTo>
                  <a:lnTo>
                    <a:pt x="51" y="40"/>
                  </a:lnTo>
                  <a:lnTo>
                    <a:pt x="58" y="41"/>
                  </a:lnTo>
                  <a:lnTo>
                    <a:pt x="65" y="41"/>
                  </a:lnTo>
                  <a:lnTo>
                    <a:pt x="73" y="4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 name="Line 524">
              <a:extLst>
                <a:ext uri="{FF2B5EF4-FFF2-40B4-BE49-F238E27FC236}">
                  <a16:creationId xmlns:a16="http://schemas.microsoft.com/office/drawing/2014/main" id="{325FE7D0-8AAB-4BD8-8C31-ECDF7A8A26DE}"/>
                </a:ext>
              </a:extLst>
            </p:cNvPr>
            <p:cNvSpPr>
              <a:spLocks noChangeShapeType="1"/>
            </p:cNvSpPr>
            <p:nvPr>
              <p:custDataLst>
                <p:tags r:id="rId523"/>
              </p:custDataLst>
            </p:nvPr>
          </p:nvSpPr>
          <p:spPr bwMode="auto">
            <a:xfrm>
              <a:off x="2348992" y="503238"/>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Line 525">
              <a:extLst>
                <a:ext uri="{FF2B5EF4-FFF2-40B4-BE49-F238E27FC236}">
                  <a16:creationId xmlns:a16="http://schemas.microsoft.com/office/drawing/2014/main" id="{5517420B-D118-47BD-A9A5-5B3D38DB9050}"/>
                </a:ext>
              </a:extLst>
            </p:cNvPr>
            <p:cNvSpPr>
              <a:spLocks noChangeShapeType="1"/>
            </p:cNvSpPr>
            <p:nvPr>
              <p:custDataLst>
                <p:tags r:id="rId524"/>
              </p:custDataLst>
            </p:nvPr>
          </p:nvSpPr>
          <p:spPr bwMode="auto">
            <a:xfrm>
              <a:off x="2468055" y="5667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 name="Freeform 526">
              <a:extLst>
                <a:ext uri="{FF2B5EF4-FFF2-40B4-BE49-F238E27FC236}">
                  <a16:creationId xmlns:a16="http://schemas.microsoft.com/office/drawing/2014/main" id="{900BECB7-AA9E-40EB-9181-A0F91755CAC5}"/>
                </a:ext>
              </a:extLst>
            </p:cNvPr>
            <p:cNvSpPr>
              <a:spLocks/>
            </p:cNvSpPr>
            <p:nvPr>
              <p:custDataLst>
                <p:tags r:id="rId525"/>
              </p:custDataLst>
            </p:nvPr>
          </p:nvSpPr>
          <p:spPr bwMode="auto">
            <a:xfrm>
              <a:off x="2468055" y="504826"/>
              <a:ext cx="115887" cy="65087"/>
            </a:xfrm>
            <a:custGeom>
              <a:avLst/>
              <a:gdLst>
                <a:gd name="T0" fmla="*/ 0 w 73"/>
                <a:gd name="T1" fmla="*/ 40 h 41"/>
                <a:gd name="T2" fmla="*/ 8 w 73"/>
                <a:gd name="T3" fmla="*/ 40 h 41"/>
                <a:gd name="T4" fmla="*/ 15 w 73"/>
                <a:gd name="T5" fmla="*/ 40 h 41"/>
                <a:gd name="T6" fmla="*/ 22 w 73"/>
                <a:gd name="T7" fmla="*/ 39 h 41"/>
                <a:gd name="T8" fmla="*/ 28 w 73"/>
                <a:gd name="T9" fmla="*/ 38 h 41"/>
                <a:gd name="T10" fmla="*/ 35 w 73"/>
                <a:gd name="T11" fmla="*/ 36 h 41"/>
                <a:gd name="T12" fmla="*/ 40 w 73"/>
                <a:gd name="T13" fmla="*/ 34 h 41"/>
                <a:gd name="T14" fmla="*/ 46 w 73"/>
                <a:gd name="T15" fmla="*/ 32 h 41"/>
                <a:gd name="T16" fmla="*/ 51 w 73"/>
                <a:gd name="T17" fmla="*/ 30 h 41"/>
                <a:gd name="T18" fmla="*/ 56 w 73"/>
                <a:gd name="T19" fmla="*/ 27 h 41"/>
                <a:gd name="T20" fmla="*/ 60 w 73"/>
                <a:gd name="T21" fmla="*/ 24 h 41"/>
                <a:gd name="T22" fmla="*/ 63 w 73"/>
                <a:gd name="T23" fmla="*/ 21 h 41"/>
                <a:gd name="T24" fmla="*/ 66 w 73"/>
                <a:gd name="T25" fmla="*/ 17 h 41"/>
                <a:gd name="T26" fmla="*/ 69 w 73"/>
                <a:gd name="T27" fmla="*/ 13 h 41"/>
                <a:gd name="T28" fmla="*/ 71 w 73"/>
                <a:gd name="T29" fmla="*/ 9 h 41"/>
                <a:gd name="T30" fmla="*/ 72 w 73"/>
                <a:gd name="T31" fmla="*/ 4 h 41"/>
                <a:gd name="T32" fmla="*/ 72 w 73"/>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1">
                  <a:moveTo>
                    <a:pt x="0" y="40"/>
                  </a:moveTo>
                  <a:lnTo>
                    <a:pt x="8" y="40"/>
                  </a:lnTo>
                  <a:lnTo>
                    <a:pt x="15" y="40"/>
                  </a:lnTo>
                  <a:lnTo>
                    <a:pt x="22" y="39"/>
                  </a:lnTo>
                  <a:lnTo>
                    <a:pt x="28" y="38"/>
                  </a:lnTo>
                  <a:lnTo>
                    <a:pt x="35" y="36"/>
                  </a:lnTo>
                  <a:lnTo>
                    <a:pt x="40" y="34"/>
                  </a:lnTo>
                  <a:lnTo>
                    <a:pt x="46" y="32"/>
                  </a:lnTo>
                  <a:lnTo>
                    <a:pt x="51" y="30"/>
                  </a:lnTo>
                  <a:lnTo>
                    <a:pt x="56" y="27"/>
                  </a:lnTo>
                  <a:lnTo>
                    <a:pt x="60" y="24"/>
                  </a:lnTo>
                  <a:lnTo>
                    <a:pt x="63" y="21"/>
                  </a:lnTo>
                  <a:lnTo>
                    <a:pt x="66" y="17"/>
                  </a:lnTo>
                  <a:lnTo>
                    <a:pt x="69" y="13"/>
                  </a:lnTo>
                  <a:lnTo>
                    <a:pt x="71" y="9"/>
                  </a:lnTo>
                  <a:lnTo>
                    <a:pt x="72" y="4"/>
                  </a:lnTo>
                  <a:lnTo>
                    <a:pt x="7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 name="Line 527">
              <a:extLst>
                <a:ext uri="{FF2B5EF4-FFF2-40B4-BE49-F238E27FC236}">
                  <a16:creationId xmlns:a16="http://schemas.microsoft.com/office/drawing/2014/main" id="{D373430F-22AE-4D1D-AECB-48F0F33EA831}"/>
                </a:ext>
              </a:extLst>
            </p:cNvPr>
            <p:cNvSpPr>
              <a:spLocks noChangeShapeType="1"/>
            </p:cNvSpPr>
            <p:nvPr>
              <p:custDataLst>
                <p:tags r:id="rId526"/>
              </p:custDataLst>
            </p:nvPr>
          </p:nvSpPr>
          <p:spPr bwMode="auto">
            <a:xfrm flipV="1">
              <a:off x="2468055" y="5667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 name="Line 528">
              <a:extLst>
                <a:ext uri="{FF2B5EF4-FFF2-40B4-BE49-F238E27FC236}">
                  <a16:creationId xmlns:a16="http://schemas.microsoft.com/office/drawing/2014/main" id="{143196D3-7C88-45A0-BDE1-3BE09769DCF3}"/>
                </a:ext>
              </a:extLst>
            </p:cNvPr>
            <p:cNvSpPr>
              <a:spLocks noChangeShapeType="1"/>
            </p:cNvSpPr>
            <p:nvPr>
              <p:custDataLst>
                <p:tags r:id="rId527"/>
              </p:custDataLst>
            </p:nvPr>
          </p:nvSpPr>
          <p:spPr bwMode="auto">
            <a:xfrm>
              <a:off x="2579180" y="504826"/>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 name="Freeform 529">
              <a:extLst>
                <a:ext uri="{FF2B5EF4-FFF2-40B4-BE49-F238E27FC236}">
                  <a16:creationId xmlns:a16="http://schemas.microsoft.com/office/drawing/2014/main" id="{9652F592-D110-480B-A222-C536BE880390}"/>
                </a:ext>
              </a:extLst>
            </p:cNvPr>
            <p:cNvSpPr>
              <a:spLocks/>
            </p:cNvSpPr>
            <p:nvPr>
              <p:custDataLst>
                <p:tags r:id="rId528"/>
              </p:custDataLst>
            </p:nvPr>
          </p:nvSpPr>
          <p:spPr bwMode="auto">
            <a:xfrm>
              <a:off x="2379155" y="611188"/>
              <a:ext cx="93662" cy="44450"/>
            </a:xfrm>
            <a:custGeom>
              <a:avLst/>
              <a:gdLst>
                <a:gd name="T0" fmla="*/ 0 w 59"/>
                <a:gd name="T1" fmla="*/ 0 h 28"/>
                <a:gd name="T2" fmla="*/ 0 w 59"/>
                <a:gd name="T3" fmla="*/ 3 h 28"/>
                <a:gd name="T4" fmla="*/ 1 w 59"/>
                <a:gd name="T5" fmla="*/ 6 h 28"/>
                <a:gd name="T6" fmla="*/ 2 w 59"/>
                <a:gd name="T7" fmla="*/ 8 h 28"/>
                <a:gd name="T8" fmla="*/ 4 w 59"/>
                <a:gd name="T9" fmla="*/ 11 h 28"/>
                <a:gd name="T10" fmla="*/ 7 w 59"/>
                <a:gd name="T11" fmla="*/ 13 h 28"/>
                <a:gd name="T12" fmla="*/ 10 w 59"/>
                <a:gd name="T13" fmla="*/ 15 h 28"/>
                <a:gd name="T14" fmla="*/ 13 w 59"/>
                <a:gd name="T15" fmla="*/ 17 h 28"/>
                <a:gd name="T16" fmla="*/ 17 w 59"/>
                <a:gd name="T17" fmla="*/ 19 h 28"/>
                <a:gd name="T18" fmla="*/ 21 w 59"/>
                <a:gd name="T19" fmla="*/ 21 h 28"/>
                <a:gd name="T20" fmla="*/ 25 w 59"/>
                <a:gd name="T21" fmla="*/ 22 h 28"/>
                <a:gd name="T22" fmla="*/ 30 w 59"/>
                <a:gd name="T23" fmla="*/ 24 h 28"/>
                <a:gd name="T24" fmla="*/ 35 w 59"/>
                <a:gd name="T25" fmla="*/ 25 h 28"/>
                <a:gd name="T26" fmla="*/ 41 w 59"/>
                <a:gd name="T27" fmla="*/ 26 h 28"/>
                <a:gd name="T28" fmla="*/ 46 w 59"/>
                <a:gd name="T29" fmla="*/ 26 h 28"/>
                <a:gd name="T30" fmla="*/ 52 w 59"/>
                <a:gd name="T31" fmla="*/ 27 h 28"/>
                <a:gd name="T32" fmla="*/ 58 w 59"/>
                <a:gd name="T3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28">
                  <a:moveTo>
                    <a:pt x="0" y="0"/>
                  </a:moveTo>
                  <a:lnTo>
                    <a:pt x="0" y="3"/>
                  </a:lnTo>
                  <a:lnTo>
                    <a:pt x="1" y="6"/>
                  </a:lnTo>
                  <a:lnTo>
                    <a:pt x="2" y="8"/>
                  </a:lnTo>
                  <a:lnTo>
                    <a:pt x="4" y="11"/>
                  </a:lnTo>
                  <a:lnTo>
                    <a:pt x="7" y="13"/>
                  </a:lnTo>
                  <a:lnTo>
                    <a:pt x="10" y="15"/>
                  </a:lnTo>
                  <a:lnTo>
                    <a:pt x="13" y="17"/>
                  </a:lnTo>
                  <a:lnTo>
                    <a:pt x="17" y="19"/>
                  </a:lnTo>
                  <a:lnTo>
                    <a:pt x="21" y="21"/>
                  </a:lnTo>
                  <a:lnTo>
                    <a:pt x="25" y="22"/>
                  </a:lnTo>
                  <a:lnTo>
                    <a:pt x="30" y="24"/>
                  </a:lnTo>
                  <a:lnTo>
                    <a:pt x="35" y="25"/>
                  </a:lnTo>
                  <a:lnTo>
                    <a:pt x="41" y="26"/>
                  </a:lnTo>
                  <a:lnTo>
                    <a:pt x="46" y="26"/>
                  </a:lnTo>
                  <a:lnTo>
                    <a:pt x="52" y="27"/>
                  </a:lnTo>
                  <a:lnTo>
                    <a:pt x="58" y="2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 name="Line 530">
              <a:extLst>
                <a:ext uri="{FF2B5EF4-FFF2-40B4-BE49-F238E27FC236}">
                  <a16:creationId xmlns:a16="http://schemas.microsoft.com/office/drawing/2014/main" id="{E65E8157-1405-411D-9B43-53A30C6C0DE6}"/>
                </a:ext>
              </a:extLst>
            </p:cNvPr>
            <p:cNvSpPr>
              <a:spLocks noChangeShapeType="1"/>
            </p:cNvSpPr>
            <p:nvPr>
              <p:custDataLst>
                <p:tags r:id="rId529"/>
              </p:custDataLst>
            </p:nvPr>
          </p:nvSpPr>
          <p:spPr bwMode="auto">
            <a:xfrm>
              <a:off x="2375980" y="611188"/>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 name="Line 531">
              <a:extLst>
                <a:ext uri="{FF2B5EF4-FFF2-40B4-BE49-F238E27FC236}">
                  <a16:creationId xmlns:a16="http://schemas.microsoft.com/office/drawing/2014/main" id="{A02602D3-4D14-4060-8F46-B084ADE0212C}"/>
                </a:ext>
              </a:extLst>
            </p:cNvPr>
            <p:cNvSpPr>
              <a:spLocks noChangeShapeType="1"/>
            </p:cNvSpPr>
            <p:nvPr>
              <p:custDataLst>
                <p:tags r:id="rId530"/>
              </p:custDataLst>
            </p:nvPr>
          </p:nvSpPr>
          <p:spPr bwMode="auto">
            <a:xfrm>
              <a:off x="2471230" y="650876"/>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Freeform 532">
              <a:extLst>
                <a:ext uri="{FF2B5EF4-FFF2-40B4-BE49-F238E27FC236}">
                  <a16:creationId xmlns:a16="http://schemas.microsoft.com/office/drawing/2014/main" id="{278EC904-8366-4A5D-BCDF-455E4C76FEDE}"/>
                </a:ext>
              </a:extLst>
            </p:cNvPr>
            <p:cNvSpPr>
              <a:spLocks/>
            </p:cNvSpPr>
            <p:nvPr>
              <p:custDataLst>
                <p:tags r:id="rId531"/>
              </p:custDataLst>
            </p:nvPr>
          </p:nvSpPr>
          <p:spPr bwMode="auto">
            <a:xfrm>
              <a:off x="2471230" y="611188"/>
              <a:ext cx="93662" cy="44450"/>
            </a:xfrm>
            <a:custGeom>
              <a:avLst/>
              <a:gdLst>
                <a:gd name="T0" fmla="*/ 0 w 59"/>
                <a:gd name="T1" fmla="*/ 27 h 28"/>
                <a:gd name="T2" fmla="*/ 6 w 59"/>
                <a:gd name="T3" fmla="*/ 27 h 28"/>
                <a:gd name="T4" fmla="*/ 12 w 59"/>
                <a:gd name="T5" fmla="*/ 26 h 28"/>
                <a:gd name="T6" fmla="*/ 17 w 59"/>
                <a:gd name="T7" fmla="*/ 26 h 28"/>
                <a:gd name="T8" fmla="*/ 22 w 59"/>
                <a:gd name="T9" fmla="*/ 25 h 28"/>
                <a:gd name="T10" fmla="*/ 28 w 59"/>
                <a:gd name="T11" fmla="*/ 24 h 28"/>
                <a:gd name="T12" fmla="*/ 32 w 59"/>
                <a:gd name="T13" fmla="*/ 22 h 28"/>
                <a:gd name="T14" fmla="*/ 37 w 59"/>
                <a:gd name="T15" fmla="*/ 21 h 28"/>
                <a:gd name="T16" fmla="*/ 41 w 59"/>
                <a:gd name="T17" fmla="*/ 19 h 28"/>
                <a:gd name="T18" fmla="*/ 45 w 59"/>
                <a:gd name="T19" fmla="*/ 17 h 28"/>
                <a:gd name="T20" fmla="*/ 48 w 59"/>
                <a:gd name="T21" fmla="*/ 15 h 28"/>
                <a:gd name="T22" fmla="*/ 51 w 59"/>
                <a:gd name="T23" fmla="*/ 13 h 28"/>
                <a:gd name="T24" fmla="*/ 53 w 59"/>
                <a:gd name="T25" fmla="*/ 11 h 28"/>
                <a:gd name="T26" fmla="*/ 55 w 59"/>
                <a:gd name="T27" fmla="*/ 8 h 28"/>
                <a:gd name="T28" fmla="*/ 57 w 59"/>
                <a:gd name="T29" fmla="*/ 6 h 28"/>
                <a:gd name="T30" fmla="*/ 58 w 59"/>
                <a:gd name="T31" fmla="*/ 3 h 28"/>
                <a:gd name="T32" fmla="*/ 58 w 59"/>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28">
                  <a:moveTo>
                    <a:pt x="0" y="27"/>
                  </a:moveTo>
                  <a:lnTo>
                    <a:pt x="6" y="27"/>
                  </a:lnTo>
                  <a:lnTo>
                    <a:pt x="12" y="26"/>
                  </a:lnTo>
                  <a:lnTo>
                    <a:pt x="17" y="26"/>
                  </a:lnTo>
                  <a:lnTo>
                    <a:pt x="22" y="25"/>
                  </a:lnTo>
                  <a:lnTo>
                    <a:pt x="28" y="24"/>
                  </a:lnTo>
                  <a:lnTo>
                    <a:pt x="32" y="22"/>
                  </a:lnTo>
                  <a:lnTo>
                    <a:pt x="37" y="21"/>
                  </a:lnTo>
                  <a:lnTo>
                    <a:pt x="41" y="19"/>
                  </a:lnTo>
                  <a:lnTo>
                    <a:pt x="45" y="17"/>
                  </a:lnTo>
                  <a:lnTo>
                    <a:pt x="48" y="15"/>
                  </a:lnTo>
                  <a:lnTo>
                    <a:pt x="51" y="13"/>
                  </a:lnTo>
                  <a:lnTo>
                    <a:pt x="53" y="11"/>
                  </a:lnTo>
                  <a:lnTo>
                    <a:pt x="55" y="8"/>
                  </a:lnTo>
                  <a:lnTo>
                    <a:pt x="57" y="6"/>
                  </a:lnTo>
                  <a:lnTo>
                    <a:pt x="58" y="3"/>
                  </a:lnTo>
                  <a:lnTo>
                    <a:pt x="5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 name="Line 533">
              <a:extLst>
                <a:ext uri="{FF2B5EF4-FFF2-40B4-BE49-F238E27FC236}">
                  <a16:creationId xmlns:a16="http://schemas.microsoft.com/office/drawing/2014/main" id="{BD062F43-4C1F-41AA-B395-B927076D5847}"/>
                </a:ext>
              </a:extLst>
            </p:cNvPr>
            <p:cNvSpPr>
              <a:spLocks noChangeShapeType="1"/>
            </p:cNvSpPr>
            <p:nvPr>
              <p:custDataLst>
                <p:tags r:id="rId532"/>
              </p:custDataLst>
            </p:nvPr>
          </p:nvSpPr>
          <p:spPr bwMode="auto">
            <a:xfrm flipV="1">
              <a:off x="2471230" y="650876"/>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 name="Line 534">
              <a:extLst>
                <a:ext uri="{FF2B5EF4-FFF2-40B4-BE49-F238E27FC236}">
                  <a16:creationId xmlns:a16="http://schemas.microsoft.com/office/drawing/2014/main" id="{853A77CA-4F33-44F7-82D0-7A36A97BBD64}"/>
                </a:ext>
              </a:extLst>
            </p:cNvPr>
            <p:cNvSpPr>
              <a:spLocks noChangeShapeType="1"/>
            </p:cNvSpPr>
            <p:nvPr>
              <p:custDataLst>
                <p:tags r:id="rId533"/>
              </p:custDataLst>
            </p:nvPr>
          </p:nvSpPr>
          <p:spPr bwMode="auto">
            <a:xfrm>
              <a:off x="2560130" y="611188"/>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 name="Line 535">
              <a:extLst>
                <a:ext uri="{FF2B5EF4-FFF2-40B4-BE49-F238E27FC236}">
                  <a16:creationId xmlns:a16="http://schemas.microsoft.com/office/drawing/2014/main" id="{6E5BDBBA-A2CA-4EBD-BA0E-5F03393AE48A}"/>
                </a:ext>
              </a:extLst>
            </p:cNvPr>
            <p:cNvSpPr>
              <a:spLocks noChangeShapeType="1"/>
            </p:cNvSpPr>
            <p:nvPr>
              <p:custDataLst>
                <p:tags r:id="rId534"/>
              </p:custDataLst>
            </p:nvPr>
          </p:nvSpPr>
          <p:spPr bwMode="auto">
            <a:xfrm>
              <a:off x="2407730" y="373063"/>
              <a:ext cx="0" cy="122238"/>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 name="Line 536">
              <a:extLst>
                <a:ext uri="{FF2B5EF4-FFF2-40B4-BE49-F238E27FC236}">
                  <a16:creationId xmlns:a16="http://schemas.microsoft.com/office/drawing/2014/main" id="{2C62A1E2-FBF0-48C4-B58F-D5D313BF5B1E}"/>
                </a:ext>
              </a:extLst>
            </p:cNvPr>
            <p:cNvSpPr>
              <a:spLocks noChangeShapeType="1"/>
            </p:cNvSpPr>
            <p:nvPr>
              <p:custDataLst>
                <p:tags r:id="rId535"/>
              </p:custDataLst>
            </p:nvPr>
          </p:nvSpPr>
          <p:spPr bwMode="auto">
            <a:xfrm>
              <a:off x="2533142" y="374651"/>
              <a:ext cx="0" cy="12065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 name="Line 537">
              <a:extLst>
                <a:ext uri="{FF2B5EF4-FFF2-40B4-BE49-F238E27FC236}">
                  <a16:creationId xmlns:a16="http://schemas.microsoft.com/office/drawing/2014/main" id="{E3C31C38-FAE1-4625-BE06-40FEE9BD6864}"/>
                </a:ext>
              </a:extLst>
            </p:cNvPr>
            <p:cNvSpPr>
              <a:spLocks noChangeShapeType="1"/>
            </p:cNvSpPr>
            <p:nvPr>
              <p:custDataLst>
                <p:tags r:id="rId536"/>
              </p:custDataLst>
            </p:nvPr>
          </p:nvSpPr>
          <p:spPr bwMode="auto">
            <a:xfrm>
              <a:off x="2466467" y="317501"/>
              <a:ext cx="0" cy="12065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 name="Line 538">
              <a:extLst>
                <a:ext uri="{FF2B5EF4-FFF2-40B4-BE49-F238E27FC236}">
                  <a16:creationId xmlns:a16="http://schemas.microsoft.com/office/drawing/2014/main" id="{2A970ED3-31E0-489A-8157-064D45B593F4}"/>
                </a:ext>
              </a:extLst>
            </p:cNvPr>
            <p:cNvSpPr>
              <a:spLocks noChangeShapeType="1"/>
            </p:cNvSpPr>
            <p:nvPr>
              <p:custDataLst>
                <p:tags r:id="rId537"/>
              </p:custDataLst>
            </p:nvPr>
          </p:nvSpPr>
          <p:spPr bwMode="auto">
            <a:xfrm>
              <a:off x="2602992" y="763588"/>
              <a:ext cx="0" cy="619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 name="Line 539">
              <a:extLst>
                <a:ext uri="{FF2B5EF4-FFF2-40B4-BE49-F238E27FC236}">
                  <a16:creationId xmlns:a16="http://schemas.microsoft.com/office/drawing/2014/main" id="{697AD8BC-E82F-498B-ABA7-0431C1BC783E}"/>
                </a:ext>
              </a:extLst>
            </p:cNvPr>
            <p:cNvSpPr>
              <a:spLocks noChangeShapeType="1"/>
            </p:cNvSpPr>
            <p:nvPr>
              <p:custDataLst>
                <p:tags r:id="rId538"/>
              </p:custDataLst>
            </p:nvPr>
          </p:nvSpPr>
          <p:spPr bwMode="auto">
            <a:xfrm flipV="1">
              <a:off x="2602992" y="765176"/>
              <a:ext cx="0" cy="619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 name="Line 540">
              <a:extLst>
                <a:ext uri="{FF2B5EF4-FFF2-40B4-BE49-F238E27FC236}">
                  <a16:creationId xmlns:a16="http://schemas.microsoft.com/office/drawing/2014/main" id="{A9607FAA-4E49-48FB-9A95-49346A8FF758}"/>
                </a:ext>
              </a:extLst>
            </p:cNvPr>
            <p:cNvSpPr>
              <a:spLocks noChangeShapeType="1"/>
            </p:cNvSpPr>
            <p:nvPr>
              <p:custDataLst>
                <p:tags r:id="rId539"/>
              </p:custDataLst>
            </p:nvPr>
          </p:nvSpPr>
          <p:spPr bwMode="auto">
            <a:xfrm flipV="1">
              <a:off x="2601405" y="766763"/>
              <a:ext cx="0" cy="619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Line 541">
              <a:extLst>
                <a:ext uri="{FF2B5EF4-FFF2-40B4-BE49-F238E27FC236}">
                  <a16:creationId xmlns:a16="http://schemas.microsoft.com/office/drawing/2014/main" id="{59244D9C-0B4F-44D2-A98A-165E06D28A9E}"/>
                </a:ext>
              </a:extLst>
            </p:cNvPr>
            <p:cNvSpPr>
              <a:spLocks noChangeShapeType="1"/>
            </p:cNvSpPr>
            <p:nvPr>
              <p:custDataLst>
                <p:tags r:id="rId540"/>
              </p:custDataLst>
            </p:nvPr>
          </p:nvSpPr>
          <p:spPr bwMode="auto">
            <a:xfrm flipV="1">
              <a:off x="2599817" y="769938"/>
              <a:ext cx="0" cy="619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 name="Line 542">
              <a:extLst>
                <a:ext uri="{FF2B5EF4-FFF2-40B4-BE49-F238E27FC236}">
                  <a16:creationId xmlns:a16="http://schemas.microsoft.com/office/drawing/2014/main" id="{B6F0F5EC-1FC2-42E2-8721-FEBF14EBA97A}"/>
                </a:ext>
              </a:extLst>
            </p:cNvPr>
            <p:cNvSpPr>
              <a:spLocks noChangeShapeType="1"/>
            </p:cNvSpPr>
            <p:nvPr>
              <p:custDataLst>
                <p:tags r:id="rId541"/>
              </p:custDataLst>
            </p:nvPr>
          </p:nvSpPr>
          <p:spPr bwMode="auto">
            <a:xfrm flipV="1">
              <a:off x="2599817" y="771526"/>
              <a:ext cx="0" cy="6032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 name="Line 543">
              <a:extLst>
                <a:ext uri="{FF2B5EF4-FFF2-40B4-BE49-F238E27FC236}">
                  <a16:creationId xmlns:a16="http://schemas.microsoft.com/office/drawing/2014/main" id="{DF4A99E5-5957-46D2-9F2F-91C3B6F4C277}"/>
                </a:ext>
              </a:extLst>
            </p:cNvPr>
            <p:cNvSpPr>
              <a:spLocks noChangeShapeType="1"/>
            </p:cNvSpPr>
            <p:nvPr>
              <p:custDataLst>
                <p:tags r:id="rId542"/>
              </p:custDataLst>
            </p:nvPr>
          </p:nvSpPr>
          <p:spPr bwMode="auto">
            <a:xfrm flipV="1">
              <a:off x="2598230" y="773113"/>
              <a:ext cx="0" cy="619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 name="Line 544">
              <a:extLst>
                <a:ext uri="{FF2B5EF4-FFF2-40B4-BE49-F238E27FC236}">
                  <a16:creationId xmlns:a16="http://schemas.microsoft.com/office/drawing/2014/main" id="{9EDDE77B-D2E1-4181-907A-E4914BA6FA0D}"/>
                </a:ext>
              </a:extLst>
            </p:cNvPr>
            <p:cNvSpPr>
              <a:spLocks noChangeShapeType="1"/>
            </p:cNvSpPr>
            <p:nvPr>
              <p:custDataLst>
                <p:tags r:id="rId543"/>
              </p:custDataLst>
            </p:nvPr>
          </p:nvSpPr>
          <p:spPr bwMode="auto">
            <a:xfrm flipV="1">
              <a:off x="2598230" y="774701"/>
              <a:ext cx="0" cy="619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 name="Line 545">
              <a:extLst>
                <a:ext uri="{FF2B5EF4-FFF2-40B4-BE49-F238E27FC236}">
                  <a16:creationId xmlns:a16="http://schemas.microsoft.com/office/drawing/2014/main" id="{C193AE8A-D316-4807-9D6F-C1C01E1A5EAB}"/>
                </a:ext>
              </a:extLst>
            </p:cNvPr>
            <p:cNvSpPr>
              <a:spLocks noChangeShapeType="1"/>
            </p:cNvSpPr>
            <p:nvPr>
              <p:custDataLst>
                <p:tags r:id="rId544"/>
              </p:custDataLst>
            </p:nvPr>
          </p:nvSpPr>
          <p:spPr bwMode="auto">
            <a:xfrm flipV="1">
              <a:off x="2596642" y="776288"/>
              <a:ext cx="0" cy="619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 name="Line 546">
              <a:extLst>
                <a:ext uri="{FF2B5EF4-FFF2-40B4-BE49-F238E27FC236}">
                  <a16:creationId xmlns:a16="http://schemas.microsoft.com/office/drawing/2014/main" id="{05810FC9-5BB7-4863-89FA-9A8324E4BE07}"/>
                </a:ext>
              </a:extLst>
            </p:cNvPr>
            <p:cNvSpPr>
              <a:spLocks noChangeShapeType="1"/>
            </p:cNvSpPr>
            <p:nvPr>
              <p:custDataLst>
                <p:tags r:id="rId545"/>
              </p:custDataLst>
            </p:nvPr>
          </p:nvSpPr>
          <p:spPr bwMode="auto">
            <a:xfrm flipV="1">
              <a:off x="2596642" y="777876"/>
              <a:ext cx="0" cy="619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 name="Line 547">
              <a:extLst>
                <a:ext uri="{FF2B5EF4-FFF2-40B4-BE49-F238E27FC236}">
                  <a16:creationId xmlns:a16="http://schemas.microsoft.com/office/drawing/2014/main" id="{9C9F0CB6-CF06-4041-AE41-B3EB360C7BFC}"/>
                </a:ext>
              </a:extLst>
            </p:cNvPr>
            <p:cNvSpPr>
              <a:spLocks noChangeShapeType="1"/>
            </p:cNvSpPr>
            <p:nvPr>
              <p:custDataLst>
                <p:tags r:id="rId546"/>
              </p:custDataLst>
            </p:nvPr>
          </p:nvSpPr>
          <p:spPr bwMode="auto">
            <a:xfrm>
              <a:off x="2595055" y="779463"/>
              <a:ext cx="0" cy="6191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 name="Line 548">
              <a:extLst>
                <a:ext uri="{FF2B5EF4-FFF2-40B4-BE49-F238E27FC236}">
                  <a16:creationId xmlns:a16="http://schemas.microsoft.com/office/drawing/2014/main" id="{2A02CF90-D15A-4644-80D2-8A5389472E56}"/>
                </a:ext>
              </a:extLst>
            </p:cNvPr>
            <p:cNvSpPr>
              <a:spLocks noChangeShapeType="1"/>
            </p:cNvSpPr>
            <p:nvPr>
              <p:custDataLst>
                <p:tags r:id="rId547"/>
              </p:custDataLst>
            </p:nvPr>
          </p:nvSpPr>
          <p:spPr bwMode="auto">
            <a:xfrm flipV="1">
              <a:off x="2593467" y="781051"/>
              <a:ext cx="0" cy="619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 name="Line 549">
              <a:extLst>
                <a:ext uri="{FF2B5EF4-FFF2-40B4-BE49-F238E27FC236}">
                  <a16:creationId xmlns:a16="http://schemas.microsoft.com/office/drawing/2014/main" id="{BCB6ECAD-724F-486D-B869-34ED6AA2AF6D}"/>
                </a:ext>
              </a:extLst>
            </p:cNvPr>
            <p:cNvSpPr>
              <a:spLocks noChangeShapeType="1"/>
            </p:cNvSpPr>
            <p:nvPr>
              <p:custDataLst>
                <p:tags r:id="rId548"/>
              </p:custDataLst>
            </p:nvPr>
          </p:nvSpPr>
          <p:spPr bwMode="auto">
            <a:xfrm flipV="1">
              <a:off x="2593467" y="782638"/>
              <a:ext cx="0" cy="619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 name="Line 550">
              <a:extLst>
                <a:ext uri="{FF2B5EF4-FFF2-40B4-BE49-F238E27FC236}">
                  <a16:creationId xmlns:a16="http://schemas.microsoft.com/office/drawing/2014/main" id="{498D9CE5-FEDF-4DAE-830F-FDCC0EE21771}"/>
                </a:ext>
              </a:extLst>
            </p:cNvPr>
            <p:cNvSpPr>
              <a:spLocks noChangeShapeType="1"/>
            </p:cNvSpPr>
            <p:nvPr>
              <p:custDataLst>
                <p:tags r:id="rId549"/>
              </p:custDataLst>
            </p:nvPr>
          </p:nvSpPr>
          <p:spPr bwMode="auto">
            <a:xfrm flipV="1">
              <a:off x="2591880" y="784226"/>
              <a:ext cx="0" cy="60325"/>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 name="Line 551">
              <a:extLst>
                <a:ext uri="{FF2B5EF4-FFF2-40B4-BE49-F238E27FC236}">
                  <a16:creationId xmlns:a16="http://schemas.microsoft.com/office/drawing/2014/main" id="{CF344ECF-E54B-421D-8F52-9CEF2988D3A0}"/>
                </a:ext>
              </a:extLst>
            </p:cNvPr>
            <p:cNvSpPr>
              <a:spLocks noChangeShapeType="1"/>
            </p:cNvSpPr>
            <p:nvPr>
              <p:custDataLst>
                <p:tags r:id="rId550"/>
              </p:custDataLst>
            </p:nvPr>
          </p:nvSpPr>
          <p:spPr bwMode="auto">
            <a:xfrm flipV="1">
              <a:off x="2590292" y="785813"/>
              <a:ext cx="0" cy="60325"/>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 name="Line 552">
              <a:extLst>
                <a:ext uri="{FF2B5EF4-FFF2-40B4-BE49-F238E27FC236}">
                  <a16:creationId xmlns:a16="http://schemas.microsoft.com/office/drawing/2014/main" id="{C599959C-CC72-438F-B9C1-DD04F30329AB}"/>
                </a:ext>
              </a:extLst>
            </p:cNvPr>
            <p:cNvSpPr>
              <a:spLocks noChangeShapeType="1"/>
            </p:cNvSpPr>
            <p:nvPr>
              <p:custDataLst>
                <p:tags r:id="rId551"/>
              </p:custDataLst>
            </p:nvPr>
          </p:nvSpPr>
          <p:spPr bwMode="auto">
            <a:xfrm flipV="1">
              <a:off x="2590292" y="785813"/>
              <a:ext cx="0" cy="619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 name="Line 553">
              <a:extLst>
                <a:ext uri="{FF2B5EF4-FFF2-40B4-BE49-F238E27FC236}">
                  <a16:creationId xmlns:a16="http://schemas.microsoft.com/office/drawing/2014/main" id="{41E6993E-2705-4703-A2C0-DC58C2EAEF31}"/>
                </a:ext>
              </a:extLst>
            </p:cNvPr>
            <p:cNvSpPr>
              <a:spLocks noChangeShapeType="1"/>
            </p:cNvSpPr>
            <p:nvPr>
              <p:custDataLst>
                <p:tags r:id="rId552"/>
              </p:custDataLst>
            </p:nvPr>
          </p:nvSpPr>
          <p:spPr bwMode="auto">
            <a:xfrm flipV="1">
              <a:off x="2588705" y="787401"/>
              <a:ext cx="0" cy="61912"/>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 name="Line 554">
              <a:extLst>
                <a:ext uri="{FF2B5EF4-FFF2-40B4-BE49-F238E27FC236}">
                  <a16:creationId xmlns:a16="http://schemas.microsoft.com/office/drawing/2014/main" id="{1E9262D2-C27B-4F13-88FC-69D501E8EA49}"/>
                </a:ext>
              </a:extLst>
            </p:cNvPr>
            <p:cNvSpPr>
              <a:spLocks noChangeShapeType="1"/>
            </p:cNvSpPr>
            <p:nvPr>
              <p:custDataLst>
                <p:tags r:id="rId553"/>
              </p:custDataLst>
            </p:nvPr>
          </p:nvSpPr>
          <p:spPr bwMode="auto">
            <a:xfrm flipV="1">
              <a:off x="2587117" y="788988"/>
              <a:ext cx="0" cy="61913"/>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 name="Line 555">
              <a:extLst>
                <a:ext uri="{FF2B5EF4-FFF2-40B4-BE49-F238E27FC236}">
                  <a16:creationId xmlns:a16="http://schemas.microsoft.com/office/drawing/2014/main" id="{B784B350-921A-44BD-88E1-6F5875810DEF}"/>
                </a:ext>
              </a:extLst>
            </p:cNvPr>
            <p:cNvSpPr>
              <a:spLocks noChangeShapeType="1"/>
            </p:cNvSpPr>
            <p:nvPr>
              <p:custDataLst>
                <p:tags r:id="rId554"/>
              </p:custDataLst>
            </p:nvPr>
          </p:nvSpPr>
          <p:spPr bwMode="auto">
            <a:xfrm flipV="1">
              <a:off x="2585530" y="790576"/>
              <a:ext cx="0" cy="603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 name="Line 556">
              <a:extLst>
                <a:ext uri="{FF2B5EF4-FFF2-40B4-BE49-F238E27FC236}">
                  <a16:creationId xmlns:a16="http://schemas.microsoft.com/office/drawing/2014/main" id="{79A72E9F-D9F2-415C-A1A0-6AA0040270DE}"/>
                </a:ext>
              </a:extLst>
            </p:cNvPr>
            <p:cNvSpPr>
              <a:spLocks noChangeShapeType="1"/>
            </p:cNvSpPr>
            <p:nvPr>
              <p:custDataLst>
                <p:tags r:id="rId555"/>
              </p:custDataLst>
            </p:nvPr>
          </p:nvSpPr>
          <p:spPr bwMode="auto">
            <a:xfrm>
              <a:off x="2585530" y="792163"/>
              <a:ext cx="0" cy="603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 name="Line 557">
              <a:extLst>
                <a:ext uri="{FF2B5EF4-FFF2-40B4-BE49-F238E27FC236}">
                  <a16:creationId xmlns:a16="http://schemas.microsoft.com/office/drawing/2014/main" id="{26BD8B8A-2A7C-48C6-B275-D2DABC90C668}"/>
                </a:ext>
              </a:extLst>
            </p:cNvPr>
            <p:cNvSpPr>
              <a:spLocks noChangeShapeType="1"/>
            </p:cNvSpPr>
            <p:nvPr>
              <p:custDataLst>
                <p:tags r:id="rId556"/>
              </p:custDataLst>
            </p:nvPr>
          </p:nvSpPr>
          <p:spPr bwMode="auto">
            <a:xfrm flipV="1">
              <a:off x="2583942" y="792163"/>
              <a:ext cx="0" cy="61913"/>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 name="Line 558">
              <a:extLst>
                <a:ext uri="{FF2B5EF4-FFF2-40B4-BE49-F238E27FC236}">
                  <a16:creationId xmlns:a16="http://schemas.microsoft.com/office/drawing/2014/main" id="{DFD460B6-7164-49AD-84BD-C274F85F257A}"/>
                </a:ext>
              </a:extLst>
            </p:cNvPr>
            <p:cNvSpPr>
              <a:spLocks noChangeShapeType="1"/>
            </p:cNvSpPr>
            <p:nvPr>
              <p:custDataLst>
                <p:tags r:id="rId557"/>
              </p:custDataLst>
            </p:nvPr>
          </p:nvSpPr>
          <p:spPr bwMode="auto">
            <a:xfrm flipV="1">
              <a:off x="2582355" y="793751"/>
              <a:ext cx="0" cy="619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 name="Line 559">
              <a:extLst>
                <a:ext uri="{FF2B5EF4-FFF2-40B4-BE49-F238E27FC236}">
                  <a16:creationId xmlns:a16="http://schemas.microsoft.com/office/drawing/2014/main" id="{8029E9ED-8964-40FF-80F5-FF83259144F9}"/>
                </a:ext>
              </a:extLst>
            </p:cNvPr>
            <p:cNvSpPr>
              <a:spLocks noChangeShapeType="1"/>
            </p:cNvSpPr>
            <p:nvPr>
              <p:custDataLst>
                <p:tags r:id="rId558"/>
              </p:custDataLst>
            </p:nvPr>
          </p:nvSpPr>
          <p:spPr bwMode="auto">
            <a:xfrm flipV="1">
              <a:off x="2580767" y="795338"/>
              <a:ext cx="0" cy="619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 name="Line 560">
              <a:extLst>
                <a:ext uri="{FF2B5EF4-FFF2-40B4-BE49-F238E27FC236}">
                  <a16:creationId xmlns:a16="http://schemas.microsoft.com/office/drawing/2014/main" id="{A743E348-FFFC-4BE5-B3BC-49A5DE6821F8}"/>
                </a:ext>
              </a:extLst>
            </p:cNvPr>
            <p:cNvSpPr>
              <a:spLocks noChangeShapeType="1"/>
            </p:cNvSpPr>
            <p:nvPr>
              <p:custDataLst>
                <p:tags r:id="rId559"/>
              </p:custDataLst>
            </p:nvPr>
          </p:nvSpPr>
          <p:spPr bwMode="auto">
            <a:xfrm flipV="1">
              <a:off x="2579180" y="796926"/>
              <a:ext cx="0" cy="603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 name="Line 561">
              <a:extLst>
                <a:ext uri="{FF2B5EF4-FFF2-40B4-BE49-F238E27FC236}">
                  <a16:creationId xmlns:a16="http://schemas.microsoft.com/office/drawing/2014/main" id="{A8B39234-76EA-4E38-BA23-A2E4D2289F8C}"/>
                </a:ext>
              </a:extLst>
            </p:cNvPr>
            <p:cNvSpPr>
              <a:spLocks noChangeShapeType="1"/>
            </p:cNvSpPr>
            <p:nvPr>
              <p:custDataLst>
                <p:tags r:id="rId560"/>
              </p:custDataLst>
            </p:nvPr>
          </p:nvSpPr>
          <p:spPr bwMode="auto">
            <a:xfrm flipV="1">
              <a:off x="2579180" y="798513"/>
              <a:ext cx="0" cy="603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 name="Line 562">
              <a:extLst>
                <a:ext uri="{FF2B5EF4-FFF2-40B4-BE49-F238E27FC236}">
                  <a16:creationId xmlns:a16="http://schemas.microsoft.com/office/drawing/2014/main" id="{ECD9E494-0A3E-4950-86B7-51141C45760F}"/>
                </a:ext>
              </a:extLst>
            </p:cNvPr>
            <p:cNvSpPr>
              <a:spLocks noChangeShapeType="1"/>
            </p:cNvSpPr>
            <p:nvPr>
              <p:custDataLst>
                <p:tags r:id="rId561"/>
              </p:custDataLst>
            </p:nvPr>
          </p:nvSpPr>
          <p:spPr bwMode="auto">
            <a:xfrm flipV="1">
              <a:off x="2577592" y="798513"/>
              <a:ext cx="0" cy="619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 name="Line 563">
              <a:extLst>
                <a:ext uri="{FF2B5EF4-FFF2-40B4-BE49-F238E27FC236}">
                  <a16:creationId xmlns:a16="http://schemas.microsoft.com/office/drawing/2014/main" id="{9E3DEF0D-AA82-40E4-BF6F-4D118765D52D}"/>
                </a:ext>
              </a:extLst>
            </p:cNvPr>
            <p:cNvSpPr>
              <a:spLocks noChangeShapeType="1"/>
            </p:cNvSpPr>
            <p:nvPr>
              <p:custDataLst>
                <p:tags r:id="rId562"/>
              </p:custDataLst>
            </p:nvPr>
          </p:nvSpPr>
          <p:spPr bwMode="auto">
            <a:xfrm flipV="1">
              <a:off x="2576005" y="800101"/>
              <a:ext cx="0" cy="619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 name="Line 564">
              <a:extLst>
                <a:ext uri="{FF2B5EF4-FFF2-40B4-BE49-F238E27FC236}">
                  <a16:creationId xmlns:a16="http://schemas.microsoft.com/office/drawing/2014/main" id="{F9F89920-CCB2-45AA-9E8F-2D178E3B6011}"/>
                </a:ext>
              </a:extLst>
            </p:cNvPr>
            <p:cNvSpPr>
              <a:spLocks noChangeShapeType="1"/>
            </p:cNvSpPr>
            <p:nvPr>
              <p:custDataLst>
                <p:tags r:id="rId563"/>
              </p:custDataLst>
            </p:nvPr>
          </p:nvSpPr>
          <p:spPr bwMode="auto">
            <a:xfrm flipV="1">
              <a:off x="2574417" y="801688"/>
              <a:ext cx="0" cy="619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 name="Line 565">
              <a:extLst>
                <a:ext uri="{FF2B5EF4-FFF2-40B4-BE49-F238E27FC236}">
                  <a16:creationId xmlns:a16="http://schemas.microsoft.com/office/drawing/2014/main" id="{E6F4B158-9267-4603-B4D7-3AB268A08489}"/>
                </a:ext>
              </a:extLst>
            </p:cNvPr>
            <p:cNvSpPr>
              <a:spLocks noChangeShapeType="1"/>
            </p:cNvSpPr>
            <p:nvPr>
              <p:custDataLst>
                <p:tags r:id="rId564"/>
              </p:custDataLst>
            </p:nvPr>
          </p:nvSpPr>
          <p:spPr bwMode="auto">
            <a:xfrm>
              <a:off x="2572830" y="803276"/>
              <a:ext cx="0" cy="603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 name="Line 566">
              <a:extLst>
                <a:ext uri="{FF2B5EF4-FFF2-40B4-BE49-F238E27FC236}">
                  <a16:creationId xmlns:a16="http://schemas.microsoft.com/office/drawing/2014/main" id="{197208D3-E886-4D56-B00D-352D78EA64FB}"/>
                </a:ext>
              </a:extLst>
            </p:cNvPr>
            <p:cNvSpPr>
              <a:spLocks noChangeShapeType="1"/>
            </p:cNvSpPr>
            <p:nvPr>
              <p:custDataLst>
                <p:tags r:id="rId565"/>
              </p:custDataLst>
            </p:nvPr>
          </p:nvSpPr>
          <p:spPr bwMode="auto">
            <a:xfrm flipV="1">
              <a:off x="2572830" y="804863"/>
              <a:ext cx="0" cy="603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 name="Line 567">
              <a:extLst>
                <a:ext uri="{FF2B5EF4-FFF2-40B4-BE49-F238E27FC236}">
                  <a16:creationId xmlns:a16="http://schemas.microsoft.com/office/drawing/2014/main" id="{45CF9575-D58D-4169-A910-0BB6D1B79DB3}"/>
                </a:ext>
              </a:extLst>
            </p:cNvPr>
            <p:cNvSpPr>
              <a:spLocks noChangeShapeType="1"/>
            </p:cNvSpPr>
            <p:nvPr>
              <p:custDataLst>
                <p:tags r:id="rId566"/>
              </p:custDataLst>
            </p:nvPr>
          </p:nvSpPr>
          <p:spPr bwMode="auto">
            <a:xfrm flipV="1">
              <a:off x="2569655" y="804863"/>
              <a:ext cx="0" cy="61913"/>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 name="Line 568">
              <a:extLst>
                <a:ext uri="{FF2B5EF4-FFF2-40B4-BE49-F238E27FC236}">
                  <a16:creationId xmlns:a16="http://schemas.microsoft.com/office/drawing/2014/main" id="{3B1238B2-259A-4E83-BDEA-37863B4CEC40}"/>
                </a:ext>
              </a:extLst>
            </p:cNvPr>
            <p:cNvSpPr>
              <a:spLocks noChangeShapeType="1"/>
            </p:cNvSpPr>
            <p:nvPr>
              <p:custDataLst>
                <p:tags r:id="rId567"/>
              </p:custDataLst>
            </p:nvPr>
          </p:nvSpPr>
          <p:spPr bwMode="auto">
            <a:xfrm flipV="1">
              <a:off x="2569655" y="806451"/>
              <a:ext cx="0" cy="60325"/>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 name="Line 569">
              <a:extLst>
                <a:ext uri="{FF2B5EF4-FFF2-40B4-BE49-F238E27FC236}">
                  <a16:creationId xmlns:a16="http://schemas.microsoft.com/office/drawing/2014/main" id="{AD19C751-8248-4192-A05E-DA0D0C869C3D}"/>
                </a:ext>
              </a:extLst>
            </p:cNvPr>
            <p:cNvSpPr>
              <a:spLocks noChangeShapeType="1"/>
            </p:cNvSpPr>
            <p:nvPr>
              <p:custDataLst>
                <p:tags r:id="rId568"/>
              </p:custDataLst>
            </p:nvPr>
          </p:nvSpPr>
          <p:spPr bwMode="auto">
            <a:xfrm flipV="1">
              <a:off x="2568067" y="806451"/>
              <a:ext cx="0" cy="61912"/>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 name="Line 570">
              <a:extLst>
                <a:ext uri="{FF2B5EF4-FFF2-40B4-BE49-F238E27FC236}">
                  <a16:creationId xmlns:a16="http://schemas.microsoft.com/office/drawing/2014/main" id="{4D498DF9-98BC-42AA-BD18-55D301371755}"/>
                </a:ext>
              </a:extLst>
            </p:cNvPr>
            <p:cNvSpPr>
              <a:spLocks noChangeShapeType="1"/>
            </p:cNvSpPr>
            <p:nvPr>
              <p:custDataLst>
                <p:tags r:id="rId569"/>
              </p:custDataLst>
            </p:nvPr>
          </p:nvSpPr>
          <p:spPr bwMode="auto">
            <a:xfrm flipV="1">
              <a:off x="2566480" y="808038"/>
              <a:ext cx="0" cy="619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 name="Line 571">
              <a:extLst>
                <a:ext uri="{FF2B5EF4-FFF2-40B4-BE49-F238E27FC236}">
                  <a16:creationId xmlns:a16="http://schemas.microsoft.com/office/drawing/2014/main" id="{57AC7942-3DEE-4E59-ADA4-87766D668489}"/>
                </a:ext>
              </a:extLst>
            </p:cNvPr>
            <p:cNvSpPr>
              <a:spLocks noChangeShapeType="1"/>
            </p:cNvSpPr>
            <p:nvPr>
              <p:custDataLst>
                <p:tags r:id="rId570"/>
              </p:custDataLst>
            </p:nvPr>
          </p:nvSpPr>
          <p:spPr bwMode="auto">
            <a:xfrm flipV="1">
              <a:off x="2564892" y="809626"/>
              <a:ext cx="0" cy="603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 name="Line 572">
              <a:extLst>
                <a:ext uri="{FF2B5EF4-FFF2-40B4-BE49-F238E27FC236}">
                  <a16:creationId xmlns:a16="http://schemas.microsoft.com/office/drawing/2014/main" id="{968F6422-6613-406F-8678-48AFA0275B69}"/>
                </a:ext>
              </a:extLst>
            </p:cNvPr>
            <p:cNvSpPr>
              <a:spLocks noChangeShapeType="1"/>
            </p:cNvSpPr>
            <p:nvPr>
              <p:custDataLst>
                <p:tags r:id="rId571"/>
              </p:custDataLst>
            </p:nvPr>
          </p:nvSpPr>
          <p:spPr bwMode="auto">
            <a:xfrm flipV="1">
              <a:off x="2563305" y="809626"/>
              <a:ext cx="0" cy="619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 name="Line 573">
              <a:extLst>
                <a:ext uri="{FF2B5EF4-FFF2-40B4-BE49-F238E27FC236}">
                  <a16:creationId xmlns:a16="http://schemas.microsoft.com/office/drawing/2014/main" id="{545F09F0-30BD-47B0-9480-3FCD29E22C1B}"/>
                </a:ext>
              </a:extLst>
            </p:cNvPr>
            <p:cNvSpPr>
              <a:spLocks noChangeShapeType="1"/>
            </p:cNvSpPr>
            <p:nvPr>
              <p:custDataLst>
                <p:tags r:id="rId572"/>
              </p:custDataLst>
            </p:nvPr>
          </p:nvSpPr>
          <p:spPr bwMode="auto">
            <a:xfrm flipV="1">
              <a:off x="2561717" y="811213"/>
              <a:ext cx="0" cy="603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 name="Line 574">
              <a:extLst>
                <a:ext uri="{FF2B5EF4-FFF2-40B4-BE49-F238E27FC236}">
                  <a16:creationId xmlns:a16="http://schemas.microsoft.com/office/drawing/2014/main" id="{DC1C418D-7011-4724-A583-BCE828B3A9E9}"/>
                </a:ext>
              </a:extLst>
            </p:cNvPr>
            <p:cNvSpPr>
              <a:spLocks noChangeShapeType="1"/>
            </p:cNvSpPr>
            <p:nvPr>
              <p:custDataLst>
                <p:tags r:id="rId573"/>
              </p:custDataLst>
            </p:nvPr>
          </p:nvSpPr>
          <p:spPr bwMode="auto">
            <a:xfrm>
              <a:off x="2560130" y="811213"/>
              <a:ext cx="0" cy="619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 name="Line 575">
              <a:extLst>
                <a:ext uri="{FF2B5EF4-FFF2-40B4-BE49-F238E27FC236}">
                  <a16:creationId xmlns:a16="http://schemas.microsoft.com/office/drawing/2014/main" id="{181DAEA7-EE23-4925-A900-EE1E40E71E2C}"/>
                </a:ext>
              </a:extLst>
            </p:cNvPr>
            <p:cNvSpPr>
              <a:spLocks noChangeShapeType="1"/>
            </p:cNvSpPr>
            <p:nvPr>
              <p:custDataLst>
                <p:tags r:id="rId574"/>
              </p:custDataLst>
            </p:nvPr>
          </p:nvSpPr>
          <p:spPr bwMode="auto">
            <a:xfrm flipV="1">
              <a:off x="2558542" y="812801"/>
              <a:ext cx="0" cy="619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 name="Line 576">
              <a:extLst>
                <a:ext uri="{FF2B5EF4-FFF2-40B4-BE49-F238E27FC236}">
                  <a16:creationId xmlns:a16="http://schemas.microsoft.com/office/drawing/2014/main" id="{630EEA67-3729-4CDC-8C0C-C577C1FCF806}"/>
                </a:ext>
              </a:extLst>
            </p:cNvPr>
            <p:cNvSpPr>
              <a:spLocks noChangeShapeType="1"/>
            </p:cNvSpPr>
            <p:nvPr>
              <p:custDataLst>
                <p:tags r:id="rId575"/>
              </p:custDataLst>
            </p:nvPr>
          </p:nvSpPr>
          <p:spPr bwMode="auto">
            <a:xfrm flipV="1">
              <a:off x="2556955" y="812801"/>
              <a:ext cx="0" cy="61912"/>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 name="Line 577">
              <a:extLst>
                <a:ext uri="{FF2B5EF4-FFF2-40B4-BE49-F238E27FC236}">
                  <a16:creationId xmlns:a16="http://schemas.microsoft.com/office/drawing/2014/main" id="{6A6451D8-95AC-4B98-BF75-33283B9A31FE}"/>
                </a:ext>
              </a:extLst>
            </p:cNvPr>
            <p:cNvSpPr>
              <a:spLocks noChangeShapeType="1"/>
            </p:cNvSpPr>
            <p:nvPr>
              <p:custDataLst>
                <p:tags r:id="rId576"/>
              </p:custDataLst>
            </p:nvPr>
          </p:nvSpPr>
          <p:spPr bwMode="auto">
            <a:xfrm flipV="1">
              <a:off x="2555367" y="814388"/>
              <a:ext cx="0" cy="603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 name="Line 578">
              <a:extLst>
                <a:ext uri="{FF2B5EF4-FFF2-40B4-BE49-F238E27FC236}">
                  <a16:creationId xmlns:a16="http://schemas.microsoft.com/office/drawing/2014/main" id="{247ACCC6-E84B-42C4-AF87-8E3434220AF4}"/>
                </a:ext>
              </a:extLst>
            </p:cNvPr>
            <p:cNvSpPr>
              <a:spLocks noChangeShapeType="1"/>
            </p:cNvSpPr>
            <p:nvPr>
              <p:custDataLst>
                <p:tags r:id="rId577"/>
              </p:custDataLst>
            </p:nvPr>
          </p:nvSpPr>
          <p:spPr bwMode="auto">
            <a:xfrm flipV="1">
              <a:off x="2555367" y="814388"/>
              <a:ext cx="0" cy="619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 name="Line 579">
              <a:extLst>
                <a:ext uri="{FF2B5EF4-FFF2-40B4-BE49-F238E27FC236}">
                  <a16:creationId xmlns:a16="http://schemas.microsoft.com/office/drawing/2014/main" id="{EE8CD024-D71A-480D-A5D0-EC95B1CD72D6}"/>
                </a:ext>
              </a:extLst>
            </p:cNvPr>
            <p:cNvSpPr>
              <a:spLocks noChangeShapeType="1"/>
            </p:cNvSpPr>
            <p:nvPr>
              <p:custDataLst>
                <p:tags r:id="rId578"/>
              </p:custDataLst>
            </p:nvPr>
          </p:nvSpPr>
          <p:spPr bwMode="auto">
            <a:xfrm flipV="1">
              <a:off x="2553780" y="815976"/>
              <a:ext cx="0" cy="603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 name="Line 580">
              <a:extLst>
                <a:ext uri="{FF2B5EF4-FFF2-40B4-BE49-F238E27FC236}">
                  <a16:creationId xmlns:a16="http://schemas.microsoft.com/office/drawing/2014/main" id="{600D29A3-E8E0-48DE-BF72-B6BFFC099110}"/>
                </a:ext>
              </a:extLst>
            </p:cNvPr>
            <p:cNvSpPr>
              <a:spLocks noChangeShapeType="1"/>
            </p:cNvSpPr>
            <p:nvPr>
              <p:custDataLst>
                <p:tags r:id="rId579"/>
              </p:custDataLst>
            </p:nvPr>
          </p:nvSpPr>
          <p:spPr bwMode="auto">
            <a:xfrm flipV="1">
              <a:off x="2552192" y="815976"/>
              <a:ext cx="0" cy="619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 name="Line 581">
              <a:extLst>
                <a:ext uri="{FF2B5EF4-FFF2-40B4-BE49-F238E27FC236}">
                  <a16:creationId xmlns:a16="http://schemas.microsoft.com/office/drawing/2014/main" id="{DD50926E-ED93-4FC9-A986-660C012EB6C7}"/>
                </a:ext>
              </a:extLst>
            </p:cNvPr>
            <p:cNvSpPr>
              <a:spLocks noChangeShapeType="1"/>
            </p:cNvSpPr>
            <p:nvPr>
              <p:custDataLst>
                <p:tags r:id="rId580"/>
              </p:custDataLst>
            </p:nvPr>
          </p:nvSpPr>
          <p:spPr bwMode="auto">
            <a:xfrm flipV="1">
              <a:off x="2550605" y="815976"/>
              <a:ext cx="0" cy="619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 name="Line 582">
              <a:extLst>
                <a:ext uri="{FF2B5EF4-FFF2-40B4-BE49-F238E27FC236}">
                  <a16:creationId xmlns:a16="http://schemas.microsoft.com/office/drawing/2014/main" id="{C5AE29DA-0EDF-4D88-AB81-43257018DCCE}"/>
                </a:ext>
              </a:extLst>
            </p:cNvPr>
            <p:cNvSpPr>
              <a:spLocks noChangeShapeType="1"/>
            </p:cNvSpPr>
            <p:nvPr>
              <p:custDataLst>
                <p:tags r:id="rId581"/>
              </p:custDataLst>
            </p:nvPr>
          </p:nvSpPr>
          <p:spPr bwMode="auto">
            <a:xfrm flipV="1">
              <a:off x="2549017" y="817563"/>
              <a:ext cx="0" cy="619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 name="Line 583">
              <a:extLst>
                <a:ext uri="{FF2B5EF4-FFF2-40B4-BE49-F238E27FC236}">
                  <a16:creationId xmlns:a16="http://schemas.microsoft.com/office/drawing/2014/main" id="{91B956F6-A19A-4343-9B25-C4D2B7BB1977}"/>
                </a:ext>
              </a:extLst>
            </p:cNvPr>
            <p:cNvSpPr>
              <a:spLocks noChangeShapeType="1"/>
            </p:cNvSpPr>
            <p:nvPr>
              <p:custDataLst>
                <p:tags r:id="rId582"/>
              </p:custDataLst>
            </p:nvPr>
          </p:nvSpPr>
          <p:spPr bwMode="auto">
            <a:xfrm>
              <a:off x="2547430" y="817563"/>
              <a:ext cx="0" cy="619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9" name="Line 584">
              <a:extLst>
                <a:ext uri="{FF2B5EF4-FFF2-40B4-BE49-F238E27FC236}">
                  <a16:creationId xmlns:a16="http://schemas.microsoft.com/office/drawing/2014/main" id="{D6E6FC2E-915B-40D1-AD4C-38610FF2C59E}"/>
                </a:ext>
              </a:extLst>
            </p:cNvPr>
            <p:cNvSpPr>
              <a:spLocks noChangeShapeType="1"/>
            </p:cNvSpPr>
            <p:nvPr>
              <p:custDataLst>
                <p:tags r:id="rId583"/>
              </p:custDataLst>
            </p:nvPr>
          </p:nvSpPr>
          <p:spPr bwMode="auto">
            <a:xfrm>
              <a:off x="2347405" y="762001"/>
              <a:ext cx="0" cy="619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 name="Line 585">
              <a:extLst>
                <a:ext uri="{FF2B5EF4-FFF2-40B4-BE49-F238E27FC236}">
                  <a16:creationId xmlns:a16="http://schemas.microsoft.com/office/drawing/2014/main" id="{D01453F4-58CF-4678-8B03-9AF13206F507}"/>
                </a:ext>
              </a:extLst>
            </p:cNvPr>
            <p:cNvSpPr>
              <a:spLocks noChangeShapeType="1"/>
            </p:cNvSpPr>
            <p:nvPr>
              <p:custDataLst>
                <p:tags r:id="rId584"/>
              </p:custDataLst>
            </p:nvPr>
          </p:nvSpPr>
          <p:spPr bwMode="auto">
            <a:xfrm flipV="1">
              <a:off x="2348992" y="765176"/>
              <a:ext cx="0" cy="603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1" name="Line 586">
              <a:extLst>
                <a:ext uri="{FF2B5EF4-FFF2-40B4-BE49-F238E27FC236}">
                  <a16:creationId xmlns:a16="http://schemas.microsoft.com/office/drawing/2014/main" id="{0BBCC8A5-3FC6-4FBA-83B8-7981482B202A}"/>
                </a:ext>
              </a:extLst>
            </p:cNvPr>
            <p:cNvSpPr>
              <a:spLocks noChangeShapeType="1"/>
            </p:cNvSpPr>
            <p:nvPr>
              <p:custDataLst>
                <p:tags r:id="rId585"/>
              </p:custDataLst>
            </p:nvPr>
          </p:nvSpPr>
          <p:spPr bwMode="auto">
            <a:xfrm flipV="1">
              <a:off x="2348992" y="766763"/>
              <a:ext cx="0" cy="619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 name="Line 587">
              <a:extLst>
                <a:ext uri="{FF2B5EF4-FFF2-40B4-BE49-F238E27FC236}">
                  <a16:creationId xmlns:a16="http://schemas.microsoft.com/office/drawing/2014/main" id="{39578345-C153-42D4-8501-404568C30952}"/>
                </a:ext>
              </a:extLst>
            </p:cNvPr>
            <p:cNvSpPr>
              <a:spLocks noChangeShapeType="1"/>
            </p:cNvSpPr>
            <p:nvPr>
              <p:custDataLst>
                <p:tags r:id="rId586"/>
              </p:custDataLst>
            </p:nvPr>
          </p:nvSpPr>
          <p:spPr bwMode="auto">
            <a:xfrm flipV="1">
              <a:off x="2350580" y="768351"/>
              <a:ext cx="0" cy="61912"/>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3" name="Line 588">
              <a:extLst>
                <a:ext uri="{FF2B5EF4-FFF2-40B4-BE49-F238E27FC236}">
                  <a16:creationId xmlns:a16="http://schemas.microsoft.com/office/drawing/2014/main" id="{2F1B6C4E-63BA-4422-819D-BB1C8BF354E1}"/>
                </a:ext>
              </a:extLst>
            </p:cNvPr>
            <p:cNvSpPr>
              <a:spLocks noChangeShapeType="1"/>
            </p:cNvSpPr>
            <p:nvPr>
              <p:custDataLst>
                <p:tags r:id="rId587"/>
              </p:custDataLst>
            </p:nvPr>
          </p:nvSpPr>
          <p:spPr bwMode="auto">
            <a:xfrm flipV="1">
              <a:off x="2350580" y="769938"/>
              <a:ext cx="0" cy="619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 name="Line 589">
              <a:extLst>
                <a:ext uri="{FF2B5EF4-FFF2-40B4-BE49-F238E27FC236}">
                  <a16:creationId xmlns:a16="http://schemas.microsoft.com/office/drawing/2014/main" id="{2A7A8F6C-5073-4C09-9E74-D70922BC37F6}"/>
                </a:ext>
              </a:extLst>
            </p:cNvPr>
            <p:cNvSpPr>
              <a:spLocks noChangeShapeType="1"/>
            </p:cNvSpPr>
            <p:nvPr>
              <p:custDataLst>
                <p:tags r:id="rId588"/>
              </p:custDataLst>
            </p:nvPr>
          </p:nvSpPr>
          <p:spPr bwMode="auto">
            <a:xfrm flipV="1">
              <a:off x="2352167" y="773113"/>
              <a:ext cx="0" cy="619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 name="Line 590">
              <a:extLst>
                <a:ext uri="{FF2B5EF4-FFF2-40B4-BE49-F238E27FC236}">
                  <a16:creationId xmlns:a16="http://schemas.microsoft.com/office/drawing/2014/main" id="{FBCE3E76-032D-4432-98E4-6C9D31308191}"/>
                </a:ext>
              </a:extLst>
            </p:cNvPr>
            <p:cNvSpPr>
              <a:spLocks noChangeShapeType="1"/>
            </p:cNvSpPr>
            <p:nvPr>
              <p:custDataLst>
                <p:tags r:id="rId589"/>
              </p:custDataLst>
            </p:nvPr>
          </p:nvSpPr>
          <p:spPr bwMode="auto">
            <a:xfrm flipV="1">
              <a:off x="2352167" y="774701"/>
              <a:ext cx="0" cy="61912"/>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6" name="Line 591">
              <a:extLst>
                <a:ext uri="{FF2B5EF4-FFF2-40B4-BE49-F238E27FC236}">
                  <a16:creationId xmlns:a16="http://schemas.microsoft.com/office/drawing/2014/main" id="{ADF6F6D9-534A-4AF8-9FBA-904D77B0F228}"/>
                </a:ext>
              </a:extLst>
            </p:cNvPr>
            <p:cNvSpPr>
              <a:spLocks noChangeShapeType="1"/>
            </p:cNvSpPr>
            <p:nvPr>
              <p:custDataLst>
                <p:tags r:id="rId590"/>
              </p:custDataLst>
            </p:nvPr>
          </p:nvSpPr>
          <p:spPr bwMode="auto">
            <a:xfrm flipV="1">
              <a:off x="2353755" y="776288"/>
              <a:ext cx="0" cy="6191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 name="Line 592">
              <a:extLst>
                <a:ext uri="{FF2B5EF4-FFF2-40B4-BE49-F238E27FC236}">
                  <a16:creationId xmlns:a16="http://schemas.microsoft.com/office/drawing/2014/main" id="{2F5D8EF6-8A7A-43F9-A63B-97D7E8202633}"/>
                </a:ext>
              </a:extLst>
            </p:cNvPr>
            <p:cNvSpPr>
              <a:spLocks noChangeShapeType="1"/>
            </p:cNvSpPr>
            <p:nvPr>
              <p:custDataLst>
                <p:tags r:id="rId591"/>
              </p:custDataLst>
            </p:nvPr>
          </p:nvSpPr>
          <p:spPr bwMode="auto">
            <a:xfrm flipV="1">
              <a:off x="2355342" y="779463"/>
              <a:ext cx="0" cy="6032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 name="Line 593">
              <a:extLst>
                <a:ext uri="{FF2B5EF4-FFF2-40B4-BE49-F238E27FC236}">
                  <a16:creationId xmlns:a16="http://schemas.microsoft.com/office/drawing/2014/main" id="{66535693-5E94-4658-A7E9-1D448AE5FE61}"/>
                </a:ext>
              </a:extLst>
            </p:cNvPr>
            <p:cNvSpPr>
              <a:spLocks noChangeShapeType="1"/>
            </p:cNvSpPr>
            <p:nvPr>
              <p:custDataLst>
                <p:tags r:id="rId592"/>
              </p:custDataLst>
            </p:nvPr>
          </p:nvSpPr>
          <p:spPr bwMode="auto">
            <a:xfrm>
              <a:off x="2355342" y="781051"/>
              <a:ext cx="0" cy="619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 name="Line 594">
              <a:extLst>
                <a:ext uri="{FF2B5EF4-FFF2-40B4-BE49-F238E27FC236}">
                  <a16:creationId xmlns:a16="http://schemas.microsoft.com/office/drawing/2014/main" id="{203765AB-6838-484C-97FF-6FB63BD22E6F}"/>
                </a:ext>
              </a:extLst>
            </p:cNvPr>
            <p:cNvSpPr>
              <a:spLocks noChangeShapeType="1"/>
            </p:cNvSpPr>
            <p:nvPr>
              <p:custDataLst>
                <p:tags r:id="rId593"/>
              </p:custDataLst>
            </p:nvPr>
          </p:nvSpPr>
          <p:spPr bwMode="auto">
            <a:xfrm flipV="1">
              <a:off x="2356930" y="782638"/>
              <a:ext cx="0" cy="619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 name="Line 595">
              <a:extLst>
                <a:ext uri="{FF2B5EF4-FFF2-40B4-BE49-F238E27FC236}">
                  <a16:creationId xmlns:a16="http://schemas.microsoft.com/office/drawing/2014/main" id="{8AFE2CD0-1420-4533-8FAB-0B20044E981D}"/>
                </a:ext>
              </a:extLst>
            </p:cNvPr>
            <p:cNvSpPr>
              <a:spLocks noChangeShapeType="1"/>
            </p:cNvSpPr>
            <p:nvPr>
              <p:custDataLst>
                <p:tags r:id="rId594"/>
              </p:custDataLst>
            </p:nvPr>
          </p:nvSpPr>
          <p:spPr bwMode="auto">
            <a:xfrm flipV="1">
              <a:off x="2358517" y="784226"/>
              <a:ext cx="0" cy="619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1" name="Line 596">
              <a:extLst>
                <a:ext uri="{FF2B5EF4-FFF2-40B4-BE49-F238E27FC236}">
                  <a16:creationId xmlns:a16="http://schemas.microsoft.com/office/drawing/2014/main" id="{35648C35-995F-45E7-A571-C155D19A8F24}"/>
                </a:ext>
              </a:extLst>
            </p:cNvPr>
            <p:cNvSpPr>
              <a:spLocks noChangeShapeType="1"/>
            </p:cNvSpPr>
            <p:nvPr>
              <p:custDataLst>
                <p:tags r:id="rId595"/>
              </p:custDataLst>
            </p:nvPr>
          </p:nvSpPr>
          <p:spPr bwMode="auto">
            <a:xfrm flipV="1">
              <a:off x="2360105" y="785813"/>
              <a:ext cx="0" cy="619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2" name="Line 597">
              <a:extLst>
                <a:ext uri="{FF2B5EF4-FFF2-40B4-BE49-F238E27FC236}">
                  <a16:creationId xmlns:a16="http://schemas.microsoft.com/office/drawing/2014/main" id="{3F69B556-5247-4877-B0AE-9803BE25AD07}"/>
                </a:ext>
              </a:extLst>
            </p:cNvPr>
            <p:cNvSpPr>
              <a:spLocks noChangeShapeType="1"/>
            </p:cNvSpPr>
            <p:nvPr>
              <p:custDataLst>
                <p:tags r:id="rId596"/>
              </p:custDataLst>
            </p:nvPr>
          </p:nvSpPr>
          <p:spPr bwMode="auto">
            <a:xfrm flipV="1">
              <a:off x="2360105" y="787401"/>
              <a:ext cx="0" cy="619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3" name="Line 598">
              <a:extLst>
                <a:ext uri="{FF2B5EF4-FFF2-40B4-BE49-F238E27FC236}">
                  <a16:creationId xmlns:a16="http://schemas.microsoft.com/office/drawing/2014/main" id="{7F7401EB-A3DA-4F90-8120-909696114E97}"/>
                </a:ext>
              </a:extLst>
            </p:cNvPr>
            <p:cNvSpPr>
              <a:spLocks noChangeShapeType="1"/>
            </p:cNvSpPr>
            <p:nvPr>
              <p:custDataLst>
                <p:tags r:id="rId597"/>
              </p:custDataLst>
            </p:nvPr>
          </p:nvSpPr>
          <p:spPr bwMode="auto">
            <a:xfrm flipV="1">
              <a:off x="2361692" y="788988"/>
              <a:ext cx="0" cy="61913"/>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 name="Line 599">
              <a:extLst>
                <a:ext uri="{FF2B5EF4-FFF2-40B4-BE49-F238E27FC236}">
                  <a16:creationId xmlns:a16="http://schemas.microsoft.com/office/drawing/2014/main" id="{79BAB38F-F518-400B-A958-0EC9B9BFE835}"/>
                </a:ext>
              </a:extLst>
            </p:cNvPr>
            <p:cNvSpPr>
              <a:spLocks noChangeShapeType="1"/>
            </p:cNvSpPr>
            <p:nvPr>
              <p:custDataLst>
                <p:tags r:id="rId598"/>
              </p:custDataLst>
            </p:nvPr>
          </p:nvSpPr>
          <p:spPr bwMode="auto">
            <a:xfrm flipV="1">
              <a:off x="2363280" y="790576"/>
              <a:ext cx="0" cy="619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 name="Line 600">
              <a:extLst>
                <a:ext uri="{FF2B5EF4-FFF2-40B4-BE49-F238E27FC236}">
                  <a16:creationId xmlns:a16="http://schemas.microsoft.com/office/drawing/2014/main" id="{14D3A067-BFA9-42EE-85F9-3060525B7C3F}"/>
                </a:ext>
              </a:extLst>
            </p:cNvPr>
            <p:cNvSpPr>
              <a:spLocks noChangeShapeType="1"/>
            </p:cNvSpPr>
            <p:nvPr>
              <p:custDataLst>
                <p:tags r:id="rId599"/>
              </p:custDataLst>
            </p:nvPr>
          </p:nvSpPr>
          <p:spPr bwMode="auto">
            <a:xfrm flipV="1">
              <a:off x="2364867" y="792163"/>
              <a:ext cx="0" cy="6191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 name="Line 601">
              <a:extLst>
                <a:ext uri="{FF2B5EF4-FFF2-40B4-BE49-F238E27FC236}">
                  <a16:creationId xmlns:a16="http://schemas.microsoft.com/office/drawing/2014/main" id="{3E2CECC2-2A38-4347-9A35-D5EED561830E}"/>
                </a:ext>
              </a:extLst>
            </p:cNvPr>
            <p:cNvSpPr>
              <a:spLocks noChangeShapeType="1"/>
            </p:cNvSpPr>
            <p:nvPr>
              <p:custDataLst>
                <p:tags r:id="rId600"/>
              </p:custDataLst>
            </p:nvPr>
          </p:nvSpPr>
          <p:spPr bwMode="auto">
            <a:xfrm flipV="1">
              <a:off x="2364867" y="793751"/>
              <a:ext cx="0" cy="619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 name="Line 602">
              <a:extLst>
                <a:ext uri="{FF2B5EF4-FFF2-40B4-BE49-F238E27FC236}">
                  <a16:creationId xmlns:a16="http://schemas.microsoft.com/office/drawing/2014/main" id="{E3AE8B22-FE73-4920-B016-0FF60356A8AA}"/>
                </a:ext>
              </a:extLst>
            </p:cNvPr>
            <p:cNvSpPr>
              <a:spLocks noChangeShapeType="1"/>
            </p:cNvSpPr>
            <p:nvPr>
              <p:custDataLst>
                <p:tags r:id="rId601"/>
              </p:custDataLst>
            </p:nvPr>
          </p:nvSpPr>
          <p:spPr bwMode="auto">
            <a:xfrm>
              <a:off x="2366455" y="795338"/>
              <a:ext cx="0" cy="6191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 name="Line 603">
              <a:extLst>
                <a:ext uri="{FF2B5EF4-FFF2-40B4-BE49-F238E27FC236}">
                  <a16:creationId xmlns:a16="http://schemas.microsoft.com/office/drawing/2014/main" id="{BB70AA8D-5371-4ACB-BA22-324D4E4396CB}"/>
                </a:ext>
              </a:extLst>
            </p:cNvPr>
            <p:cNvSpPr>
              <a:spLocks noChangeShapeType="1"/>
            </p:cNvSpPr>
            <p:nvPr>
              <p:custDataLst>
                <p:tags r:id="rId602"/>
              </p:custDataLst>
            </p:nvPr>
          </p:nvSpPr>
          <p:spPr bwMode="auto">
            <a:xfrm flipV="1">
              <a:off x="2368042" y="796926"/>
              <a:ext cx="0" cy="603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 name="Line 604">
              <a:extLst>
                <a:ext uri="{FF2B5EF4-FFF2-40B4-BE49-F238E27FC236}">
                  <a16:creationId xmlns:a16="http://schemas.microsoft.com/office/drawing/2014/main" id="{D9B6B5C1-E69F-4E42-873C-02BF2602BBE2}"/>
                </a:ext>
              </a:extLst>
            </p:cNvPr>
            <p:cNvSpPr>
              <a:spLocks noChangeShapeType="1"/>
            </p:cNvSpPr>
            <p:nvPr>
              <p:custDataLst>
                <p:tags r:id="rId603"/>
              </p:custDataLst>
            </p:nvPr>
          </p:nvSpPr>
          <p:spPr bwMode="auto">
            <a:xfrm flipV="1">
              <a:off x="2369630" y="796926"/>
              <a:ext cx="0" cy="619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 name="Line 605">
              <a:extLst>
                <a:ext uri="{FF2B5EF4-FFF2-40B4-BE49-F238E27FC236}">
                  <a16:creationId xmlns:a16="http://schemas.microsoft.com/office/drawing/2014/main" id="{59491ACB-DE8D-415E-8C91-B516B3CB935E}"/>
                </a:ext>
              </a:extLst>
            </p:cNvPr>
            <p:cNvSpPr>
              <a:spLocks noChangeShapeType="1"/>
            </p:cNvSpPr>
            <p:nvPr>
              <p:custDataLst>
                <p:tags r:id="rId604"/>
              </p:custDataLst>
            </p:nvPr>
          </p:nvSpPr>
          <p:spPr bwMode="auto">
            <a:xfrm flipV="1">
              <a:off x="2371217" y="798513"/>
              <a:ext cx="0" cy="619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 name="Line 606">
              <a:extLst>
                <a:ext uri="{FF2B5EF4-FFF2-40B4-BE49-F238E27FC236}">
                  <a16:creationId xmlns:a16="http://schemas.microsoft.com/office/drawing/2014/main" id="{ED03D6FA-E0A7-4AD2-80BC-87C6FA4C95BD}"/>
                </a:ext>
              </a:extLst>
            </p:cNvPr>
            <p:cNvSpPr>
              <a:spLocks noChangeShapeType="1"/>
            </p:cNvSpPr>
            <p:nvPr>
              <p:custDataLst>
                <p:tags r:id="rId605"/>
              </p:custDataLst>
            </p:nvPr>
          </p:nvSpPr>
          <p:spPr bwMode="auto">
            <a:xfrm flipV="1">
              <a:off x="2372805" y="798513"/>
              <a:ext cx="0" cy="619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 name="Line 607">
              <a:extLst>
                <a:ext uri="{FF2B5EF4-FFF2-40B4-BE49-F238E27FC236}">
                  <a16:creationId xmlns:a16="http://schemas.microsoft.com/office/drawing/2014/main" id="{02955C86-75A4-4269-BA7E-999BF33DC325}"/>
                </a:ext>
              </a:extLst>
            </p:cNvPr>
            <p:cNvSpPr>
              <a:spLocks noChangeShapeType="1"/>
            </p:cNvSpPr>
            <p:nvPr>
              <p:custDataLst>
                <p:tags r:id="rId606"/>
              </p:custDataLst>
            </p:nvPr>
          </p:nvSpPr>
          <p:spPr bwMode="auto">
            <a:xfrm flipV="1">
              <a:off x="2372805" y="800101"/>
              <a:ext cx="0" cy="61912"/>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 name="Line 608">
              <a:extLst>
                <a:ext uri="{FF2B5EF4-FFF2-40B4-BE49-F238E27FC236}">
                  <a16:creationId xmlns:a16="http://schemas.microsoft.com/office/drawing/2014/main" id="{E931B0D2-D630-44F5-AEBA-FC575F1CB637}"/>
                </a:ext>
              </a:extLst>
            </p:cNvPr>
            <p:cNvSpPr>
              <a:spLocks noChangeShapeType="1"/>
            </p:cNvSpPr>
            <p:nvPr>
              <p:custDataLst>
                <p:tags r:id="rId607"/>
              </p:custDataLst>
            </p:nvPr>
          </p:nvSpPr>
          <p:spPr bwMode="auto">
            <a:xfrm flipV="1">
              <a:off x="2374392" y="801688"/>
              <a:ext cx="0" cy="60325"/>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 name="Line 609">
              <a:extLst>
                <a:ext uri="{FF2B5EF4-FFF2-40B4-BE49-F238E27FC236}">
                  <a16:creationId xmlns:a16="http://schemas.microsoft.com/office/drawing/2014/main" id="{3315F140-F637-4B6B-92D8-156B7B87E0CE}"/>
                </a:ext>
              </a:extLst>
            </p:cNvPr>
            <p:cNvSpPr>
              <a:spLocks noChangeShapeType="1"/>
            </p:cNvSpPr>
            <p:nvPr>
              <p:custDataLst>
                <p:tags r:id="rId608"/>
              </p:custDataLst>
            </p:nvPr>
          </p:nvSpPr>
          <p:spPr bwMode="auto">
            <a:xfrm flipV="1">
              <a:off x="2375980" y="801688"/>
              <a:ext cx="0" cy="619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 name="Line 610">
              <a:extLst>
                <a:ext uri="{FF2B5EF4-FFF2-40B4-BE49-F238E27FC236}">
                  <a16:creationId xmlns:a16="http://schemas.microsoft.com/office/drawing/2014/main" id="{0521DC71-4058-4C18-9D53-4CBF7E1E8766}"/>
                </a:ext>
              </a:extLst>
            </p:cNvPr>
            <p:cNvSpPr>
              <a:spLocks noChangeShapeType="1"/>
            </p:cNvSpPr>
            <p:nvPr>
              <p:custDataLst>
                <p:tags r:id="rId609"/>
              </p:custDataLst>
            </p:nvPr>
          </p:nvSpPr>
          <p:spPr bwMode="auto">
            <a:xfrm flipV="1">
              <a:off x="2377567" y="803276"/>
              <a:ext cx="0" cy="61912"/>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 name="Line 611">
              <a:extLst>
                <a:ext uri="{FF2B5EF4-FFF2-40B4-BE49-F238E27FC236}">
                  <a16:creationId xmlns:a16="http://schemas.microsoft.com/office/drawing/2014/main" id="{7A14A8A2-C5EA-441D-A777-B17F3D02AD3A}"/>
                </a:ext>
              </a:extLst>
            </p:cNvPr>
            <p:cNvSpPr>
              <a:spLocks noChangeShapeType="1"/>
            </p:cNvSpPr>
            <p:nvPr>
              <p:custDataLst>
                <p:tags r:id="rId610"/>
              </p:custDataLst>
            </p:nvPr>
          </p:nvSpPr>
          <p:spPr bwMode="auto">
            <a:xfrm>
              <a:off x="2379155" y="804863"/>
              <a:ext cx="0" cy="603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 name="Line 612">
              <a:extLst>
                <a:ext uri="{FF2B5EF4-FFF2-40B4-BE49-F238E27FC236}">
                  <a16:creationId xmlns:a16="http://schemas.microsoft.com/office/drawing/2014/main" id="{81441B27-8FD0-4C7C-BEC7-773FE5015951}"/>
                </a:ext>
              </a:extLst>
            </p:cNvPr>
            <p:cNvSpPr>
              <a:spLocks noChangeShapeType="1"/>
            </p:cNvSpPr>
            <p:nvPr>
              <p:custDataLst>
                <p:tags r:id="rId611"/>
              </p:custDataLst>
            </p:nvPr>
          </p:nvSpPr>
          <p:spPr bwMode="auto">
            <a:xfrm flipV="1">
              <a:off x="2380742" y="804863"/>
              <a:ext cx="0" cy="61913"/>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 name="Line 613">
              <a:extLst>
                <a:ext uri="{FF2B5EF4-FFF2-40B4-BE49-F238E27FC236}">
                  <a16:creationId xmlns:a16="http://schemas.microsoft.com/office/drawing/2014/main" id="{3EE68BBE-73E1-4D14-BB0F-908671936E21}"/>
                </a:ext>
              </a:extLst>
            </p:cNvPr>
            <p:cNvSpPr>
              <a:spLocks noChangeShapeType="1"/>
            </p:cNvSpPr>
            <p:nvPr>
              <p:custDataLst>
                <p:tags r:id="rId612"/>
              </p:custDataLst>
            </p:nvPr>
          </p:nvSpPr>
          <p:spPr bwMode="auto">
            <a:xfrm flipV="1">
              <a:off x="2380742" y="806451"/>
              <a:ext cx="0" cy="6191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 name="Line 614">
              <a:extLst>
                <a:ext uri="{FF2B5EF4-FFF2-40B4-BE49-F238E27FC236}">
                  <a16:creationId xmlns:a16="http://schemas.microsoft.com/office/drawing/2014/main" id="{2C665E4C-1651-439A-8795-696BDF1B790F}"/>
                </a:ext>
              </a:extLst>
            </p:cNvPr>
            <p:cNvSpPr>
              <a:spLocks noChangeShapeType="1"/>
            </p:cNvSpPr>
            <p:nvPr>
              <p:custDataLst>
                <p:tags r:id="rId613"/>
              </p:custDataLst>
            </p:nvPr>
          </p:nvSpPr>
          <p:spPr bwMode="auto">
            <a:xfrm flipV="1">
              <a:off x="2382330" y="806451"/>
              <a:ext cx="0" cy="619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 name="Line 615">
              <a:extLst>
                <a:ext uri="{FF2B5EF4-FFF2-40B4-BE49-F238E27FC236}">
                  <a16:creationId xmlns:a16="http://schemas.microsoft.com/office/drawing/2014/main" id="{7240A41E-A9F1-4DB5-A215-51999E5BE001}"/>
                </a:ext>
              </a:extLst>
            </p:cNvPr>
            <p:cNvSpPr>
              <a:spLocks noChangeShapeType="1"/>
            </p:cNvSpPr>
            <p:nvPr>
              <p:custDataLst>
                <p:tags r:id="rId614"/>
              </p:custDataLst>
            </p:nvPr>
          </p:nvSpPr>
          <p:spPr bwMode="auto">
            <a:xfrm flipV="1">
              <a:off x="2383917" y="808038"/>
              <a:ext cx="0" cy="619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 name="Line 616">
              <a:extLst>
                <a:ext uri="{FF2B5EF4-FFF2-40B4-BE49-F238E27FC236}">
                  <a16:creationId xmlns:a16="http://schemas.microsoft.com/office/drawing/2014/main" id="{F6C00DAC-A859-40D1-A074-0CD57A608002}"/>
                </a:ext>
              </a:extLst>
            </p:cNvPr>
            <p:cNvSpPr>
              <a:spLocks noChangeShapeType="1"/>
            </p:cNvSpPr>
            <p:nvPr>
              <p:custDataLst>
                <p:tags r:id="rId615"/>
              </p:custDataLst>
            </p:nvPr>
          </p:nvSpPr>
          <p:spPr bwMode="auto">
            <a:xfrm flipV="1">
              <a:off x="2385505" y="809626"/>
              <a:ext cx="0" cy="619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 name="Line 617">
              <a:extLst>
                <a:ext uri="{FF2B5EF4-FFF2-40B4-BE49-F238E27FC236}">
                  <a16:creationId xmlns:a16="http://schemas.microsoft.com/office/drawing/2014/main" id="{53A410DB-4040-4E4E-B129-E0A19822535E}"/>
                </a:ext>
              </a:extLst>
            </p:cNvPr>
            <p:cNvSpPr>
              <a:spLocks noChangeShapeType="1"/>
            </p:cNvSpPr>
            <p:nvPr>
              <p:custDataLst>
                <p:tags r:id="rId616"/>
              </p:custDataLst>
            </p:nvPr>
          </p:nvSpPr>
          <p:spPr bwMode="auto">
            <a:xfrm flipV="1">
              <a:off x="2387092" y="811213"/>
              <a:ext cx="0" cy="603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 name="Line 618">
              <a:extLst>
                <a:ext uri="{FF2B5EF4-FFF2-40B4-BE49-F238E27FC236}">
                  <a16:creationId xmlns:a16="http://schemas.microsoft.com/office/drawing/2014/main" id="{FBF8DFB6-F672-4C03-A330-267CFD20FDC0}"/>
                </a:ext>
              </a:extLst>
            </p:cNvPr>
            <p:cNvSpPr>
              <a:spLocks noChangeShapeType="1"/>
            </p:cNvSpPr>
            <p:nvPr>
              <p:custDataLst>
                <p:tags r:id="rId617"/>
              </p:custDataLst>
            </p:nvPr>
          </p:nvSpPr>
          <p:spPr bwMode="auto">
            <a:xfrm flipV="1">
              <a:off x="2388680" y="811213"/>
              <a:ext cx="0" cy="6191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 name="Line 619">
              <a:extLst>
                <a:ext uri="{FF2B5EF4-FFF2-40B4-BE49-F238E27FC236}">
                  <a16:creationId xmlns:a16="http://schemas.microsoft.com/office/drawing/2014/main" id="{B2375159-525A-4026-B074-6B2602EDEE25}"/>
                </a:ext>
              </a:extLst>
            </p:cNvPr>
            <p:cNvSpPr>
              <a:spLocks noChangeShapeType="1"/>
            </p:cNvSpPr>
            <p:nvPr>
              <p:custDataLst>
                <p:tags r:id="rId618"/>
              </p:custDataLst>
            </p:nvPr>
          </p:nvSpPr>
          <p:spPr bwMode="auto">
            <a:xfrm flipV="1">
              <a:off x="2390267" y="812801"/>
              <a:ext cx="0" cy="619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 name="Line 620">
              <a:extLst>
                <a:ext uri="{FF2B5EF4-FFF2-40B4-BE49-F238E27FC236}">
                  <a16:creationId xmlns:a16="http://schemas.microsoft.com/office/drawing/2014/main" id="{CE02BCC9-B7EB-4F27-BDF3-EC82FBD5D65F}"/>
                </a:ext>
              </a:extLst>
            </p:cNvPr>
            <p:cNvSpPr>
              <a:spLocks noChangeShapeType="1"/>
            </p:cNvSpPr>
            <p:nvPr>
              <p:custDataLst>
                <p:tags r:id="rId619"/>
              </p:custDataLst>
            </p:nvPr>
          </p:nvSpPr>
          <p:spPr bwMode="auto">
            <a:xfrm>
              <a:off x="2391855" y="814388"/>
              <a:ext cx="0" cy="603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 name="Line 621">
              <a:extLst>
                <a:ext uri="{FF2B5EF4-FFF2-40B4-BE49-F238E27FC236}">
                  <a16:creationId xmlns:a16="http://schemas.microsoft.com/office/drawing/2014/main" id="{D0DB7457-5801-4586-9D4D-69C0E4FDBBD9}"/>
                </a:ext>
              </a:extLst>
            </p:cNvPr>
            <p:cNvSpPr>
              <a:spLocks noChangeShapeType="1"/>
            </p:cNvSpPr>
            <p:nvPr>
              <p:custDataLst>
                <p:tags r:id="rId620"/>
              </p:custDataLst>
            </p:nvPr>
          </p:nvSpPr>
          <p:spPr bwMode="auto">
            <a:xfrm flipV="1">
              <a:off x="2393442" y="814388"/>
              <a:ext cx="0" cy="61913"/>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 name="Line 622">
              <a:extLst>
                <a:ext uri="{FF2B5EF4-FFF2-40B4-BE49-F238E27FC236}">
                  <a16:creationId xmlns:a16="http://schemas.microsoft.com/office/drawing/2014/main" id="{7D4414AE-A758-449D-BEC2-ED10D4A0D350}"/>
                </a:ext>
              </a:extLst>
            </p:cNvPr>
            <p:cNvSpPr>
              <a:spLocks noChangeShapeType="1"/>
            </p:cNvSpPr>
            <p:nvPr>
              <p:custDataLst>
                <p:tags r:id="rId621"/>
              </p:custDataLst>
            </p:nvPr>
          </p:nvSpPr>
          <p:spPr bwMode="auto">
            <a:xfrm flipV="1">
              <a:off x="2395030" y="814388"/>
              <a:ext cx="0" cy="61913"/>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 name="Line 623">
              <a:extLst>
                <a:ext uri="{FF2B5EF4-FFF2-40B4-BE49-F238E27FC236}">
                  <a16:creationId xmlns:a16="http://schemas.microsoft.com/office/drawing/2014/main" id="{0FE152C2-5EF7-4FC1-9B02-D60EB59CC374}"/>
                </a:ext>
              </a:extLst>
            </p:cNvPr>
            <p:cNvSpPr>
              <a:spLocks noChangeShapeType="1"/>
            </p:cNvSpPr>
            <p:nvPr>
              <p:custDataLst>
                <p:tags r:id="rId622"/>
              </p:custDataLst>
            </p:nvPr>
          </p:nvSpPr>
          <p:spPr bwMode="auto">
            <a:xfrm flipV="1">
              <a:off x="2396617" y="815976"/>
              <a:ext cx="0" cy="61912"/>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 name="Line 624">
              <a:extLst>
                <a:ext uri="{FF2B5EF4-FFF2-40B4-BE49-F238E27FC236}">
                  <a16:creationId xmlns:a16="http://schemas.microsoft.com/office/drawing/2014/main" id="{D1DF7262-68E8-450E-B16A-0FF64D84AF57}"/>
                </a:ext>
              </a:extLst>
            </p:cNvPr>
            <p:cNvSpPr>
              <a:spLocks noChangeShapeType="1"/>
            </p:cNvSpPr>
            <p:nvPr>
              <p:custDataLst>
                <p:tags r:id="rId623"/>
              </p:custDataLst>
            </p:nvPr>
          </p:nvSpPr>
          <p:spPr bwMode="auto">
            <a:xfrm flipV="1">
              <a:off x="2398205" y="815976"/>
              <a:ext cx="0" cy="61912"/>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 name="Line 625">
              <a:extLst>
                <a:ext uri="{FF2B5EF4-FFF2-40B4-BE49-F238E27FC236}">
                  <a16:creationId xmlns:a16="http://schemas.microsoft.com/office/drawing/2014/main" id="{60E45B78-9B3A-4F0E-987E-601921759409}"/>
                </a:ext>
              </a:extLst>
            </p:cNvPr>
            <p:cNvSpPr>
              <a:spLocks noChangeShapeType="1"/>
            </p:cNvSpPr>
            <p:nvPr>
              <p:custDataLst>
                <p:tags r:id="rId624"/>
              </p:custDataLst>
            </p:nvPr>
          </p:nvSpPr>
          <p:spPr bwMode="auto">
            <a:xfrm flipV="1">
              <a:off x="2399792" y="817563"/>
              <a:ext cx="0" cy="619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 name="Line 626">
              <a:extLst>
                <a:ext uri="{FF2B5EF4-FFF2-40B4-BE49-F238E27FC236}">
                  <a16:creationId xmlns:a16="http://schemas.microsoft.com/office/drawing/2014/main" id="{FC7553A6-63D5-4128-A57F-4375EC981BB0}"/>
                </a:ext>
              </a:extLst>
            </p:cNvPr>
            <p:cNvSpPr>
              <a:spLocks noChangeShapeType="1"/>
            </p:cNvSpPr>
            <p:nvPr>
              <p:custDataLst>
                <p:tags r:id="rId625"/>
              </p:custDataLst>
            </p:nvPr>
          </p:nvSpPr>
          <p:spPr bwMode="auto">
            <a:xfrm flipV="1">
              <a:off x="2401380" y="817563"/>
              <a:ext cx="0" cy="619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 name="Line 627">
              <a:extLst>
                <a:ext uri="{FF2B5EF4-FFF2-40B4-BE49-F238E27FC236}">
                  <a16:creationId xmlns:a16="http://schemas.microsoft.com/office/drawing/2014/main" id="{4E34F9E4-8880-44B6-A3F7-AC24E6FF47C8}"/>
                </a:ext>
              </a:extLst>
            </p:cNvPr>
            <p:cNvSpPr>
              <a:spLocks noChangeShapeType="1"/>
            </p:cNvSpPr>
            <p:nvPr>
              <p:custDataLst>
                <p:tags r:id="rId626"/>
              </p:custDataLst>
            </p:nvPr>
          </p:nvSpPr>
          <p:spPr bwMode="auto">
            <a:xfrm flipV="1">
              <a:off x="2402967" y="819151"/>
              <a:ext cx="0" cy="603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 name="Line 628">
              <a:extLst>
                <a:ext uri="{FF2B5EF4-FFF2-40B4-BE49-F238E27FC236}">
                  <a16:creationId xmlns:a16="http://schemas.microsoft.com/office/drawing/2014/main" id="{F2CADBC9-A3E6-46C6-9D95-92F68CE1C1AA}"/>
                </a:ext>
              </a:extLst>
            </p:cNvPr>
            <p:cNvSpPr>
              <a:spLocks noChangeShapeType="1"/>
            </p:cNvSpPr>
            <p:nvPr>
              <p:custDataLst>
                <p:tags r:id="rId627"/>
              </p:custDataLst>
            </p:nvPr>
          </p:nvSpPr>
          <p:spPr bwMode="auto">
            <a:xfrm flipV="1">
              <a:off x="2406142" y="819151"/>
              <a:ext cx="0" cy="619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 name="Line 629">
              <a:extLst>
                <a:ext uri="{FF2B5EF4-FFF2-40B4-BE49-F238E27FC236}">
                  <a16:creationId xmlns:a16="http://schemas.microsoft.com/office/drawing/2014/main" id="{D7D35FD4-BE49-44CA-A6B1-53C45F8AC9F4}"/>
                </a:ext>
              </a:extLst>
            </p:cNvPr>
            <p:cNvSpPr>
              <a:spLocks noChangeShapeType="1"/>
            </p:cNvSpPr>
            <p:nvPr>
              <p:custDataLst>
                <p:tags r:id="rId628"/>
              </p:custDataLst>
            </p:nvPr>
          </p:nvSpPr>
          <p:spPr bwMode="auto">
            <a:xfrm>
              <a:off x="2407730" y="819151"/>
              <a:ext cx="0" cy="619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 name="Line 630">
              <a:extLst>
                <a:ext uri="{FF2B5EF4-FFF2-40B4-BE49-F238E27FC236}">
                  <a16:creationId xmlns:a16="http://schemas.microsoft.com/office/drawing/2014/main" id="{ED5430CE-E674-43D0-9A0C-3968CE2A48D5}"/>
                </a:ext>
              </a:extLst>
            </p:cNvPr>
            <p:cNvSpPr>
              <a:spLocks noChangeShapeType="1"/>
            </p:cNvSpPr>
            <p:nvPr>
              <p:custDataLst>
                <p:tags r:id="rId629"/>
              </p:custDataLst>
            </p:nvPr>
          </p:nvSpPr>
          <p:spPr bwMode="auto">
            <a:xfrm flipV="1">
              <a:off x="2409317" y="820738"/>
              <a:ext cx="0" cy="619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631">
              <a:extLst>
                <a:ext uri="{FF2B5EF4-FFF2-40B4-BE49-F238E27FC236}">
                  <a16:creationId xmlns:a16="http://schemas.microsoft.com/office/drawing/2014/main" id="{291E020B-4FB3-4405-95B5-6ED05E093B89}"/>
                </a:ext>
              </a:extLst>
            </p:cNvPr>
            <p:cNvSpPr>
              <a:spLocks noChangeShapeType="1"/>
            </p:cNvSpPr>
            <p:nvPr>
              <p:custDataLst>
                <p:tags r:id="rId630"/>
              </p:custDataLst>
            </p:nvPr>
          </p:nvSpPr>
          <p:spPr bwMode="auto">
            <a:xfrm flipV="1">
              <a:off x="2410905" y="820738"/>
              <a:ext cx="0" cy="61913"/>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632">
              <a:extLst>
                <a:ext uri="{FF2B5EF4-FFF2-40B4-BE49-F238E27FC236}">
                  <a16:creationId xmlns:a16="http://schemas.microsoft.com/office/drawing/2014/main" id="{A439DD32-37D5-418F-881C-F7A968B791A0}"/>
                </a:ext>
              </a:extLst>
            </p:cNvPr>
            <p:cNvSpPr>
              <a:spLocks noChangeShapeType="1"/>
            </p:cNvSpPr>
            <p:nvPr>
              <p:custDataLst>
                <p:tags r:id="rId631"/>
              </p:custDataLst>
            </p:nvPr>
          </p:nvSpPr>
          <p:spPr bwMode="auto">
            <a:xfrm flipV="1">
              <a:off x="2412492" y="822326"/>
              <a:ext cx="0" cy="619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Line 633">
              <a:extLst>
                <a:ext uri="{FF2B5EF4-FFF2-40B4-BE49-F238E27FC236}">
                  <a16:creationId xmlns:a16="http://schemas.microsoft.com/office/drawing/2014/main" id="{81BDA1BE-FC86-446D-ABEE-9073B644B157}"/>
                </a:ext>
              </a:extLst>
            </p:cNvPr>
            <p:cNvSpPr>
              <a:spLocks noChangeShapeType="1"/>
            </p:cNvSpPr>
            <p:nvPr>
              <p:custDataLst>
                <p:tags r:id="rId632"/>
              </p:custDataLst>
            </p:nvPr>
          </p:nvSpPr>
          <p:spPr bwMode="auto">
            <a:xfrm flipV="1">
              <a:off x="2415667" y="822326"/>
              <a:ext cx="0" cy="619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 name="Line 634">
              <a:extLst>
                <a:ext uri="{FF2B5EF4-FFF2-40B4-BE49-F238E27FC236}">
                  <a16:creationId xmlns:a16="http://schemas.microsoft.com/office/drawing/2014/main" id="{386954D8-A0F9-4987-A2B9-6589918ABB47}"/>
                </a:ext>
              </a:extLst>
            </p:cNvPr>
            <p:cNvSpPr>
              <a:spLocks noChangeShapeType="1"/>
            </p:cNvSpPr>
            <p:nvPr>
              <p:custDataLst>
                <p:tags r:id="rId633"/>
              </p:custDataLst>
            </p:nvPr>
          </p:nvSpPr>
          <p:spPr bwMode="auto">
            <a:xfrm flipV="1">
              <a:off x="2417255" y="823913"/>
              <a:ext cx="0" cy="619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635">
              <a:extLst>
                <a:ext uri="{FF2B5EF4-FFF2-40B4-BE49-F238E27FC236}">
                  <a16:creationId xmlns:a16="http://schemas.microsoft.com/office/drawing/2014/main" id="{48F949ED-F885-4F6D-B5AD-6B7088069B69}"/>
                </a:ext>
              </a:extLst>
            </p:cNvPr>
            <p:cNvSpPr>
              <a:spLocks noChangeShapeType="1"/>
            </p:cNvSpPr>
            <p:nvPr>
              <p:custDataLst>
                <p:tags r:id="rId634"/>
              </p:custDataLst>
            </p:nvPr>
          </p:nvSpPr>
          <p:spPr bwMode="auto">
            <a:xfrm flipV="1">
              <a:off x="2418842" y="823913"/>
              <a:ext cx="0" cy="619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636">
              <a:extLst>
                <a:ext uri="{FF2B5EF4-FFF2-40B4-BE49-F238E27FC236}">
                  <a16:creationId xmlns:a16="http://schemas.microsoft.com/office/drawing/2014/main" id="{E581C4B5-42C4-4A45-938B-2186F02249C5}"/>
                </a:ext>
              </a:extLst>
            </p:cNvPr>
            <p:cNvSpPr>
              <a:spLocks noChangeShapeType="1"/>
            </p:cNvSpPr>
            <p:nvPr>
              <p:custDataLst>
                <p:tags r:id="rId635"/>
              </p:custDataLst>
            </p:nvPr>
          </p:nvSpPr>
          <p:spPr bwMode="auto">
            <a:xfrm flipV="1">
              <a:off x="2422017" y="825501"/>
              <a:ext cx="0" cy="619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Line 637">
              <a:extLst>
                <a:ext uri="{FF2B5EF4-FFF2-40B4-BE49-F238E27FC236}">
                  <a16:creationId xmlns:a16="http://schemas.microsoft.com/office/drawing/2014/main" id="{586D5F87-D74E-48CC-A40B-394A7BDEE7E3}"/>
                </a:ext>
              </a:extLst>
            </p:cNvPr>
            <p:cNvSpPr>
              <a:spLocks noChangeShapeType="1"/>
            </p:cNvSpPr>
            <p:nvPr>
              <p:custDataLst>
                <p:tags r:id="rId636"/>
              </p:custDataLst>
            </p:nvPr>
          </p:nvSpPr>
          <p:spPr bwMode="auto">
            <a:xfrm flipV="1">
              <a:off x="2423605" y="825501"/>
              <a:ext cx="0" cy="619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 name="Line 638">
              <a:extLst>
                <a:ext uri="{FF2B5EF4-FFF2-40B4-BE49-F238E27FC236}">
                  <a16:creationId xmlns:a16="http://schemas.microsoft.com/office/drawing/2014/main" id="{832AEF57-608F-443E-B7F5-4B5B1EAD3B3B}"/>
                </a:ext>
              </a:extLst>
            </p:cNvPr>
            <p:cNvSpPr>
              <a:spLocks noChangeShapeType="1"/>
            </p:cNvSpPr>
            <p:nvPr>
              <p:custDataLst>
                <p:tags r:id="rId637"/>
              </p:custDataLst>
            </p:nvPr>
          </p:nvSpPr>
          <p:spPr bwMode="auto">
            <a:xfrm>
              <a:off x="2425192" y="827088"/>
              <a:ext cx="0" cy="619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 name="Freeform 639">
              <a:extLst>
                <a:ext uri="{FF2B5EF4-FFF2-40B4-BE49-F238E27FC236}">
                  <a16:creationId xmlns:a16="http://schemas.microsoft.com/office/drawing/2014/main" id="{A0F6836E-10CD-4E46-AA5D-6D5E5CF43B18}"/>
                </a:ext>
              </a:extLst>
            </p:cNvPr>
            <p:cNvSpPr>
              <a:spLocks/>
            </p:cNvSpPr>
            <p:nvPr>
              <p:custDataLst>
                <p:tags r:id="rId638"/>
              </p:custDataLst>
            </p:nvPr>
          </p:nvSpPr>
          <p:spPr bwMode="auto">
            <a:xfrm>
              <a:off x="2342642" y="738188"/>
              <a:ext cx="266700" cy="95250"/>
            </a:xfrm>
            <a:custGeom>
              <a:avLst/>
              <a:gdLst>
                <a:gd name="T0" fmla="*/ 166 w 168"/>
                <a:gd name="T1" fmla="*/ 6 h 60"/>
                <a:gd name="T2" fmla="*/ 163 w 168"/>
                <a:gd name="T3" fmla="*/ 17 h 60"/>
                <a:gd name="T4" fmla="*/ 157 w 168"/>
                <a:gd name="T5" fmla="*/ 27 h 60"/>
                <a:gd name="T6" fmla="*/ 147 w 168"/>
                <a:gd name="T7" fmla="*/ 37 h 60"/>
                <a:gd name="T8" fmla="*/ 136 w 168"/>
                <a:gd name="T9" fmla="*/ 45 h 60"/>
                <a:gd name="T10" fmla="*/ 122 w 168"/>
                <a:gd name="T11" fmla="*/ 51 h 60"/>
                <a:gd name="T12" fmla="*/ 107 w 168"/>
                <a:gd name="T13" fmla="*/ 56 h 60"/>
                <a:gd name="T14" fmla="*/ 91 w 168"/>
                <a:gd name="T15" fmla="*/ 59 h 60"/>
                <a:gd name="T16" fmla="*/ 74 w 168"/>
                <a:gd name="T17" fmla="*/ 59 h 60"/>
                <a:gd name="T18" fmla="*/ 58 w 168"/>
                <a:gd name="T19" fmla="*/ 56 h 60"/>
                <a:gd name="T20" fmla="*/ 43 w 168"/>
                <a:gd name="T21" fmla="*/ 51 h 60"/>
                <a:gd name="T22" fmla="*/ 30 w 168"/>
                <a:gd name="T23" fmla="*/ 45 h 60"/>
                <a:gd name="T24" fmla="*/ 18 w 168"/>
                <a:gd name="T25" fmla="*/ 37 h 60"/>
                <a:gd name="T26" fmla="*/ 10 w 168"/>
                <a:gd name="T27" fmla="*/ 27 h 60"/>
                <a:gd name="T28" fmla="*/ 3 w 168"/>
                <a:gd name="T29" fmla="*/ 17 h 60"/>
                <a:gd name="T30" fmla="*/ 0 w 168"/>
                <a:gd name="T31" fmla="*/ 6 h 60"/>
                <a:gd name="T32" fmla="*/ 0 w 168"/>
                <a:gd name="T33" fmla="*/ 1 h 60"/>
                <a:gd name="T34" fmla="*/ 0 w 168"/>
                <a:gd name="T35" fmla="*/ 3 h 60"/>
                <a:gd name="T36" fmla="*/ 1 w 168"/>
                <a:gd name="T37" fmla="*/ 6 h 60"/>
                <a:gd name="T38" fmla="*/ 3 w 168"/>
                <a:gd name="T39" fmla="*/ 10 h 60"/>
                <a:gd name="T40" fmla="*/ 6 w 168"/>
                <a:gd name="T41" fmla="*/ 15 h 60"/>
                <a:gd name="T42" fmla="*/ 9 w 168"/>
                <a:gd name="T43" fmla="*/ 20 h 60"/>
                <a:gd name="T44" fmla="*/ 13 w 168"/>
                <a:gd name="T45" fmla="*/ 25 h 60"/>
                <a:gd name="T46" fmla="*/ 19 w 168"/>
                <a:gd name="T47" fmla="*/ 30 h 60"/>
                <a:gd name="T48" fmla="*/ 25 w 168"/>
                <a:gd name="T49" fmla="*/ 34 h 60"/>
                <a:gd name="T50" fmla="*/ 32 w 168"/>
                <a:gd name="T51" fmla="*/ 38 h 60"/>
                <a:gd name="T52" fmla="*/ 39 w 168"/>
                <a:gd name="T53" fmla="*/ 41 h 60"/>
                <a:gd name="T54" fmla="*/ 46 w 168"/>
                <a:gd name="T55" fmla="*/ 43 h 60"/>
                <a:gd name="T56" fmla="*/ 53 w 168"/>
                <a:gd name="T57" fmla="*/ 46 h 60"/>
                <a:gd name="T58" fmla="*/ 59 w 168"/>
                <a:gd name="T59" fmla="*/ 48 h 60"/>
                <a:gd name="T60" fmla="*/ 65 w 168"/>
                <a:gd name="T61" fmla="*/ 49 h 60"/>
                <a:gd name="T62" fmla="*/ 69 w 168"/>
                <a:gd name="T63" fmla="*/ 49 h 60"/>
                <a:gd name="T64" fmla="*/ 74 w 168"/>
                <a:gd name="T65" fmla="*/ 49 h 60"/>
                <a:gd name="T66" fmla="*/ 78 w 168"/>
                <a:gd name="T67" fmla="*/ 50 h 60"/>
                <a:gd name="T68" fmla="*/ 83 w 168"/>
                <a:gd name="T69" fmla="*/ 50 h 60"/>
                <a:gd name="T70" fmla="*/ 88 w 168"/>
                <a:gd name="T71" fmla="*/ 50 h 60"/>
                <a:gd name="T72" fmla="*/ 93 w 168"/>
                <a:gd name="T73" fmla="*/ 49 h 60"/>
                <a:gd name="T74" fmla="*/ 98 w 168"/>
                <a:gd name="T75" fmla="*/ 49 h 60"/>
                <a:gd name="T76" fmla="*/ 102 w 168"/>
                <a:gd name="T77" fmla="*/ 48 h 60"/>
                <a:gd name="T78" fmla="*/ 106 w 168"/>
                <a:gd name="T79" fmla="*/ 48 h 60"/>
                <a:gd name="T80" fmla="*/ 110 w 168"/>
                <a:gd name="T81" fmla="*/ 47 h 60"/>
                <a:gd name="T82" fmla="*/ 115 w 168"/>
                <a:gd name="T83" fmla="*/ 46 h 60"/>
                <a:gd name="T84" fmla="*/ 120 w 168"/>
                <a:gd name="T85" fmla="*/ 44 h 60"/>
                <a:gd name="T86" fmla="*/ 126 w 168"/>
                <a:gd name="T87" fmla="*/ 42 h 60"/>
                <a:gd name="T88" fmla="*/ 131 w 168"/>
                <a:gd name="T89" fmla="*/ 40 h 60"/>
                <a:gd name="T90" fmla="*/ 136 w 168"/>
                <a:gd name="T91" fmla="*/ 38 h 60"/>
                <a:gd name="T92" fmla="*/ 140 w 168"/>
                <a:gd name="T93" fmla="*/ 36 h 60"/>
                <a:gd name="T94" fmla="*/ 142 w 168"/>
                <a:gd name="T95" fmla="*/ 34 h 60"/>
                <a:gd name="T96" fmla="*/ 149 w 168"/>
                <a:gd name="T97" fmla="*/ 28 h 60"/>
                <a:gd name="T98" fmla="*/ 154 w 168"/>
                <a:gd name="T99" fmla="*/ 21 h 60"/>
                <a:gd name="T100" fmla="*/ 159 w 168"/>
                <a:gd name="T101" fmla="*/ 16 h 60"/>
                <a:gd name="T102" fmla="*/ 162 w 168"/>
                <a:gd name="T103" fmla="*/ 11 h 60"/>
                <a:gd name="T104" fmla="*/ 164 w 168"/>
                <a:gd name="T105" fmla="*/ 7 h 60"/>
                <a:gd name="T106" fmla="*/ 166 w 168"/>
                <a:gd name="T107" fmla="*/ 3 h 60"/>
                <a:gd name="T108" fmla="*/ 167 w 168"/>
                <a:gd name="T10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60">
                  <a:moveTo>
                    <a:pt x="167" y="0"/>
                  </a:moveTo>
                  <a:lnTo>
                    <a:pt x="166" y="6"/>
                  </a:lnTo>
                  <a:lnTo>
                    <a:pt x="165" y="12"/>
                  </a:lnTo>
                  <a:lnTo>
                    <a:pt x="163" y="17"/>
                  </a:lnTo>
                  <a:lnTo>
                    <a:pt x="160" y="22"/>
                  </a:lnTo>
                  <a:lnTo>
                    <a:pt x="157" y="27"/>
                  </a:lnTo>
                  <a:lnTo>
                    <a:pt x="152" y="32"/>
                  </a:lnTo>
                  <a:lnTo>
                    <a:pt x="147" y="37"/>
                  </a:lnTo>
                  <a:lnTo>
                    <a:pt x="142" y="41"/>
                  </a:lnTo>
                  <a:lnTo>
                    <a:pt x="136" y="45"/>
                  </a:lnTo>
                  <a:lnTo>
                    <a:pt x="129" y="48"/>
                  </a:lnTo>
                  <a:lnTo>
                    <a:pt x="122" y="51"/>
                  </a:lnTo>
                  <a:lnTo>
                    <a:pt x="115" y="54"/>
                  </a:lnTo>
                  <a:lnTo>
                    <a:pt x="107" y="56"/>
                  </a:lnTo>
                  <a:lnTo>
                    <a:pt x="99" y="58"/>
                  </a:lnTo>
                  <a:lnTo>
                    <a:pt x="91" y="59"/>
                  </a:lnTo>
                  <a:lnTo>
                    <a:pt x="83" y="59"/>
                  </a:lnTo>
                  <a:lnTo>
                    <a:pt x="74" y="59"/>
                  </a:lnTo>
                  <a:lnTo>
                    <a:pt x="66" y="58"/>
                  </a:lnTo>
                  <a:lnTo>
                    <a:pt x="58" y="56"/>
                  </a:lnTo>
                  <a:lnTo>
                    <a:pt x="50" y="54"/>
                  </a:lnTo>
                  <a:lnTo>
                    <a:pt x="43" y="51"/>
                  </a:lnTo>
                  <a:lnTo>
                    <a:pt x="36" y="48"/>
                  </a:lnTo>
                  <a:lnTo>
                    <a:pt x="30" y="45"/>
                  </a:lnTo>
                  <a:lnTo>
                    <a:pt x="24" y="41"/>
                  </a:lnTo>
                  <a:lnTo>
                    <a:pt x="18" y="37"/>
                  </a:lnTo>
                  <a:lnTo>
                    <a:pt x="14" y="32"/>
                  </a:lnTo>
                  <a:lnTo>
                    <a:pt x="10" y="27"/>
                  </a:lnTo>
                  <a:lnTo>
                    <a:pt x="6" y="22"/>
                  </a:lnTo>
                  <a:lnTo>
                    <a:pt x="3" y="17"/>
                  </a:lnTo>
                  <a:lnTo>
                    <a:pt x="1" y="12"/>
                  </a:lnTo>
                  <a:lnTo>
                    <a:pt x="0" y="6"/>
                  </a:lnTo>
                  <a:lnTo>
                    <a:pt x="0" y="0"/>
                  </a:lnTo>
                  <a:lnTo>
                    <a:pt x="0" y="1"/>
                  </a:lnTo>
                  <a:lnTo>
                    <a:pt x="0" y="2"/>
                  </a:lnTo>
                  <a:lnTo>
                    <a:pt x="0" y="3"/>
                  </a:lnTo>
                  <a:lnTo>
                    <a:pt x="1" y="5"/>
                  </a:lnTo>
                  <a:lnTo>
                    <a:pt x="1" y="6"/>
                  </a:lnTo>
                  <a:lnTo>
                    <a:pt x="2" y="8"/>
                  </a:lnTo>
                  <a:lnTo>
                    <a:pt x="3" y="10"/>
                  </a:lnTo>
                  <a:lnTo>
                    <a:pt x="4" y="13"/>
                  </a:lnTo>
                  <a:lnTo>
                    <a:pt x="6" y="15"/>
                  </a:lnTo>
                  <a:lnTo>
                    <a:pt x="7" y="17"/>
                  </a:lnTo>
                  <a:lnTo>
                    <a:pt x="9" y="20"/>
                  </a:lnTo>
                  <a:lnTo>
                    <a:pt x="11" y="22"/>
                  </a:lnTo>
                  <a:lnTo>
                    <a:pt x="13" y="25"/>
                  </a:lnTo>
                  <a:lnTo>
                    <a:pt x="16" y="27"/>
                  </a:lnTo>
                  <a:lnTo>
                    <a:pt x="19" y="30"/>
                  </a:lnTo>
                  <a:lnTo>
                    <a:pt x="22" y="32"/>
                  </a:lnTo>
                  <a:lnTo>
                    <a:pt x="25" y="34"/>
                  </a:lnTo>
                  <a:lnTo>
                    <a:pt x="28" y="36"/>
                  </a:lnTo>
                  <a:lnTo>
                    <a:pt x="32" y="38"/>
                  </a:lnTo>
                  <a:lnTo>
                    <a:pt x="35" y="39"/>
                  </a:lnTo>
                  <a:lnTo>
                    <a:pt x="39" y="41"/>
                  </a:lnTo>
                  <a:lnTo>
                    <a:pt x="42" y="42"/>
                  </a:lnTo>
                  <a:lnTo>
                    <a:pt x="46" y="43"/>
                  </a:lnTo>
                  <a:lnTo>
                    <a:pt x="49" y="45"/>
                  </a:lnTo>
                  <a:lnTo>
                    <a:pt x="53" y="46"/>
                  </a:lnTo>
                  <a:lnTo>
                    <a:pt x="56" y="47"/>
                  </a:lnTo>
                  <a:lnTo>
                    <a:pt x="59" y="48"/>
                  </a:lnTo>
                  <a:lnTo>
                    <a:pt x="62" y="48"/>
                  </a:lnTo>
                  <a:lnTo>
                    <a:pt x="65" y="49"/>
                  </a:lnTo>
                  <a:lnTo>
                    <a:pt x="67" y="49"/>
                  </a:lnTo>
                  <a:lnTo>
                    <a:pt x="69" y="49"/>
                  </a:lnTo>
                  <a:lnTo>
                    <a:pt x="71" y="49"/>
                  </a:lnTo>
                  <a:lnTo>
                    <a:pt x="74" y="49"/>
                  </a:lnTo>
                  <a:lnTo>
                    <a:pt x="76" y="50"/>
                  </a:lnTo>
                  <a:lnTo>
                    <a:pt x="78" y="50"/>
                  </a:lnTo>
                  <a:lnTo>
                    <a:pt x="81" y="50"/>
                  </a:lnTo>
                  <a:lnTo>
                    <a:pt x="83" y="50"/>
                  </a:lnTo>
                  <a:lnTo>
                    <a:pt x="86" y="50"/>
                  </a:lnTo>
                  <a:lnTo>
                    <a:pt x="88" y="50"/>
                  </a:lnTo>
                  <a:lnTo>
                    <a:pt x="90" y="49"/>
                  </a:lnTo>
                  <a:lnTo>
                    <a:pt x="93" y="49"/>
                  </a:lnTo>
                  <a:lnTo>
                    <a:pt x="95" y="49"/>
                  </a:lnTo>
                  <a:lnTo>
                    <a:pt x="98" y="49"/>
                  </a:lnTo>
                  <a:lnTo>
                    <a:pt x="100" y="49"/>
                  </a:lnTo>
                  <a:lnTo>
                    <a:pt x="102" y="48"/>
                  </a:lnTo>
                  <a:lnTo>
                    <a:pt x="104" y="48"/>
                  </a:lnTo>
                  <a:lnTo>
                    <a:pt x="106" y="48"/>
                  </a:lnTo>
                  <a:lnTo>
                    <a:pt x="108" y="48"/>
                  </a:lnTo>
                  <a:lnTo>
                    <a:pt x="110" y="47"/>
                  </a:lnTo>
                  <a:lnTo>
                    <a:pt x="112" y="46"/>
                  </a:lnTo>
                  <a:lnTo>
                    <a:pt x="115" y="46"/>
                  </a:lnTo>
                  <a:lnTo>
                    <a:pt x="118" y="45"/>
                  </a:lnTo>
                  <a:lnTo>
                    <a:pt x="120" y="44"/>
                  </a:lnTo>
                  <a:lnTo>
                    <a:pt x="123" y="43"/>
                  </a:lnTo>
                  <a:lnTo>
                    <a:pt x="126" y="42"/>
                  </a:lnTo>
                  <a:lnTo>
                    <a:pt x="128" y="41"/>
                  </a:lnTo>
                  <a:lnTo>
                    <a:pt x="131" y="40"/>
                  </a:lnTo>
                  <a:lnTo>
                    <a:pt x="133" y="39"/>
                  </a:lnTo>
                  <a:lnTo>
                    <a:pt x="136" y="38"/>
                  </a:lnTo>
                  <a:lnTo>
                    <a:pt x="138" y="37"/>
                  </a:lnTo>
                  <a:lnTo>
                    <a:pt x="140" y="36"/>
                  </a:lnTo>
                  <a:lnTo>
                    <a:pt x="141" y="35"/>
                  </a:lnTo>
                  <a:lnTo>
                    <a:pt x="142" y="34"/>
                  </a:lnTo>
                  <a:lnTo>
                    <a:pt x="146" y="31"/>
                  </a:lnTo>
                  <a:lnTo>
                    <a:pt x="149" y="28"/>
                  </a:lnTo>
                  <a:lnTo>
                    <a:pt x="152" y="24"/>
                  </a:lnTo>
                  <a:lnTo>
                    <a:pt x="154" y="21"/>
                  </a:lnTo>
                  <a:lnTo>
                    <a:pt x="157" y="18"/>
                  </a:lnTo>
                  <a:lnTo>
                    <a:pt x="159" y="16"/>
                  </a:lnTo>
                  <a:lnTo>
                    <a:pt x="160" y="13"/>
                  </a:lnTo>
                  <a:lnTo>
                    <a:pt x="162" y="11"/>
                  </a:lnTo>
                  <a:lnTo>
                    <a:pt x="163" y="8"/>
                  </a:lnTo>
                  <a:lnTo>
                    <a:pt x="164" y="7"/>
                  </a:lnTo>
                  <a:lnTo>
                    <a:pt x="165" y="5"/>
                  </a:lnTo>
                  <a:lnTo>
                    <a:pt x="166" y="3"/>
                  </a:lnTo>
                  <a:lnTo>
                    <a:pt x="166" y="2"/>
                  </a:lnTo>
                  <a:lnTo>
                    <a:pt x="167" y="1"/>
                  </a:lnTo>
                  <a:lnTo>
                    <a:pt x="167" y="0"/>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 name="Freeform 640">
              <a:extLst>
                <a:ext uri="{FF2B5EF4-FFF2-40B4-BE49-F238E27FC236}">
                  <a16:creationId xmlns:a16="http://schemas.microsoft.com/office/drawing/2014/main" id="{5D1CD50A-FBDB-4DAC-A596-54BBDE498783}"/>
                </a:ext>
              </a:extLst>
            </p:cNvPr>
            <p:cNvSpPr>
              <a:spLocks/>
            </p:cNvSpPr>
            <p:nvPr>
              <p:custDataLst>
                <p:tags r:id="rId639"/>
              </p:custDataLst>
            </p:nvPr>
          </p:nvSpPr>
          <p:spPr bwMode="auto">
            <a:xfrm>
              <a:off x="2342642" y="738188"/>
              <a:ext cx="266700" cy="95250"/>
            </a:xfrm>
            <a:custGeom>
              <a:avLst/>
              <a:gdLst>
                <a:gd name="T0" fmla="*/ 166 w 168"/>
                <a:gd name="T1" fmla="*/ 6 h 60"/>
                <a:gd name="T2" fmla="*/ 163 w 168"/>
                <a:gd name="T3" fmla="*/ 17 h 60"/>
                <a:gd name="T4" fmla="*/ 157 w 168"/>
                <a:gd name="T5" fmla="*/ 27 h 60"/>
                <a:gd name="T6" fmla="*/ 147 w 168"/>
                <a:gd name="T7" fmla="*/ 37 h 60"/>
                <a:gd name="T8" fmla="*/ 136 w 168"/>
                <a:gd name="T9" fmla="*/ 45 h 60"/>
                <a:gd name="T10" fmla="*/ 122 w 168"/>
                <a:gd name="T11" fmla="*/ 51 h 60"/>
                <a:gd name="T12" fmla="*/ 107 w 168"/>
                <a:gd name="T13" fmla="*/ 56 h 60"/>
                <a:gd name="T14" fmla="*/ 91 w 168"/>
                <a:gd name="T15" fmla="*/ 59 h 60"/>
                <a:gd name="T16" fmla="*/ 74 w 168"/>
                <a:gd name="T17" fmla="*/ 59 h 60"/>
                <a:gd name="T18" fmla="*/ 58 w 168"/>
                <a:gd name="T19" fmla="*/ 56 h 60"/>
                <a:gd name="T20" fmla="*/ 43 w 168"/>
                <a:gd name="T21" fmla="*/ 51 h 60"/>
                <a:gd name="T22" fmla="*/ 30 w 168"/>
                <a:gd name="T23" fmla="*/ 45 h 60"/>
                <a:gd name="T24" fmla="*/ 18 w 168"/>
                <a:gd name="T25" fmla="*/ 37 h 60"/>
                <a:gd name="T26" fmla="*/ 10 w 168"/>
                <a:gd name="T27" fmla="*/ 27 h 60"/>
                <a:gd name="T28" fmla="*/ 3 w 168"/>
                <a:gd name="T29" fmla="*/ 17 h 60"/>
                <a:gd name="T30" fmla="*/ 0 w 168"/>
                <a:gd name="T31" fmla="*/ 6 h 60"/>
                <a:gd name="T32" fmla="*/ 0 w 168"/>
                <a:gd name="T33" fmla="*/ 1 h 60"/>
                <a:gd name="T34" fmla="*/ 0 w 168"/>
                <a:gd name="T35" fmla="*/ 3 h 60"/>
                <a:gd name="T36" fmla="*/ 1 w 168"/>
                <a:gd name="T37" fmla="*/ 6 h 60"/>
                <a:gd name="T38" fmla="*/ 3 w 168"/>
                <a:gd name="T39" fmla="*/ 10 h 60"/>
                <a:gd name="T40" fmla="*/ 6 w 168"/>
                <a:gd name="T41" fmla="*/ 15 h 60"/>
                <a:gd name="T42" fmla="*/ 9 w 168"/>
                <a:gd name="T43" fmla="*/ 20 h 60"/>
                <a:gd name="T44" fmla="*/ 13 w 168"/>
                <a:gd name="T45" fmla="*/ 25 h 60"/>
                <a:gd name="T46" fmla="*/ 19 w 168"/>
                <a:gd name="T47" fmla="*/ 30 h 60"/>
                <a:gd name="T48" fmla="*/ 25 w 168"/>
                <a:gd name="T49" fmla="*/ 34 h 60"/>
                <a:gd name="T50" fmla="*/ 32 w 168"/>
                <a:gd name="T51" fmla="*/ 38 h 60"/>
                <a:gd name="T52" fmla="*/ 39 w 168"/>
                <a:gd name="T53" fmla="*/ 41 h 60"/>
                <a:gd name="T54" fmla="*/ 46 w 168"/>
                <a:gd name="T55" fmla="*/ 43 h 60"/>
                <a:gd name="T56" fmla="*/ 53 w 168"/>
                <a:gd name="T57" fmla="*/ 46 h 60"/>
                <a:gd name="T58" fmla="*/ 59 w 168"/>
                <a:gd name="T59" fmla="*/ 48 h 60"/>
                <a:gd name="T60" fmla="*/ 65 w 168"/>
                <a:gd name="T61" fmla="*/ 49 h 60"/>
                <a:gd name="T62" fmla="*/ 69 w 168"/>
                <a:gd name="T63" fmla="*/ 49 h 60"/>
                <a:gd name="T64" fmla="*/ 74 w 168"/>
                <a:gd name="T65" fmla="*/ 49 h 60"/>
                <a:gd name="T66" fmla="*/ 78 w 168"/>
                <a:gd name="T67" fmla="*/ 50 h 60"/>
                <a:gd name="T68" fmla="*/ 83 w 168"/>
                <a:gd name="T69" fmla="*/ 50 h 60"/>
                <a:gd name="T70" fmla="*/ 88 w 168"/>
                <a:gd name="T71" fmla="*/ 50 h 60"/>
                <a:gd name="T72" fmla="*/ 93 w 168"/>
                <a:gd name="T73" fmla="*/ 49 h 60"/>
                <a:gd name="T74" fmla="*/ 98 w 168"/>
                <a:gd name="T75" fmla="*/ 49 h 60"/>
                <a:gd name="T76" fmla="*/ 102 w 168"/>
                <a:gd name="T77" fmla="*/ 48 h 60"/>
                <a:gd name="T78" fmla="*/ 106 w 168"/>
                <a:gd name="T79" fmla="*/ 48 h 60"/>
                <a:gd name="T80" fmla="*/ 110 w 168"/>
                <a:gd name="T81" fmla="*/ 47 h 60"/>
                <a:gd name="T82" fmla="*/ 115 w 168"/>
                <a:gd name="T83" fmla="*/ 46 h 60"/>
                <a:gd name="T84" fmla="*/ 120 w 168"/>
                <a:gd name="T85" fmla="*/ 44 h 60"/>
                <a:gd name="T86" fmla="*/ 126 w 168"/>
                <a:gd name="T87" fmla="*/ 42 h 60"/>
                <a:gd name="T88" fmla="*/ 131 w 168"/>
                <a:gd name="T89" fmla="*/ 40 h 60"/>
                <a:gd name="T90" fmla="*/ 136 w 168"/>
                <a:gd name="T91" fmla="*/ 38 h 60"/>
                <a:gd name="T92" fmla="*/ 140 w 168"/>
                <a:gd name="T93" fmla="*/ 36 h 60"/>
                <a:gd name="T94" fmla="*/ 142 w 168"/>
                <a:gd name="T95" fmla="*/ 34 h 60"/>
                <a:gd name="T96" fmla="*/ 149 w 168"/>
                <a:gd name="T97" fmla="*/ 28 h 60"/>
                <a:gd name="T98" fmla="*/ 154 w 168"/>
                <a:gd name="T99" fmla="*/ 21 h 60"/>
                <a:gd name="T100" fmla="*/ 159 w 168"/>
                <a:gd name="T101" fmla="*/ 16 h 60"/>
                <a:gd name="T102" fmla="*/ 162 w 168"/>
                <a:gd name="T103" fmla="*/ 11 h 60"/>
                <a:gd name="T104" fmla="*/ 164 w 168"/>
                <a:gd name="T105" fmla="*/ 7 h 60"/>
                <a:gd name="T106" fmla="*/ 166 w 168"/>
                <a:gd name="T107" fmla="*/ 3 h 60"/>
                <a:gd name="T108" fmla="*/ 167 w 168"/>
                <a:gd name="T10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60">
                  <a:moveTo>
                    <a:pt x="167" y="0"/>
                  </a:moveTo>
                  <a:lnTo>
                    <a:pt x="166" y="6"/>
                  </a:lnTo>
                  <a:lnTo>
                    <a:pt x="165" y="12"/>
                  </a:lnTo>
                  <a:lnTo>
                    <a:pt x="163" y="17"/>
                  </a:lnTo>
                  <a:lnTo>
                    <a:pt x="160" y="22"/>
                  </a:lnTo>
                  <a:lnTo>
                    <a:pt x="157" y="27"/>
                  </a:lnTo>
                  <a:lnTo>
                    <a:pt x="152" y="32"/>
                  </a:lnTo>
                  <a:lnTo>
                    <a:pt x="147" y="37"/>
                  </a:lnTo>
                  <a:lnTo>
                    <a:pt x="142" y="41"/>
                  </a:lnTo>
                  <a:lnTo>
                    <a:pt x="136" y="45"/>
                  </a:lnTo>
                  <a:lnTo>
                    <a:pt x="129" y="48"/>
                  </a:lnTo>
                  <a:lnTo>
                    <a:pt x="122" y="51"/>
                  </a:lnTo>
                  <a:lnTo>
                    <a:pt x="115" y="54"/>
                  </a:lnTo>
                  <a:lnTo>
                    <a:pt x="107" y="56"/>
                  </a:lnTo>
                  <a:lnTo>
                    <a:pt x="99" y="58"/>
                  </a:lnTo>
                  <a:lnTo>
                    <a:pt x="91" y="59"/>
                  </a:lnTo>
                  <a:lnTo>
                    <a:pt x="83" y="59"/>
                  </a:lnTo>
                  <a:lnTo>
                    <a:pt x="74" y="59"/>
                  </a:lnTo>
                  <a:lnTo>
                    <a:pt x="66" y="58"/>
                  </a:lnTo>
                  <a:lnTo>
                    <a:pt x="58" y="56"/>
                  </a:lnTo>
                  <a:lnTo>
                    <a:pt x="50" y="54"/>
                  </a:lnTo>
                  <a:lnTo>
                    <a:pt x="43" y="51"/>
                  </a:lnTo>
                  <a:lnTo>
                    <a:pt x="36" y="48"/>
                  </a:lnTo>
                  <a:lnTo>
                    <a:pt x="30" y="45"/>
                  </a:lnTo>
                  <a:lnTo>
                    <a:pt x="24" y="41"/>
                  </a:lnTo>
                  <a:lnTo>
                    <a:pt x="18" y="37"/>
                  </a:lnTo>
                  <a:lnTo>
                    <a:pt x="14" y="32"/>
                  </a:lnTo>
                  <a:lnTo>
                    <a:pt x="10" y="27"/>
                  </a:lnTo>
                  <a:lnTo>
                    <a:pt x="6" y="22"/>
                  </a:lnTo>
                  <a:lnTo>
                    <a:pt x="3" y="17"/>
                  </a:lnTo>
                  <a:lnTo>
                    <a:pt x="1" y="12"/>
                  </a:lnTo>
                  <a:lnTo>
                    <a:pt x="0" y="6"/>
                  </a:lnTo>
                  <a:lnTo>
                    <a:pt x="0" y="0"/>
                  </a:lnTo>
                  <a:lnTo>
                    <a:pt x="0" y="1"/>
                  </a:lnTo>
                  <a:lnTo>
                    <a:pt x="0" y="2"/>
                  </a:lnTo>
                  <a:lnTo>
                    <a:pt x="0" y="3"/>
                  </a:lnTo>
                  <a:lnTo>
                    <a:pt x="1" y="5"/>
                  </a:lnTo>
                  <a:lnTo>
                    <a:pt x="1" y="6"/>
                  </a:lnTo>
                  <a:lnTo>
                    <a:pt x="2" y="8"/>
                  </a:lnTo>
                  <a:lnTo>
                    <a:pt x="3" y="10"/>
                  </a:lnTo>
                  <a:lnTo>
                    <a:pt x="4" y="13"/>
                  </a:lnTo>
                  <a:lnTo>
                    <a:pt x="6" y="15"/>
                  </a:lnTo>
                  <a:lnTo>
                    <a:pt x="7" y="17"/>
                  </a:lnTo>
                  <a:lnTo>
                    <a:pt x="9" y="20"/>
                  </a:lnTo>
                  <a:lnTo>
                    <a:pt x="11" y="22"/>
                  </a:lnTo>
                  <a:lnTo>
                    <a:pt x="13" y="25"/>
                  </a:lnTo>
                  <a:lnTo>
                    <a:pt x="16" y="27"/>
                  </a:lnTo>
                  <a:lnTo>
                    <a:pt x="19" y="30"/>
                  </a:lnTo>
                  <a:lnTo>
                    <a:pt x="22" y="32"/>
                  </a:lnTo>
                  <a:lnTo>
                    <a:pt x="25" y="34"/>
                  </a:lnTo>
                  <a:lnTo>
                    <a:pt x="28" y="36"/>
                  </a:lnTo>
                  <a:lnTo>
                    <a:pt x="32" y="38"/>
                  </a:lnTo>
                  <a:lnTo>
                    <a:pt x="35" y="39"/>
                  </a:lnTo>
                  <a:lnTo>
                    <a:pt x="39" y="41"/>
                  </a:lnTo>
                  <a:lnTo>
                    <a:pt x="42" y="42"/>
                  </a:lnTo>
                  <a:lnTo>
                    <a:pt x="46" y="43"/>
                  </a:lnTo>
                  <a:lnTo>
                    <a:pt x="49" y="45"/>
                  </a:lnTo>
                  <a:lnTo>
                    <a:pt x="53" y="46"/>
                  </a:lnTo>
                  <a:lnTo>
                    <a:pt x="56" y="47"/>
                  </a:lnTo>
                  <a:lnTo>
                    <a:pt x="59" y="48"/>
                  </a:lnTo>
                  <a:lnTo>
                    <a:pt x="62" y="48"/>
                  </a:lnTo>
                  <a:lnTo>
                    <a:pt x="65" y="49"/>
                  </a:lnTo>
                  <a:lnTo>
                    <a:pt x="67" y="49"/>
                  </a:lnTo>
                  <a:lnTo>
                    <a:pt x="69" y="49"/>
                  </a:lnTo>
                  <a:lnTo>
                    <a:pt x="71" y="49"/>
                  </a:lnTo>
                  <a:lnTo>
                    <a:pt x="74" y="49"/>
                  </a:lnTo>
                  <a:lnTo>
                    <a:pt x="76" y="50"/>
                  </a:lnTo>
                  <a:lnTo>
                    <a:pt x="78" y="50"/>
                  </a:lnTo>
                  <a:lnTo>
                    <a:pt x="81" y="50"/>
                  </a:lnTo>
                  <a:lnTo>
                    <a:pt x="83" y="50"/>
                  </a:lnTo>
                  <a:lnTo>
                    <a:pt x="86" y="50"/>
                  </a:lnTo>
                  <a:lnTo>
                    <a:pt x="88" y="50"/>
                  </a:lnTo>
                  <a:lnTo>
                    <a:pt x="90" y="49"/>
                  </a:lnTo>
                  <a:lnTo>
                    <a:pt x="93" y="49"/>
                  </a:lnTo>
                  <a:lnTo>
                    <a:pt x="95" y="49"/>
                  </a:lnTo>
                  <a:lnTo>
                    <a:pt x="98" y="49"/>
                  </a:lnTo>
                  <a:lnTo>
                    <a:pt x="100" y="49"/>
                  </a:lnTo>
                  <a:lnTo>
                    <a:pt x="102" y="48"/>
                  </a:lnTo>
                  <a:lnTo>
                    <a:pt x="104" y="48"/>
                  </a:lnTo>
                  <a:lnTo>
                    <a:pt x="106" y="48"/>
                  </a:lnTo>
                  <a:lnTo>
                    <a:pt x="108" y="48"/>
                  </a:lnTo>
                  <a:lnTo>
                    <a:pt x="110" y="47"/>
                  </a:lnTo>
                  <a:lnTo>
                    <a:pt x="112" y="46"/>
                  </a:lnTo>
                  <a:lnTo>
                    <a:pt x="115" y="46"/>
                  </a:lnTo>
                  <a:lnTo>
                    <a:pt x="118" y="45"/>
                  </a:lnTo>
                  <a:lnTo>
                    <a:pt x="120" y="44"/>
                  </a:lnTo>
                  <a:lnTo>
                    <a:pt x="123" y="43"/>
                  </a:lnTo>
                  <a:lnTo>
                    <a:pt x="126" y="42"/>
                  </a:lnTo>
                  <a:lnTo>
                    <a:pt x="128" y="41"/>
                  </a:lnTo>
                  <a:lnTo>
                    <a:pt x="131" y="40"/>
                  </a:lnTo>
                  <a:lnTo>
                    <a:pt x="133" y="39"/>
                  </a:lnTo>
                  <a:lnTo>
                    <a:pt x="136" y="38"/>
                  </a:lnTo>
                  <a:lnTo>
                    <a:pt x="138" y="37"/>
                  </a:lnTo>
                  <a:lnTo>
                    <a:pt x="140" y="36"/>
                  </a:lnTo>
                  <a:lnTo>
                    <a:pt x="141" y="35"/>
                  </a:lnTo>
                  <a:lnTo>
                    <a:pt x="142" y="34"/>
                  </a:lnTo>
                  <a:lnTo>
                    <a:pt x="146" y="31"/>
                  </a:lnTo>
                  <a:lnTo>
                    <a:pt x="149" y="28"/>
                  </a:lnTo>
                  <a:lnTo>
                    <a:pt x="152" y="24"/>
                  </a:lnTo>
                  <a:lnTo>
                    <a:pt x="154" y="21"/>
                  </a:lnTo>
                  <a:lnTo>
                    <a:pt x="157" y="18"/>
                  </a:lnTo>
                  <a:lnTo>
                    <a:pt x="159" y="16"/>
                  </a:lnTo>
                  <a:lnTo>
                    <a:pt x="160" y="13"/>
                  </a:lnTo>
                  <a:lnTo>
                    <a:pt x="162" y="11"/>
                  </a:lnTo>
                  <a:lnTo>
                    <a:pt x="163" y="8"/>
                  </a:lnTo>
                  <a:lnTo>
                    <a:pt x="164" y="7"/>
                  </a:lnTo>
                  <a:lnTo>
                    <a:pt x="165" y="5"/>
                  </a:lnTo>
                  <a:lnTo>
                    <a:pt x="166" y="3"/>
                  </a:lnTo>
                  <a:lnTo>
                    <a:pt x="166" y="2"/>
                  </a:lnTo>
                  <a:lnTo>
                    <a:pt x="167" y="1"/>
                  </a:lnTo>
                  <a:lnTo>
                    <a:pt x="167"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 name="Freeform 641">
              <a:extLst>
                <a:ext uri="{FF2B5EF4-FFF2-40B4-BE49-F238E27FC236}">
                  <a16:creationId xmlns:a16="http://schemas.microsoft.com/office/drawing/2014/main" id="{6221DD2F-5BCA-42B0-B116-828DC3EB6AE7}"/>
                </a:ext>
              </a:extLst>
            </p:cNvPr>
            <p:cNvSpPr>
              <a:spLocks/>
            </p:cNvSpPr>
            <p:nvPr>
              <p:custDataLst>
                <p:tags r:id="rId640"/>
              </p:custDataLst>
            </p:nvPr>
          </p:nvSpPr>
          <p:spPr bwMode="auto">
            <a:xfrm>
              <a:off x="2344230" y="809626"/>
              <a:ext cx="133350" cy="88900"/>
            </a:xfrm>
            <a:custGeom>
              <a:avLst/>
              <a:gdLst>
                <a:gd name="T0" fmla="*/ 0 w 84"/>
                <a:gd name="T1" fmla="*/ 0 h 56"/>
                <a:gd name="T2" fmla="*/ 0 w 84"/>
                <a:gd name="T3" fmla="*/ 6 h 56"/>
                <a:gd name="T4" fmla="*/ 1 w 84"/>
                <a:gd name="T5" fmla="*/ 11 h 56"/>
                <a:gd name="T6" fmla="*/ 3 w 84"/>
                <a:gd name="T7" fmla="*/ 16 h 56"/>
                <a:gd name="T8" fmla="*/ 6 w 84"/>
                <a:gd name="T9" fmla="*/ 21 h 56"/>
                <a:gd name="T10" fmla="*/ 10 w 84"/>
                <a:gd name="T11" fmla="*/ 26 h 56"/>
                <a:gd name="T12" fmla="*/ 14 w 84"/>
                <a:gd name="T13" fmla="*/ 31 h 56"/>
                <a:gd name="T14" fmla="*/ 19 w 84"/>
                <a:gd name="T15" fmla="*/ 35 h 56"/>
                <a:gd name="T16" fmla="*/ 24 w 84"/>
                <a:gd name="T17" fmla="*/ 39 h 56"/>
                <a:gd name="T18" fmla="*/ 30 w 84"/>
                <a:gd name="T19" fmla="*/ 42 h 56"/>
                <a:gd name="T20" fmla="*/ 36 w 84"/>
                <a:gd name="T21" fmla="*/ 45 h 56"/>
                <a:gd name="T22" fmla="*/ 43 w 84"/>
                <a:gd name="T23" fmla="*/ 48 h 56"/>
                <a:gd name="T24" fmla="*/ 50 w 84"/>
                <a:gd name="T25" fmla="*/ 51 h 56"/>
                <a:gd name="T26" fmla="*/ 58 w 84"/>
                <a:gd name="T27" fmla="*/ 52 h 56"/>
                <a:gd name="T28" fmla="*/ 66 w 84"/>
                <a:gd name="T29" fmla="*/ 54 h 56"/>
                <a:gd name="T30" fmla="*/ 74 w 84"/>
                <a:gd name="T31" fmla="*/ 55 h 56"/>
                <a:gd name="T32" fmla="*/ 83 w 84"/>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6">
                  <a:moveTo>
                    <a:pt x="0" y="0"/>
                  </a:moveTo>
                  <a:lnTo>
                    <a:pt x="0" y="6"/>
                  </a:lnTo>
                  <a:lnTo>
                    <a:pt x="1" y="11"/>
                  </a:lnTo>
                  <a:lnTo>
                    <a:pt x="3" y="16"/>
                  </a:lnTo>
                  <a:lnTo>
                    <a:pt x="6" y="21"/>
                  </a:lnTo>
                  <a:lnTo>
                    <a:pt x="10" y="26"/>
                  </a:lnTo>
                  <a:lnTo>
                    <a:pt x="14" y="31"/>
                  </a:lnTo>
                  <a:lnTo>
                    <a:pt x="19" y="35"/>
                  </a:lnTo>
                  <a:lnTo>
                    <a:pt x="24" y="39"/>
                  </a:lnTo>
                  <a:lnTo>
                    <a:pt x="30" y="42"/>
                  </a:lnTo>
                  <a:lnTo>
                    <a:pt x="36" y="45"/>
                  </a:lnTo>
                  <a:lnTo>
                    <a:pt x="43" y="48"/>
                  </a:lnTo>
                  <a:lnTo>
                    <a:pt x="50" y="51"/>
                  </a:lnTo>
                  <a:lnTo>
                    <a:pt x="58" y="52"/>
                  </a:lnTo>
                  <a:lnTo>
                    <a:pt x="66" y="54"/>
                  </a:lnTo>
                  <a:lnTo>
                    <a:pt x="74" y="55"/>
                  </a:lnTo>
                  <a:lnTo>
                    <a:pt x="83" y="5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 name="Line 642">
              <a:extLst>
                <a:ext uri="{FF2B5EF4-FFF2-40B4-BE49-F238E27FC236}">
                  <a16:creationId xmlns:a16="http://schemas.microsoft.com/office/drawing/2014/main" id="{EB31E321-AFA8-4A4D-BBDF-EBC8BE062D4E}"/>
                </a:ext>
              </a:extLst>
            </p:cNvPr>
            <p:cNvSpPr>
              <a:spLocks noChangeShapeType="1"/>
            </p:cNvSpPr>
            <p:nvPr>
              <p:custDataLst>
                <p:tags r:id="rId641"/>
              </p:custDataLst>
            </p:nvPr>
          </p:nvSpPr>
          <p:spPr bwMode="auto">
            <a:xfrm>
              <a:off x="2341055" y="809626"/>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 name="Line 643">
              <a:extLst>
                <a:ext uri="{FF2B5EF4-FFF2-40B4-BE49-F238E27FC236}">
                  <a16:creationId xmlns:a16="http://schemas.microsoft.com/office/drawing/2014/main" id="{DF4BEEB4-9B27-4004-AA06-B66540F6880F}"/>
                </a:ext>
              </a:extLst>
            </p:cNvPr>
            <p:cNvSpPr>
              <a:spLocks noChangeShapeType="1"/>
            </p:cNvSpPr>
            <p:nvPr>
              <p:custDataLst>
                <p:tags r:id="rId642"/>
              </p:custDataLst>
            </p:nvPr>
          </p:nvSpPr>
          <p:spPr bwMode="auto">
            <a:xfrm>
              <a:off x="2475992" y="893763"/>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Freeform 644">
              <a:extLst>
                <a:ext uri="{FF2B5EF4-FFF2-40B4-BE49-F238E27FC236}">
                  <a16:creationId xmlns:a16="http://schemas.microsoft.com/office/drawing/2014/main" id="{08B49B18-C222-47E4-B6A3-99490D561E67}"/>
                </a:ext>
              </a:extLst>
            </p:cNvPr>
            <p:cNvSpPr>
              <a:spLocks/>
            </p:cNvSpPr>
            <p:nvPr>
              <p:custDataLst>
                <p:tags r:id="rId643"/>
              </p:custDataLst>
            </p:nvPr>
          </p:nvSpPr>
          <p:spPr bwMode="auto">
            <a:xfrm>
              <a:off x="2475992" y="809626"/>
              <a:ext cx="133350" cy="88900"/>
            </a:xfrm>
            <a:custGeom>
              <a:avLst/>
              <a:gdLst>
                <a:gd name="T0" fmla="*/ 0 w 84"/>
                <a:gd name="T1" fmla="*/ 55 h 56"/>
                <a:gd name="T2" fmla="*/ 8 w 84"/>
                <a:gd name="T3" fmla="*/ 55 h 56"/>
                <a:gd name="T4" fmla="*/ 17 w 84"/>
                <a:gd name="T5" fmla="*/ 54 h 56"/>
                <a:gd name="T6" fmla="*/ 24 w 84"/>
                <a:gd name="T7" fmla="*/ 52 h 56"/>
                <a:gd name="T8" fmla="*/ 32 w 84"/>
                <a:gd name="T9" fmla="*/ 51 h 56"/>
                <a:gd name="T10" fmla="*/ 39 w 84"/>
                <a:gd name="T11" fmla="*/ 48 h 56"/>
                <a:gd name="T12" fmla="*/ 46 w 84"/>
                <a:gd name="T13" fmla="*/ 45 h 56"/>
                <a:gd name="T14" fmla="*/ 53 w 84"/>
                <a:gd name="T15" fmla="*/ 42 h 56"/>
                <a:gd name="T16" fmla="*/ 58 w 84"/>
                <a:gd name="T17" fmla="*/ 39 h 56"/>
                <a:gd name="T18" fmla="*/ 64 w 84"/>
                <a:gd name="T19" fmla="*/ 35 h 56"/>
                <a:gd name="T20" fmla="*/ 68 w 84"/>
                <a:gd name="T21" fmla="*/ 31 h 56"/>
                <a:gd name="T22" fmla="*/ 73 w 84"/>
                <a:gd name="T23" fmla="*/ 26 h 56"/>
                <a:gd name="T24" fmla="*/ 76 w 84"/>
                <a:gd name="T25" fmla="*/ 21 h 56"/>
                <a:gd name="T26" fmla="*/ 79 w 84"/>
                <a:gd name="T27" fmla="*/ 16 h 56"/>
                <a:gd name="T28" fmla="*/ 81 w 84"/>
                <a:gd name="T29" fmla="*/ 11 h 56"/>
                <a:gd name="T30" fmla="*/ 82 w 84"/>
                <a:gd name="T31" fmla="*/ 6 h 56"/>
                <a:gd name="T32" fmla="*/ 83 w 84"/>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6">
                  <a:moveTo>
                    <a:pt x="0" y="55"/>
                  </a:moveTo>
                  <a:lnTo>
                    <a:pt x="8" y="55"/>
                  </a:lnTo>
                  <a:lnTo>
                    <a:pt x="17" y="54"/>
                  </a:lnTo>
                  <a:lnTo>
                    <a:pt x="24" y="52"/>
                  </a:lnTo>
                  <a:lnTo>
                    <a:pt x="32" y="51"/>
                  </a:lnTo>
                  <a:lnTo>
                    <a:pt x="39" y="48"/>
                  </a:lnTo>
                  <a:lnTo>
                    <a:pt x="46" y="45"/>
                  </a:lnTo>
                  <a:lnTo>
                    <a:pt x="53" y="42"/>
                  </a:lnTo>
                  <a:lnTo>
                    <a:pt x="58" y="39"/>
                  </a:lnTo>
                  <a:lnTo>
                    <a:pt x="64" y="35"/>
                  </a:lnTo>
                  <a:lnTo>
                    <a:pt x="68" y="31"/>
                  </a:lnTo>
                  <a:lnTo>
                    <a:pt x="73" y="26"/>
                  </a:lnTo>
                  <a:lnTo>
                    <a:pt x="76" y="21"/>
                  </a:lnTo>
                  <a:lnTo>
                    <a:pt x="79" y="16"/>
                  </a:lnTo>
                  <a:lnTo>
                    <a:pt x="81" y="11"/>
                  </a:lnTo>
                  <a:lnTo>
                    <a:pt x="82" y="6"/>
                  </a:lnTo>
                  <a:lnTo>
                    <a:pt x="8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 name="Line 645">
              <a:extLst>
                <a:ext uri="{FF2B5EF4-FFF2-40B4-BE49-F238E27FC236}">
                  <a16:creationId xmlns:a16="http://schemas.microsoft.com/office/drawing/2014/main" id="{6E5A69B0-6D54-42CE-9D56-1541F92FBD60}"/>
                </a:ext>
              </a:extLst>
            </p:cNvPr>
            <p:cNvSpPr>
              <a:spLocks noChangeShapeType="1"/>
            </p:cNvSpPr>
            <p:nvPr>
              <p:custDataLst>
                <p:tags r:id="rId644"/>
              </p:custDataLst>
            </p:nvPr>
          </p:nvSpPr>
          <p:spPr bwMode="auto">
            <a:xfrm flipV="1">
              <a:off x="2475992" y="893763"/>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 name="Line 646">
              <a:extLst>
                <a:ext uri="{FF2B5EF4-FFF2-40B4-BE49-F238E27FC236}">
                  <a16:creationId xmlns:a16="http://schemas.microsoft.com/office/drawing/2014/main" id="{351F503A-A293-49C2-A80E-51991F79E89E}"/>
                </a:ext>
              </a:extLst>
            </p:cNvPr>
            <p:cNvSpPr>
              <a:spLocks noChangeShapeType="1"/>
            </p:cNvSpPr>
            <p:nvPr>
              <p:custDataLst>
                <p:tags r:id="rId645"/>
              </p:custDataLst>
            </p:nvPr>
          </p:nvSpPr>
          <p:spPr bwMode="auto">
            <a:xfrm>
              <a:off x="2604580" y="809626"/>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 name="Line 647">
              <a:extLst>
                <a:ext uri="{FF2B5EF4-FFF2-40B4-BE49-F238E27FC236}">
                  <a16:creationId xmlns:a16="http://schemas.microsoft.com/office/drawing/2014/main" id="{A20B9D33-8FD6-4C25-8DDA-D8D4ED888EE9}"/>
                </a:ext>
              </a:extLst>
            </p:cNvPr>
            <p:cNvSpPr>
              <a:spLocks noChangeShapeType="1"/>
            </p:cNvSpPr>
            <p:nvPr>
              <p:custDataLst>
                <p:tags r:id="rId646"/>
              </p:custDataLst>
            </p:nvPr>
          </p:nvSpPr>
          <p:spPr bwMode="auto">
            <a:xfrm>
              <a:off x="2344230" y="749301"/>
              <a:ext cx="0" cy="619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 name="Line 648">
              <a:extLst>
                <a:ext uri="{FF2B5EF4-FFF2-40B4-BE49-F238E27FC236}">
                  <a16:creationId xmlns:a16="http://schemas.microsoft.com/office/drawing/2014/main" id="{DFA5418B-868B-4431-88CB-4B42B097133D}"/>
                </a:ext>
              </a:extLst>
            </p:cNvPr>
            <p:cNvSpPr>
              <a:spLocks noChangeShapeType="1"/>
            </p:cNvSpPr>
            <p:nvPr>
              <p:custDataLst>
                <p:tags r:id="rId647"/>
              </p:custDataLst>
            </p:nvPr>
          </p:nvSpPr>
          <p:spPr bwMode="auto">
            <a:xfrm>
              <a:off x="2606167" y="749301"/>
              <a:ext cx="0" cy="619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 name="Line 649">
              <a:extLst>
                <a:ext uri="{FF2B5EF4-FFF2-40B4-BE49-F238E27FC236}">
                  <a16:creationId xmlns:a16="http://schemas.microsoft.com/office/drawing/2014/main" id="{B907998F-E767-405D-A221-E11C46F1BAFF}"/>
                </a:ext>
              </a:extLst>
            </p:cNvPr>
            <p:cNvSpPr>
              <a:spLocks noChangeShapeType="1"/>
            </p:cNvSpPr>
            <p:nvPr>
              <p:custDataLst>
                <p:tags r:id="rId648"/>
              </p:custDataLst>
            </p:nvPr>
          </p:nvSpPr>
          <p:spPr bwMode="auto">
            <a:xfrm flipH="1">
              <a:off x="2402967" y="700088"/>
              <a:ext cx="73025" cy="444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 name="Line 650">
              <a:extLst>
                <a:ext uri="{FF2B5EF4-FFF2-40B4-BE49-F238E27FC236}">
                  <a16:creationId xmlns:a16="http://schemas.microsoft.com/office/drawing/2014/main" id="{669A8AAF-C756-4338-B914-9E9FCBBEA9D0}"/>
                </a:ext>
              </a:extLst>
            </p:cNvPr>
            <p:cNvSpPr>
              <a:spLocks noChangeShapeType="1"/>
            </p:cNvSpPr>
            <p:nvPr>
              <p:custDataLst>
                <p:tags r:id="rId649"/>
              </p:custDataLst>
            </p:nvPr>
          </p:nvSpPr>
          <p:spPr bwMode="auto">
            <a:xfrm flipH="1">
              <a:off x="2463292" y="700088"/>
              <a:ext cx="28575" cy="190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 name="Line 651">
              <a:extLst>
                <a:ext uri="{FF2B5EF4-FFF2-40B4-BE49-F238E27FC236}">
                  <a16:creationId xmlns:a16="http://schemas.microsoft.com/office/drawing/2014/main" id="{1FEEEF97-F73A-4429-8D1A-44F209908470}"/>
                </a:ext>
              </a:extLst>
            </p:cNvPr>
            <p:cNvSpPr>
              <a:spLocks noChangeShapeType="1"/>
            </p:cNvSpPr>
            <p:nvPr>
              <p:custDataLst>
                <p:tags r:id="rId650"/>
              </p:custDataLst>
            </p:nvPr>
          </p:nvSpPr>
          <p:spPr bwMode="auto">
            <a:xfrm flipH="1">
              <a:off x="2422017" y="727076"/>
              <a:ext cx="33338" cy="190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652">
              <a:extLst>
                <a:ext uri="{FF2B5EF4-FFF2-40B4-BE49-F238E27FC236}">
                  <a16:creationId xmlns:a16="http://schemas.microsoft.com/office/drawing/2014/main" id="{04399152-CDB6-4A02-AA42-B25853DAC352}"/>
                </a:ext>
              </a:extLst>
            </p:cNvPr>
            <p:cNvSpPr>
              <a:spLocks noChangeShapeType="1"/>
            </p:cNvSpPr>
            <p:nvPr>
              <p:custDataLst>
                <p:tags r:id="rId651"/>
              </p:custDataLst>
            </p:nvPr>
          </p:nvSpPr>
          <p:spPr bwMode="auto">
            <a:xfrm flipH="1">
              <a:off x="2418842" y="717551"/>
              <a:ext cx="69850" cy="4603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653">
              <a:extLst>
                <a:ext uri="{FF2B5EF4-FFF2-40B4-BE49-F238E27FC236}">
                  <a16:creationId xmlns:a16="http://schemas.microsoft.com/office/drawing/2014/main" id="{24B1CC9C-6DBC-4357-9DC1-C1EBF7AA6775}"/>
                </a:ext>
              </a:extLst>
            </p:cNvPr>
            <p:cNvSpPr>
              <a:spLocks noChangeShapeType="1"/>
            </p:cNvSpPr>
            <p:nvPr>
              <p:custDataLst>
                <p:tags r:id="rId652"/>
              </p:custDataLst>
            </p:nvPr>
          </p:nvSpPr>
          <p:spPr bwMode="auto">
            <a:xfrm>
              <a:off x="2466467" y="660401"/>
              <a:ext cx="0" cy="1158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654">
              <a:extLst>
                <a:ext uri="{FF2B5EF4-FFF2-40B4-BE49-F238E27FC236}">
                  <a16:creationId xmlns:a16="http://schemas.microsoft.com/office/drawing/2014/main" id="{9FC8C0E7-F6B0-417C-9A54-5FFB09F184C8}"/>
                </a:ext>
              </a:extLst>
            </p:cNvPr>
            <p:cNvSpPr>
              <a:spLocks noChangeShapeType="1"/>
            </p:cNvSpPr>
            <p:nvPr>
              <p:custDataLst>
                <p:tags r:id="rId653"/>
              </p:custDataLst>
            </p:nvPr>
          </p:nvSpPr>
          <p:spPr bwMode="auto">
            <a:xfrm>
              <a:off x="2514092" y="1479551"/>
              <a:ext cx="60325" cy="3651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 name="Line 655">
              <a:extLst>
                <a:ext uri="{FF2B5EF4-FFF2-40B4-BE49-F238E27FC236}">
                  <a16:creationId xmlns:a16="http://schemas.microsoft.com/office/drawing/2014/main" id="{18BD6DCF-30A7-4D41-A4AB-F5B57E0B0BAC}"/>
                </a:ext>
              </a:extLst>
            </p:cNvPr>
            <p:cNvSpPr>
              <a:spLocks noChangeShapeType="1"/>
            </p:cNvSpPr>
            <p:nvPr>
              <p:custDataLst>
                <p:tags r:id="rId654"/>
              </p:custDataLst>
            </p:nvPr>
          </p:nvSpPr>
          <p:spPr bwMode="auto">
            <a:xfrm>
              <a:off x="2525205" y="1427163"/>
              <a:ext cx="31750" cy="1984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 name="Line 656">
              <a:extLst>
                <a:ext uri="{FF2B5EF4-FFF2-40B4-BE49-F238E27FC236}">
                  <a16:creationId xmlns:a16="http://schemas.microsoft.com/office/drawing/2014/main" id="{09E6A184-F957-4246-8789-FAEBDD99393F}"/>
                </a:ext>
              </a:extLst>
            </p:cNvPr>
            <p:cNvSpPr>
              <a:spLocks noChangeShapeType="1"/>
            </p:cNvSpPr>
            <p:nvPr>
              <p:custDataLst>
                <p:tags r:id="rId655"/>
              </p:custDataLst>
            </p:nvPr>
          </p:nvSpPr>
          <p:spPr bwMode="auto">
            <a:xfrm>
              <a:off x="2569655" y="1617663"/>
              <a:ext cx="31750" cy="2000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2" name="Line 657">
              <a:extLst>
                <a:ext uri="{FF2B5EF4-FFF2-40B4-BE49-F238E27FC236}">
                  <a16:creationId xmlns:a16="http://schemas.microsoft.com/office/drawing/2014/main" id="{FF8D2F61-9F5F-44B2-A7AC-08FBA4F1B1BB}"/>
                </a:ext>
              </a:extLst>
            </p:cNvPr>
            <p:cNvSpPr>
              <a:spLocks noChangeShapeType="1"/>
            </p:cNvSpPr>
            <p:nvPr>
              <p:custDataLst>
                <p:tags r:id="rId656"/>
              </p:custDataLst>
            </p:nvPr>
          </p:nvSpPr>
          <p:spPr bwMode="auto">
            <a:xfrm>
              <a:off x="2561717" y="1457326"/>
              <a:ext cx="57150" cy="33178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 name="Line 658">
              <a:extLst>
                <a:ext uri="{FF2B5EF4-FFF2-40B4-BE49-F238E27FC236}">
                  <a16:creationId xmlns:a16="http://schemas.microsoft.com/office/drawing/2014/main" id="{582EE372-92CB-4407-9431-227FD25D1D6E}"/>
                </a:ext>
              </a:extLst>
            </p:cNvPr>
            <p:cNvSpPr>
              <a:spLocks noChangeShapeType="1"/>
            </p:cNvSpPr>
            <p:nvPr>
              <p:custDataLst>
                <p:tags r:id="rId657"/>
              </p:custDataLst>
            </p:nvPr>
          </p:nvSpPr>
          <p:spPr bwMode="auto">
            <a:xfrm>
              <a:off x="2590292" y="1487488"/>
              <a:ext cx="31750" cy="1984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 name="Line 659">
              <a:extLst>
                <a:ext uri="{FF2B5EF4-FFF2-40B4-BE49-F238E27FC236}">
                  <a16:creationId xmlns:a16="http://schemas.microsoft.com/office/drawing/2014/main" id="{E1BB1C48-130E-486F-8545-3DFF0836B823}"/>
                </a:ext>
              </a:extLst>
            </p:cNvPr>
            <p:cNvSpPr>
              <a:spLocks noChangeShapeType="1"/>
            </p:cNvSpPr>
            <p:nvPr>
              <p:custDataLst>
                <p:tags r:id="rId658"/>
              </p:custDataLst>
            </p:nvPr>
          </p:nvSpPr>
          <p:spPr bwMode="auto">
            <a:xfrm>
              <a:off x="2266442" y="1735138"/>
              <a:ext cx="33338" cy="1984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 name="Line 660">
              <a:extLst>
                <a:ext uri="{FF2B5EF4-FFF2-40B4-BE49-F238E27FC236}">
                  <a16:creationId xmlns:a16="http://schemas.microsoft.com/office/drawing/2014/main" id="{12C0139E-25FE-400D-B3D4-681CF672A6B0}"/>
                </a:ext>
              </a:extLst>
            </p:cNvPr>
            <p:cNvSpPr>
              <a:spLocks noChangeShapeType="1"/>
            </p:cNvSpPr>
            <p:nvPr>
              <p:custDataLst>
                <p:tags r:id="rId659"/>
              </p:custDataLst>
            </p:nvPr>
          </p:nvSpPr>
          <p:spPr bwMode="auto">
            <a:xfrm>
              <a:off x="2285492" y="1697038"/>
              <a:ext cx="33338" cy="1984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 name="Line 661">
              <a:extLst>
                <a:ext uri="{FF2B5EF4-FFF2-40B4-BE49-F238E27FC236}">
                  <a16:creationId xmlns:a16="http://schemas.microsoft.com/office/drawing/2014/main" id="{4FE6393E-BEC1-415B-86D7-F15A6B31C2B2}"/>
                </a:ext>
              </a:extLst>
            </p:cNvPr>
            <p:cNvSpPr>
              <a:spLocks noChangeShapeType="1"/>
            </p:cNvSpPr>
            <p:nvPr>
              <p:custDataLst>
                <p:tags r:id="rId660"/>
              </p:custDataLst>
            </p:nvPr>
          </p:nvSpPr>
          <p:spPr bwMode="auto">
            <a:xfrm>
              <a:off x="2323592" y="1797051"/>
              <a:ext cx="31750" cy="19843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7" name="Freeform 662">
              <a:extLst>
                <a:ext uri="{FF2B5EF4-FFF2-40B4-BE49-F238E27FC236}">
                  <a16:creationId xmlns:a16="http://schemas.microsoft.com/office/drawing/2014/main" id="{659C58FD-8AE2-49BE-A32E-C230E6F6A1D3}"/>
                </a:ext>
              </a:extLst>
            </p:cNvPr>
            <p:cNvSpPr>
              <a:spLocks/>
            </p:cNvSpPr>
            <p:nvPr>
              <p:custDataLst>
                <p:tags r:id="rId661"/>
              </p:custDataLst>
            </p:nvPr>
          </p:nvSpPr>
          <p:spPr bwMode="auto">
            <a:xfrm>
              <a:off x="-508" y="1731963"/>
              <a:ext cx="2468563" cy="257175"/>
            </a:xfrm>
            <a:custGeom>
              <a:avLst/>
              <a:gdLst>
                <a:gd name="T0" fmla="*/ 1410 w 1411"/>
                <a:gd name="T1" fmla="*/ 0 h 553"/>
                <a:gd name="T2" fmla="*/ 1410 w 1411"/>
                <a:gd name="T3" fmla="*/ 18 h 553"/>
                <a:gd name="T4" fmla="*/ 0 w 1411"/>
                <a:gd name="T5" fmla="*/ 552 h 553"/>
              </a:gdLst>
              <a:ahLst/>
              <a:cxnLst>
                <a:cxn ang="0">
                  <a:pos x="T0" y="T1"/>
                </a:cxn>
                <a:cxn ang="0">
                  <a:pos x="T2" y="T3"/>
                </a:cxn>
                <a:cxn ang="0">
                  <a:pos x="T4" y="T5"/>
                </a:cxn>
              </a:cxnLst>
              <a:rect l="0" t="0" r="r" b="b"/>
              <a:pathLst>
                <a:path w="1411" h="553">
                  <a:moveTo>
                    <a:pt x="1410" y="0"/>
                  </a:moveTo>
                  <a:lnTo>
                    <a:pt x="1410" y="18"/>
                  </a:lnTo>
                  <a:lnTo>
                    <a:pt x="0" y="5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 name="Freeform 663">
              <a:extLst>
                <a:ext uri="{FF2B5EF4-FFF2-40B4-BE49-F238E27FC236}">
                  <a16:creationId xmlns:a16="http://schemas.microsoft.com/office/drawing/2014/main" id="{8965908D-5292-4AA3-B8FC-409DB04A9F32}"/>
                </a:ext>
              </a:extLst>
            </p:cNvPr>
            <p:cNvSpPr>
              <a:spLocks/>
            </p:cNvSpPr>
            <p:nvPr>
              <p:custDataLst>
                <p:tags r:id="rId662"/>
              </p:custDataLst>
            </p:nvPr>
          </p:nvSpPr>
          <p:spPr bwMode="auto">
            <a:xfrm>
              <a:off x="1371092" y="1738313"/>
              <a:ext cx="1096963" cy="2081213"/>
            </a:xfrm>
            <a:custGeom>
              <a:avLst/>
              <a:gdLst>
                <a:gd name="T0" fmla="*/ 688 w 691"/>
                <a:gd name="T1" fmla="*/ 0 h 1311"/>
                <a:gd name="T2" fmla="*/ 690 w 691"/>
                <a:gd name="T3" fmla="*/ 0 h 1311"/>
                <a:gd name="T4" fmla="*/ 0 w 691"/>
                <a:gd name="T5" fmla="*/ 1310 h 1311"/>
              </a:gdLst>
              <a:ahLst/>
              <a:cxnLst>
                <a:cxn ang="0">
                  <a:pos x="T0" y="T1"/>
                </a:cxn>
                <a:cxn ang="0">
                  <a:pos x="T2" y="T3"/>
                </a:cxn>
                <a:cxn ang="0">
                  <a:pos x="T4" y="T5"/>
                </a:cxn>
              </a:cxnLst>
              <a:rect l="0" t="0" r="r" b="b"/>
              <a:pathLst>
                <a:path w="691" h="1311">
                  <a:moveTo>
                    <a:pt x="688" y="0"/>
                  </a:moveTo>
                  <a:lnTo>
                    <a:pt x="690" y="0"/>
                  </a:lnTo>
                  <a:lnTo>
                    <a:pt x="0" y="131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 name="Line 664">
              <a:extLst>
                <a:ext uri="{FF2B5EF4-FFF2-40B4-BE49-F238E27FC236}">
                  <a16:creationId xmlns:a16="http://schemas.microsoft.com/office/drawing/2014/main" id="{A99DE9D9-FE86-43A9-9477-37F0ED610712}"/>
                </a:ext>
              </a:extLst>
            </p:cNvPr>
            <p:cNvSpPr>
              <a:spLocks noChangeShapeType="1"/>
            </p:cNvSpPr>
            <p:nvPr>
              <p:custDataLst>
                <p:tags r:id="rId663"/>
              </p:custDataLst>
            </p:nvPr>
          </p:nvSpPr>
          <p:spPr bwMode="auto">
            <a:xfrm flipV="1">
              <a:off x="2574417" y="2127251"/>
              <a:ext cx="0" cy="3413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 name="Line 665">
              <a:extLst>
                <a:ext uri="{FF2B5EF4-FFF2-40B4-BE49-F238E27FC236}">
                  <a16:creationId xmlns:a16="http://schemas.microsoft.com/office/drawing/2014/main" id="{B67E1373-93A1-4287-B5B7-003BA6CED8D4}"/>
                </a:ext>
              </a:extLst>
            </p:cNvPr>
            <p:cNvSpPr>
              <a:spLocks noChangeShapeType="1"/>
            </p:cNvSpPr>
            <p:nvPr>
              <p:custDataLst>
                <p:tags r:id="rId664"/>
              </p:custDataLst>
            </p:nvPr>
          </p:nvSpPr>
          <p:spPr bwMode="auto">
            <a:xfrm flipV="1">
              <a:off x="2574417" y="2127251"/>
              <a:ext cx="0" cy="3429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1" name="Line 666">
              <a:extLst>
                <a:ext uri="{FF2B5EF4-FFF2-40B4-BE49-F238E27FC236}">
                  <a16:creationId xmlns:a16="http://schemas.microsoft.com/office/drawing/2014/main" id="{1754BDF8-1B14-4A5A-BF20-598DF2439054}"/>
                </a:ext>
              </a:extLst>
            </p:cNvPr>
            <p:cNvSpPr>
              <a:spLocks noChangeShapeType="1"/>
            </p:cNvSpPr>
            <p:nvPr>
              <p:custDataLst>
                <p:tags r:id="rId665"/>
              </p:custDataLst>
            </p:nvPr>
          </p:nvSpPr>
          <p:spPr bwMode="auto">
            <a:xfrm flipV="1">
              <a:off x="2572830" y="2127251"/>
              <a:ext cx="0" cy="3429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2" name="Line 667">
              <a:extLst>
                <a:ext uri="{FF2B5EF4-FFF2-40B4-BE49-F238E27FC236}">
                  <a16:creationId xmlns:a16="http://schemas.microsoft.com/office/drawing/2014/main" id="{24E8339A-1FA5-4F5D-9511-E328A0E64EE2}"/>
                </a:ext>
              </a:extLst>
            </p:cNvPr>
            <p:cNvSpPr>
              <a:spLocks noChangeShapeType="1"/>
            </p:cNvSpPr>
            <p:nvPr>
              <p:custDataLst>
                <p:tags r:id="rId666"/>
              </p:custDataLst>
            </p:nvPr>
          </p:nvSpPr>
          <p:spPr bwMode="auto">
            <a:xfrm flipV="1">
              <a:off x="2572830" y="2128838"/>
              <a:ext cx="0" cy="3429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 name="Line 668">
              <a:extLst>
                <a:ext uri="{FF2B5EF4-FFF2-40B4-BE49-F238E27FC236}">
                  <a16:creationId xmlns:a16="http://schemas.microsoft.com/office/drawing/2014/main" id="{C82EDDB4-782E-4B79-85DA-44FD45967E46}"/>
                </a:ext>
              </a:extLst>
            </p:cNvPr>
            <p:cNvSpPr>
              <a:spLocks noChangeShapeType="1"/>
            </p:cNvSpPr>
            <p:nvPr>
              <p:custDataLst>
                <p:tags r:id="rId667"/>
              </p:custDataLst>
            </p:nvPr>
          </p:nvSpPr>
          <p:spPr bwMode="auto">
            <a:xfrm flipV="1">
              <a:off x="2571242" y="2128838"/>
              <a:ext cx="0" cy="3444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 name="Line 669">
              <a:extLst>
                <a:ext uri="{FF2B5EF4-FFF2-40B4-BE49-F238E27FC236}">
                  <a16:creationId xmlns:a16="http://schemas.microsoft.com/office/drawing/2014/main" id="{83A1F107-3F1B-409B-9551-3C81B7F78D9A}"/>
                </a:ext>
              </a:extLst>
            </p:cNvPr>
            <p:cNvSpPr>
              <a:spLocks noChangeShapeType="1"/>
            </p:cNvSpPr>
            <p:nvPr>
              <p:custDataLst>
                <p:tags r:id="rId668"/>
              </p:custDataLst>
            </p:nvPr>
          </p:nvSpPr>
          <p:spPr bwMode="auto">
            <a:xfrm flipV="1">
              <a:off x="2571242" y="2128838"/>
              <a:ext cx="0" cy="34607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 name="Line 670">
              <a:extLst>
                <a:ext uri="{FF2B5EF4-FFF2-40B4-BE49-F238E27FC236}">
                  <a16:creationId xmlns:a16="http://schemas.microsoft.com/office/drawing/2014/main" id="{F9ED4972-0F30-4478-8B56-5627FD8C3C59}"/>
                </a:ext>
              </a:extLst>
            </p:cNvPr>
            <p:cNvSpPr>
              <a:spLocks noChangeShapeType="1"/>
            </p:cNvSpPr>
            <p:nvPr>
              <p:custDataLst>
                <p:tags r:id="rId669"/>
              </p:custDataLst>
            </p:nvPr>
          </p:nvSpPr>
          <p:spPr bwMode="auto">
            <a:xfrm flipV="1">
              <a:off x="2571242" y="2128838"/>
              <a:ext cx="0" cy="347663"/>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 name="Line 671">
              <a:extLst>
                <a:ext uri="{FF2B5EF4-FFF2-40B4-BE49-F238E27FC236}">
                  <a16:creationId xmlns:a16="http://schemas.microsoft.com/office/drawing/2014/main" id="{4F05C1C4-33D7-4486-AC9B-E914935B2E05}"/>
                </a:ext>
              </a:extLst>
            </p:cNvPr>
            <p:cNvSpPr>
              <a:spLocks noChangeShapeType="1"/>
            </p:cNvSpPr>
            <p:nvPr>
              <p:custDataLst>
                <p:tags r:id="rId670"/>
              </p:custDataLst>
            </p:nvPr>
          </p:nvSpPr>
          <p:spPr bwMode="auto">
            <a:xfrm flipV="1">
              <a:off x="2569655" y="2128838"/>
              <a:ext cx="0" cy="34925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 name="Line 672">
              <a:extLst>
                <a:ext uri="{FF2B5EF4-FFF2-40B4-BE49-F238E27FC236}">
                  <a16:creationId xmlns:a16="http://schemas.microsoft.com/office/drawing/2014/main" id="{888B2BE8-4F41-4761-A44B-C85C63517AD7}"/>
                </a:ext>
              </a:extLst>
            </p:cNvPr>
            <p:cNvSpPr>
              <a:spLocks noChangeShapeType="1"/>
            </p:cNvSpPr>
            <p:nvPr>
              <p:custDataLst>
                <p:tags r:id="rId671"/>
              </p:custDataLst>
            </p:nvPr>
          </p:nvSpPr>
          <p:spPr bwMode="auto">
            <a:xfrm>
              <a:off x="2569655" y="2128838"/>
              <a:ext cx="0" cy="35083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 name="Line 673">
              <a:extLst>
                <a:ext uri="{FF2B5EF4-FFF2-40B4-BE49-F238E27FC236}">
                  <a16:creationId xmlns:a16="http://schemas.microsoft.com/office/drawing/2014/main" id="{40873225-41DE-4903-9A5C-7374161645C4}"/>
                </a:ext>
              </a:extLst>
            </p:cNvPr>
            <p:cNvSpPr>
              <a:spLocks noChangeShapeType="1"/>
            </p:cNvSpPr>
            <p:nvPr>
              <p:custDataLst>
                <p:tags r:id="rId672"/>
              </p:custDataLst>
            </p:nvPr>
          </p:nvSpPr>
          <p:spPr bwMode="auto">
            <a:xfrm flipV="1">
              <a:off x="2568067" y="2130426"/>
              <a:ext cx="0" cy="350837"/>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 name="Line 674">
              <a:extLst>
                <a:ext uri="{FF2B5EF4-FFF2-40B4-BE49-F238E27FC236}">
                  <a16:creationId xmlns:a16="http://schemas.microsoft.com/office/drawing/2014/main" id="{8A15EFB6-362D-47B4-840B-93B661F0DCE7}"/>
                </a:ext>
              </a:extLst>
            </p:cNvPr>
            <p:cNvSpPr>
              <a:spLocks noChangeShapeType="1"/>
            </p:cNvSpPr>
            <p:nvPr>
              <p:custDataLst>
                <p:tags r:id="rId673"/>
              </p:custDataLst>
            </p:nvPr>
          </p:nvSpPr>
          <p:spPr bwMode="auto">
            <a:xfrm flipV="1">
              <a:off x="2568067" y="2130426"/>
              <a:ext cx="0" cy="35242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 name="Line 675">
              <a:extLst>
                <a:ext uri="{FF2B5EF4-FFF2-40B4-BE49-F238E27FC236}">
                  <a16:creationId xmlns:a16="http://schemas.microsoft.com/office/drawing/2014/main" id="{6B6570DC-DAD3-4320-8EED-E5A8ECD7CAF6}"/>
                </a:ext>
              </a:extLst>
            </p:cNvPr>
            <p:cNvSpPr>
              <a:spLocks noChangeShapeType="1"/>
            </p:cNvSpPr>
            <p:nvPr>
              <p:custDataLst>
                <p:tags r:id="rId674"/>
              </p:custDataLst>
            </p:nvPr>
          </p:nvSpPr>
          <p:spPr bwMode="auto">
            <a:xfrm flipV="1">
              <a:off x="2566480" y="2130426"/>
              <a:ext cx="0" cy="3540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 name="Line 676">
              <a:extLst>
                <a:ext uri="{FF2B5EF4-FFF2-40B4-BE49-F238E27FC236}">
                  <a16:creationId xmlns:a16="http://schemas.microsoft.com/office/drawing/2014/main" id="{24C8438E-A493-4F53-9E1D-085493C38F38}"/>
                </a:ext>
              </a:extLst>
            </p:cNvPr>
            <p:cNvSpPr>
              <a:spLocks noChangeShapeType="1"/>
            </p:cNvSpPr>
            <p:nvPr>
              <p:custDataLst>
                <p:tags r:id="rId675"/>
              </p:custDataLst>
            </p:nvPr>
          </p:nvSpPr>
          <p:spPr bwMode="auto">
            <a:xfrm flipV="1">
              <a:off x="2564892" y="2132013"/>
              <a:ext cx="0" cy="3556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 name="Line 677">
              <a:extLst>
                <a:ext uri="{FF2B5EF4-FFF2-40B4-BE49-F238E27FC236}">
                  <a16:creationId xmlns:a16="http://schemas.microsoft.com/office/drawing/2014/main" id="{CD65F3CD-E746-47CA-A284-608218AE5268}"/>
                </a:ext>
              </a:extLst>
            </p:cNvPr>
            <p:cNvSpPr>
              <a:spLocks noChangeShapeType="1"/>
            </p:cNvSpPr>
            <p:nvPr>
              <p:custDataLst>
                <p:tags r:id="rId676"/>
              </p:custDataLst>
            </p:nvPr>
          </p:nvSpPr>
          <p:spPr bwMode="auto">
            <a:xfrm flipV="1">
              <a:off x="2563305" y="2132013"/>
              <a:ext cx="0" cy="357188"/>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3" name="Line 678">
              <a:extLst>
                <a:ext uri="{FF2B5EF4-FFF2-40B4-BE49-F238E27FC236}">
                  <a16:creationId xmlns:a16="http://schemas.microsoft.com/office/drawing/2014/main" id="{47AA7E4B-01B5-46B8-8A01-B86BF430A860}"/>
                </a:ext>
              </a:extLst>
            </p:cNvPr>
            <p:cNvSpPr>
              <a:spLocks noChangeShapeType="1"/>
            </p:cNvSpPr>
            <p:nvPr>
              <p:custDataLst>
                <p:tags r:id="rId677"/>
              </p:custDataLst>
            </p:nvPr>
          </p:nvSpPr>
          <p:spPr bwMode="auto">
            <a:xfrm flipV="1">
              <a:off x="2563305" y="2132013"/>
              <a:ext cx="0" cy="3587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 name="Line 679">
              <a:extLst>
                <a:ext uri="{FF2B5EF4-FFF2-40B4-BE49-F238E27FC236}">
                  <a16:creationId xmlns:a16="http://schemas.microsoft.com/office/drawing/2014/main" id="{CAD13C7E-D01C-47E3-8E00-7B7418B630B9}"/>
                </a:ext>
              </a:extLst>
            </p:cNvPr>
            <p:cNvSpPr>
              <a:spLocks noChangeShapeType="1"/>
            </p:cNvSpPr>
            <p:nvPr>
              <p:custDataLst>
                <p:tags r:id="rId678"/>
              </p:custDataLst>
            </p:nvPr>
          </p:nvSpPr>
          <p:spPr bwMode="auto">
            <a:xfrm flipV="1">
              <a:off x="2561717" y="2133601"/>
              <a:ext cx="0" cy="3587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 name="Line 680">
              <a:extLst>
                <a:ext uri="{FF2B5EF4-FFF2-40B4-BE49-F238E27FC236}">
                  <a16:creationId xmlns:a16="http://schemas.microsoft.com/office/drawing/2014/main" id="{67679131-0833-4155-AC84-CD1D0F2EF3DF}"/>
                </a:ext>
              </a:extLst>
            </p:cNvPr>
            <p:cNvSpPr>
              <a:spLocks noChangeShapeType="1"/>
            </p:cNvSpPr>
            <p:nvPr>
              <p:custDataLst>
                <p:tags r:id="rId679"/>
              </p:custDataLst>
            </p:nvPr>
          </p:nvSpPr>
          <p:spPr bwMode="auto">
            <a:xfrm flipV="1">
              <a:off x="2560130" y="2133601"/>
              <a:ext cx="0" cy="36036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 name="Line 681">
              <a:extLst>
                <a:ext uri="{FF2B5EF4-FFF2-40B4-BE49-F238E27FC236}">
                  <a16:creationId xmlns:a16="http://schemas.microsoft.com/office/drawing/2014/main" id="{BAB4CD5D-F51D-4C69-80A8-9EBC27EE2A6A}"/>
                </a:ext>
              </a:extLst>
            </p:cNvPr>
            <p:cNvSpPr>
              <a:spLocks noChangeShapeType="1"/>
            </p:cNvSpPr>
            <p:nvPr>
              <p:custDataLst>
                <p:tags r:id="rId680"/>
              </p:custDataLst>
            </p:nvPr>
          </p:nvSpPr>
          <p:spPr bwMode="auto">
            <a:xfrm>
              <a:off x="2560130" y="2133601"/>
              <a:ext cx="0" cy="363537"/>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 name="Line 682">
              <a:extLst>
                <a:ext uri="{FF2B5EF4-FFF2-40B4-BE49-F238E27FC236}">
                  <a16:creationId xmlns:a16="http://schemas.microsoft.com/office/drawing/2014/main" id="{DD3B6A53-9C30-4990-B92C-7B0FE933A489}"/>
                </a:ext>
              </a:extLst>
            </p:cNvPr>
            <p:cNvSpPr>
              <a:spLocks noChangeShapeType="1"/>
            </p:cNvSpPr>
            <p:nvPr>
              <p:custDataLst>
                <p:tags r:id="rId681"/>
              </p:custDataLst>
            </p:nvPr>
          </p:nvSpPr>
          <p:spPr bwMode="auto">
            <a:xfrm>
              <a:off x="2531555" y="2138363"/>
              <a:ext cx="0" cy="3762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 name="Line 683">
              <a:extLst>
                <a:ext uri="{FF2B5EF4-FFF2-40B4-BE49-F238E27FC236}">
                  <a16:creationId xmlns:a16="http://schemas.microsoft.com/office/drawing/2014/main" id="{2B155D68-996D-497B-8CD9-7549A6CA8F43}"/>
                </a:ext>
              </a:extLst>
            </p:cNvPr>
            <p:cNvSpPr>
              <a:spLocks noChangeShapeType="1"/>
            </p:cNvSpPr>
            <p:nvPr>
              <p:custDataLst>
                <p:tags r:id="rId682"/>
              </p:custDataLst>
            </p:nvPr>
          </p:nvSpPr>
          <p:spPr bwMode="auto">
            <a:xfrm>
              <a:off x="2390267" y="2147888"/>
              <a:ext cx="0" cy="3683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 name="Line 684">
              <a:extLst>
                <a:ext uri="{FF2B5EF4-FFF2-40B4-BE49-F238E27FC236}">
                  <a16:creationId xmlns:a16="http://schemas.microsoft.com/office/drawing/2014/main" id="{CD7B9865-A244-40B5-9FA1-914DF184CC70}"/>
                </a:ext>
              </a:extLst>
            </p:cNvPr>
            <p:cNvSpPr>
              <a:spLocks noChangeShapeType="1"/>
            </p:cNvSpPr>
            <p:nvPr>
              <p:custDataLst>
                <p:tags r:id="rId683"/>
              </p:custDataLst>
            </p:nvPr>
          </p:nvSpPr>
          <p:spPr bwMode="auto">
            <a:xfrm flipV="1">
              <a:off x="2387092" y="2147888"/>
              <a:ext cx="0" cy="366713"/>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 name="Line 685">
              <a:extLst>
                <a:ext uri="{FF2B5EF4-FFF2-40B4-BE49-F238E27FC236}">
                  <a16:creationId xmlns:a16="http://schemas.microsoft.com/office/drawing/2014/main" id="{ACD77280-9783-41A0-90AB-85DC77AF66B6}"/>
                </a:ext>
              </a:extLst>
            </p:cNvPr>
            <p:cNvSpPr>
              <a:spLocks noChangeShapeType="1"/>
            </p:cNvSpPr>
            <p:nvPr>
              <p:custDataLst>
                <p:tags r:id="rId684"/>
              </p:custDataLst>
            </p:nvPr>
          </p:nvSpPr>
          <p:spPr bwMode="auto">
            <a:xfrm flipV="1">
              <a:off x="2385505" y="2146301"/>
              <a:ext cx="0" cy="366712"/>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 name="Line 686">
              <a:extLst>
                <a:ext uri="{FF2B5EF4-FFF2-40B4-BE49-F238E27FC236}">
                  <a16:creationId xmlns:a16="http://schemas.microsoft.com/office/drawing/2014/main" id="{884A4A08-C7B1-4C3A-8B57-D037A6BC46EA}"/>
                </a:ext>
              </a:extLst>
            </p:cNvPr>
            <p:cNvSpPr>
              <a:spLocks noChangeShapeType="1"/>
            </p:cNvSpPr>
            <p:nvPr>
              <p:custDataLst>
                <p:tags r:id="rId685"/>
              </p:custDataLst>
            </p:nvPr>
          </p:nvSpPr>
          <p:spPr bwMode="auto">
            <a:xfrm flipV="1">
              <a:off x="2383917" y="2146301"/>
              <a:ext cx="0" cy="366712"/>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 name="Line 687">
              <a:extLst>
                <a:ext uri="{FF2B5EF4-FFF2-40B4-BE49-F238E27FC236}">
                  <a16:creationId xmlns:a16="http://schemas.microsoft.com/office/drawing/2014/main" id="{1D5DDFAA-B7FF-4A27-9BA5-2CE9E06C27D6}"/>
                </a:ext>
              </a:extLst>
            </p:cNvPr>
            <p:cNvSpPr>
              <a:spLocks noChangeShapeType="1"/>
            </p:cNvSpPr>
            <p:nvPr>
              <p:custDataLst>
                <p:tags r:id="rId686"/>
              </p:custDataLst>
            </p:nvPr>
          </p:nvSpPr>
          <p:spPr bwMode="auto">
            <a:xfrm flipV="1">
              <a:off x="2382330" y="2146301"/>
              <a:ext cx="0" cy="3651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3" name="Line 688">
              <a:extLst>
                <a:ext uri="{FF2B5EF4-FFF2-40B4-BE49-F238E27FC236}">
                  <a16:creationId xmlns:a16="http://schemas.microsoft.com/office/drawing/2014/main" id="{07B1D221-BBBD-44CA-B15A-25FD062DEA43}"/>
                </a:ext>
              </a:extLst>
            </p:cNvPr>
            <p:cNvSpPr>
              <a:spLocks noChangeShapeType="1"/>
            </p:cNvSpPr>
            <p:nvPr>
              <p:custDataLst>
                <p:tags r:id="rId687"/>
              </p:custDataLst>
            </p:nvPr>
          </p:nvSpPr>
          <p:spPr bwMode="auto">
            <a:xfrm flipV="1">
              <a:off x="2379155" y="2146301"/>
              <a:ext cx="0" cy="363537"/>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4" name="Line 689">
              <a:extLst>
                <a:ext uri="{FF2B5EF4-FFF2-40B4-BE49-F238E27FC236}">
                  <a16:creationId xmlns:a16="http://schemas.microsoft.com/office/drawing/2014/main" id="{F10A0A82-F25F-493E-9443-418AF201CD28}"/>
                </a:ext>
              </a:extLst>
            </p:cNvPr>
            <p:cNvSpPr>
              <a:spLocks noChangeShapeType="1"/>
            </p:cNvSpPr>
            <p:nvPr>
              <p:custDataLst>
                <p:tags r:id="rId688"/>
              </p:custDataLst>
            </p:nvPr>
          </p:nvSpPr>
          <p:spPr bwMode="auto">
            <a:xfrm flipV="1">
              <a:off x="2377567" y="2146301"/>
              <a:ext cx="0" cy="3635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 name="Line 690">
              <a:extLst>
                <a:ext uri="{FF2B5EF4-FFF2-40B4-BE49-F238E27FC236}">
                  <a16:creationId xmlns:a16="http://schemas.microsoft.com/office/drawing/2014/main" id="{B9385966-5E60-4730-AF82-4060E346424E}"/>
                </a:ext>
              </a:extLst>
            </p:cNvPr>
            <p:cNvSpPr>
              <a:spLocks noChangeShapeType="1"/>
            </p:cNvSpPr>
            <p:nvPr>
              <p:custDataLst>
                <p:tags r:id="rId689"/>
              </p:custDataLst>
            </p:nvPr>
          </p:nvSpPr>
          <p:spPr bwMode="auto">
            <a:xfrm flipV="1">
              <a:off x="2375980" y="2146301"/>
              <a:ext cx="0" cy="3619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 name="Line 691">
              <a:extLst>
                <a:ext uri="{FF2B5EF4-FFF2-40B4-BE49-F238E27FC236}">
                  <a16:creationId xmlns:a16="http://schemas.microsoft.com/office/drawing/2014/main" id="{DE32ED41-401D-445B-B9A9-D761073CC9DB}"/>
                </a:ext>
              </a:extLst>
            </p:cNvPr>
            <p:cNvSpPr>
              <a:spLocks noChangeShapeType="1"/>
            </p:cNvSpPr>
            <p:nvPr>
              <p:custDataLst>
                <p:tags r:id="rId690"/>
              </p:custDataLst>
            </p:nvPr>
          </p:nvSpPr>
          <p:spPr bwMode="auto">
            <a:xfrm flipV="1">
              <a:off x="2374392" y="2146301"/>
              <a:ext cx="0" cy="36036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7" name="Line 692">
              <a:extLst>
                <a:ext uri="{FF2B5EF4-FFF2-40B4-BE49-F238E27FC236}">
                  <a16:creationId xmlns:a16="http://schemas.microsoft.com/office/drawing/2014/main" id="{B33D7FC1-0F8D-4FC0-88B5-CBE6EC5F5E06}"/>
                </a:ext>
              </a:extLst>
            </p:cNvPr>
            <p:cNvSpPr>
              <a:spLocks noChangeShapeType="1"/>
            </p:cNvSpPr>
            <p:nvPr>
              <p:custDataLst>
                <p:tags r:id="rId691"/>
              </p:custDataLst>
            </p:nvPr>
          </p:nvSpPr>
          <p:spPr bwMode="auto">
            <a:xfrm>
              <a:off x="2372805" y="2146301"/>
              <a:ext cx="0" cy="36036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Line 693">
              <a:extLst>
                <a:ext uri="{FF2B5EF4-FFF2-40B4-BE49-F238E27FC236}">
                  <a16:creationId xmlns:a16="http://schemas.microsoft.com/office/drawing/2014/main" id="{1A3DD6A1-2491-489D-A00A-7AA474E19957}"/>
                </a:ext>
              </a:extLst>
            </p:cNvPr>
            <p:cNvSpPr>
              <a:spLocks noChangeShapeType="1"/>
            </p:cNvSpPr>
            <p:nvPr>
              <p:custDataLst>
                <p:tags r:id="rId692"/>
              </p:custDataLst>
            </p:nvPr>
          </p:nvSpPr>
          <p:spPr bwMode="auto">
            <a:xfrm flipV="1">
              <a:off x="2341055" y="2141538"/>
              <a:ext cx="0" cy="32861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 name="Line 694">
              <a:extLst>
                <a:ext uri="{FF2B5EF4-FFF2-40B4-BE49-F238E27FC236}">
                  <a16:creationId xmlns:a16="http://schemas.microsoft.com/office/drawing/2014/main" id="{1729E7E2-4192-4C18-A0C0-79A19876CDF7}"/>
                </a:ext>
              </a:extLst>
            </p:cNvPr>
            <p:cNvSpPr>
              <a:spLocks noChangeShapeType="1"/>
            </p:cNvSpPr>
            <p:nvPr>
              <p:custDataLst>
                <p:tags r:id="rId693"/>
              </p:custDataLst>
            </p:nvPr>
          </p:nvSpPr>
          <p:spPr bwMode="auto">
            <a:xfrm flipV="1">
              <a:off x="2342642" y="2141538"/>
              <a:ext cx="0" cy="3302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 name="Line 695">
              <a:extLst>
                <a:ext uri="{FF2B5EF4-FFF2-40B4-BE49-F238E27FC236}">
                  <a16:creationId xmlns:a16="http://schemas.microsoft.com/office/drawing/2014/main" id="{DAB7915D-DBF0-4717-B33F-EB9A1D6844E7}"/>
                </a:ext>
              </a:extLst>
            </p:cNvPr>
            <p:cNvSpPr>
              <a:spLocks noChangeShapeType="1"/>
            </p:cNvSpPr>
            <p:nvPr>
              <p:custDataLst>
                <p:tags r:id="rId694"/>
              </p:custDataLst>
            </p:nvPr>
          </p:nvSpPr>
          <p:spPr bwMode="auto">
            <a:xfrm flipV="1">
              <a:off x="2344230" y="2141538"/>
              <a:ext cx="0" cy="33337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1" name="Line 696">
              <a:extLst>
                <a:ext uri="{FF2B5EF4-FFF2-40B4-BE49-F238E27FC236}">
                  <a16:creationId xmlns:a16="http://schemas.microsoft.com/office/drawing/2014/main" id="{33C59261-7EB1-4822-A6D5-6E6F3BC4262D}"/>
                </a:ext>
              </a:extLst>
            </p:cNvPr>
            <p:cNvSpPr>
              <a:spLocks noChangeShapeType="1"/>
            </p:cNvSpPr>
            <p:nvPr>
              <p:custDataLst>
                <p:tags r:id="rId695"/>
              </p:custDataLst>
            </p:nvPr>
          </p:nvSpPr>
          <p:spPr bwMode="auto">
            <a:xfrm flipV="1">
              <a:off x="2345817" y="2141538"/>
              <a:ext cx="0" cy="33655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 name="Line 697">
              <a:extLst>
                <a:ext uri="{FF2B5EF4-FFF2-40B4-BE49-F238E27FC236}">
                  <a16:creationId xmlns:a16="http://schemas.microsoft.com/office/drawing/2014/main" id="{8547335F-D967-49F0-90EA-0858C8496163}"/>
                </a:ext>
              </a:extLst>
            </p:cNvPr>
            <p:cNvSpPr>
              <a:spLocks noChangeShapeType="1"/>
            </p:cNvSpPr>
            <p:nvPr>
              <p:custDataLst>
                <p:tags r:id="rId696"/>
              </p:custDataLst>
            </p:nvPr>
          </p:nvSpPr>
          <p:spPr bwMode="auto">
            <a:xfrm flipV="1">
              <a:off x="2347405" y="2141538"/>
              <a:ext cx="0" cy="33813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3" name="Line 698">
              <a:extLst>
                <a:ext uri="{FF2B5EF4-FFF2-40B4-BE49-F238E27FC236}">
                  <a16:creationId xmlns:a16="http://schemas.microsoft.com/office/drawing/2014/main" id="{998D3F74-D1A2-43DE-BB08-7C379E53E872}"/>
                </a:ext>
              </a:extLst>
            </p:cNvPr>
            <p:cNvSpPr>
              <a:spLocks noChangeShapeType="1"/>
            </p:cNvSpPr>
            <p:nvPr>
              <p:custDataLst>
                <p:tags r:id="rId697"/>
              </p:custDataLst>
            </p:nvPr>
          </p:nvSpPr>
          <p:spPr bwMode="auto">
            <a:xfrm flipV="1">
              <a:off x="2348992" y="2143126"/>
              <a:ext cx="0" cy="3397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4" name="Line 699">
              <a:extLst>
                <a:ext uri="{FF2B5EF4-FFF2-40B4-BE49-F238E27FC236}">
                  <a16:creationId xmlns:a16="http://schemas.microsoft.com/office/drawing/2014/main" id="{1EE9AF14-C996-43E9-9D33-184C36C0886D}"/>
                </a:ext>
              </a:extLst>
            </p:cNvPr>
            <p:cNvSpPr>
              <a:spLocks noChangeShapeType="1"/>
            </p:cNvSpPr>
            <p:nvPr>
              <p:custDataLst>
                <p:tags r:id="rId698"/>
              </p:custDataLst>
            </p:nvPr>
          </p:nvSpPr>
          <p:spPr bwMode="auto">
            <a:xfrm flipV="1">
              <a:off x="2350580" y="2143126"/>
              <a:ext cx="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5" name="Line 700">
              <a:extLst>
                <a:ext uri="{FF2B5EF4-FFF2-40B4-BE49-F238E27FC236}">
                  <a16:creationId xmlns:a16="http://schemas.microsoft.com/office/drawing/2014/main" id="{BE67EC96-4379-4204-A8DD-C557046C7106}"/>
                </a:ext>
              </a:extLst>
            </p:cNvPr>
            <p:cNvSpPr>
              <a:spLocks noChangeShapeType="1"/>
            </p:cNvSpPr>
            <p:nvPr>
              <p:custDataLst>
                <p:tags r:id="rId699"/>
              </p:custDataLst>
            </p:nvPr>
          </p:nvSpPr>
          <p:spPr bwMode="auto">
            <a:xfrm flipV="1">
              <a:off x="2352167" y="2143126"/>
              <a:ext cx="0" cy="344487"/>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 name="Line 701">
              <a:extLst>
                <a:ext uri="{FF2B5EF4-FFF2-40B4-BE49-F238E27FC236}">
                  <a16:creationId xmlns:a16="http://schemas.microsoft.com/office/drawing/2014/main" id="{E539D0C9-7D47-4EF3-AFE9-7728C99B1AEA}"/>
                </a:ext>
              </a:extLst>
            </p:cNvPr>
            <p:cNvSpPr>
              <a:spLocks noChangeShapeType="1"/>
            </p:cNvSpPr>
            <p:nvPr>
              <p:custDataLst>
                <p:tags r:id="rId700"/>
              </p:custDataLst>
            </p:nvPr>
          </p:nvSpPr>
          <p:spPr bwMode="auto">
            <a:xfrm flipV="1">
              <a:off x="2369630" y="2146301"/>
              <a:ext cx="0" cy="3587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 name="Line 702">
              <a:extLst>
                <a:ext uri="{FF2B5EF4-FFF2-40B4-BE49-F238E27FC236}">
                  <a16:creationId xmlns:a16="http://schemas.microsoft.com/office/drawing/2014/main" id="{52F15E1F-BE86-4ADB-BB9E-6A508FB81087}"/>
                </a:ext>
              </a:extLst>
            </p:cNvPr>
            <p:cNvSpPr>
              <a:spLocks noChangeShapeType="1"/>
            </p:cNvSpPr>
            <p:nvPr>
              <p:custDataLst>
                <p:tags r:id="rId701"/>
              </p:custDataLst>
            </p:nvPr>
          </p:nvSpPr>
          <p:spPr bwMode="auto">
            <a:xfrm flipV="1">
              <a:off x="2368042" y="2144713"/>
              <a:ext cx="0" cy="3587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 name="Line 703">
              <a:extLst>
                <a:ext uri="{FF2B5EF4-FFF2-40B4-BE49-F238E27FC236}">
                  <a16:creationId xmlns:a16="http://schemas.microsoft.com/office/drawing/2014/main" id="{DC346515-7F40-4463-89A6-45FDE3C2E6F7}"/>
                </a:ext>
              </a:extLst>
            </p:cNvPr>
            <p:cNvSpPr>
              <a:spLocks noChangeShapeType="1"/>
            </p:cNvSpPr>
            <p:nvPr>
              <p:custDataLst>
                <p:tags r:id="rId702"/>
              </p:custDataLst>
            </p:nvPr>
          </p:nvSpPr>
          <p:spPr bwMode="auto">
            <a:xfrm flipV="1">
              <a:off x="2366455" y="2144713"/>
              <a:ext cx="0" cy="357188"/>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 name="Line 704">
              <a:extLst>
                <a:ext uri="{FF2B5EF4-FFF2-40B4-BE49-F238E27FC236}">
                  <a16:creationId xmlns:a16="http://schemas.microsoft.com/office/drawing/2014/main" id="{785E79FF-3372-4250-A838-BB2A6BFC3F36}"/>
                </a:ext>
              </a:extLst>
            </p:cNvPr>
            <p:cNvSpPr>
              <a:spLocks noChangeShapeType="1"/>
            </p:cNvSpPr>
            <p:nvPr>
              <p:custDataLst>
                <p:tags r:id="rId703"/>
              </p:custDataLst>
            </p:nvPr>
          </p:nvSpPr>
          <p:spPr bwMode="auto">
            <a:xfrm flipV="1">
              <a:off x="2363280" y="2144713"/>
              <a:ext cx="0" cy="354013"/>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 name="Line 705">
              <a:extLst>
                <a:ext uri="{FF2B5EF4-FFF2-40B4-BE49-F238E27FC236}">
                  <a16:creationId xmlns:a16="http://schemas.microsoft.com/office/drawing/2014/main" id="{2A78B4B2-73D8-4EF7-931D-8F5FCB387A81}"/>
                </a:ext>
              </a:extLst>
            </p:cNvPr>
            <p:cNvSpPr>
              <a:spLocks noChangeShapeType="1"/>
            </p:cNvSpPr>
            <p:nvPr>
              <p:custDataLst>
                <p:tags r:id="rId704"/>
              </p:custDataLst>
            </p:nvPr>
          </p:nvSpPr>
          <p:spPr bwMode="auto">
            <a:xfrm flipV="1">
              <a:off x="2361692" y="2144713"/>
              <a:ext cx="0" cy="352425"/>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 name="Line 706">
              <a:extLst>
                <a:ext uri="{FF2B5EF4-FFF2-40B4-BE49-F238E27FC236}">
                  <a16:creationId xmlns:a16="http://schemas.microsoft.com/office/drawing/2014/main" id="{99E9AE2F-E35D-4968-882B-63A8BD77C644}"/>
                </a:ext>
              </a:extLst>
            </p:cNvPr>
            <p:cNvSpPr>
              <a:spLocks noChangeShapeType="1"/>
            </p:cNvSpPr>
            <p:nvPr>
              <p:custDataLst>
                <p:tags r:id="rId705"/>
              </p:custDataLst>
            </p:nvPr>
          </p:nvSpPr>
          <p:spPr bwMode="auto">
            <a:xfrm flipV="1">
              <a:off x="2360105" y="2144713"/>
              <a:ext cx="0" cy="350838"/>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 name="Line 707">
              <a:extLst>
                <a:ext uri="{FF2B5EF4-FFF2-40B4-BE49-F238E27FC236}">
                  <a16:creationId xmlns:a16="http://schemas.microsoft.com/office/drawing/2014/main" id="{48FCA4CC-55EA-470C-AF0D-8C26327090CF}"/>
                </a:ext>
              </a:extLst>
            </p:cNvPr>
            <p:cNvSpPr>
              <a:spLocks noChangeShapeType="1"/>
            </p:cNvSpPr>
            <p:nvPr>
              <p:custDataLst>
                <p:tags r:id="rId706"/>
              </p:custDataLst>
            </p:nvPr>
          </p:nvSpPr>
          <p:spPr bwMode="auto">
            <a:xfrm flipV="1">
              <a:off x="2356930" y="2143126"/>
              <a:ext cx="0" cy="350837"/>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 name="Line 708">
              <a:extLst>
                <a:ext uri="{FF2B5EF4-FFF2-40B4-BE49-F238E27FC236}">
                  <a16:creationId xmlns:a16="http://schemas.microsoft.com/office/drawing/2014/main" id="{F33B39BE-30CE-4FDA-B06E-D61E754FE307}"/>
                </a:ext>
              </a:extLst>
            </p:cNvPr>
            <p:cNvSpPr>
              <a:spLocks noChangeShapeType="1"/>
            </p:cNvSpPr>
            <p:nvPr>
              <p:custDataLst>
                <p:tags r:id="rId707"/>
              </p:custDataLst>
            </p:nvPr>
          </p:nvSpPr>
          <p:spPr bwMode="auto">
            <a:xfrm flipV="1">
              <a:off x="2355342" y="2143126"/>
              <a:ext cx="0" cy="34925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 name="Line 709">
              <a:extLst>
                <a:ext uri="{FF2B5EF4-FFF2-40B4-BE49-F238E27FC236}">
                  <a16:creationId xmlns:a16="http://schemas.microsoft.com/office/drawing/2014/main" id="{6FA89244-AD3E-42F8-B873-3985FCEDB6A2}"/>
                </a:ext>
              </a:extLst>
            </p:cNvPr>
            <p:cNvSpPr>
              <a:spLocks noChangeShapeType="1"/>
            </p:cNvSpPr>
            <p:nvPr>
              <p:custDataLst>
                <p:tags r:id="rId708"/>
              </p:custDataLst>
            </p:nvPr>
          </p:nvSpPr>
          <p:spPr bwMode="auto">
            <a:xfrm>
              <a:off x="2353755" y="2143126"/>
              <a:ext cx="0" cy="34766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5" name="Line 710">
              <a:extLst>
                <a:ext uri="{FF2B5EF4-FFF2-40B4-BE49-F238E27FC236}">
                  <a16:creationId xmlns:a16="http://schemas.microsoft.com/office/drawing/2014/main" id="{C3601D17-13DD-4F03-83E3-F505240394F9}"/>
                </a:ext>
              </a:extLst>
            </p:cNvPr>
            <p:cNvSpPr>
              <a:spLocks noChangeShapeType="1"/>
            </p:cNvSpPr>
            <p:nvPr>
              <p:custDataLst>
                <p:tags r:id="rId709"/>
              </p:custDataLst>
            </p:nvPr>
          </p:nvSpPr>
          <p:spPr bwMode="auto">
            <a:xfrm flipV="1">
              <a:off x="2391855" y="2147888"/>
              <a:ext cx="0" cy="3683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 name="Line 711">
              <a:extLst>
                <a:ext uri="{FF2B5EF4-FFF2-40B4-BE49-F238E27FC236}">
                  <a16:creationId xmlns:a16="http://schemas.microsoft.com/office/drawing/2014/main" id="{9367D388-D3C2-4002-807E-A481E82E4DEC}"/>
                </a:ext>
              </a:extLst>
            </p:cNvPr>
            <p:cNvSpPr>
              <a:spLocks noChangeShapeType="1"/>
            </p:cNvSpPr>
            <p:nvPr>
              <p:custDataLst>
                <p:tags r:id="rId710"/>
              </p:custDataLst>
            </p:nvPr>
          </p:nvSpPr>
          <p:spPr bwMode="auto">
            <a:xfrm flipV="1">
              <a:off x="2393442" y="2147888"/>
              <a:ext cx="0" cy="36988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 name="Line 712">
              <a:extLst>
                <a:ext uri="{FF2B5EF4-FFF2-40B4-BE49-F238E27FC236}">
                  <a16:creationId xmlns:a16="http://schemas.microsoft.com/office/drawing/2014/main" id="{53B5D017-3267-49F9-8E57-77B62F91841D}"/>
                </a:ext>
              </a:extLst>
            </p:cNvPr>
            <p:cNvSpPr>
              <a:spLocks noChangeShapeType="1"/>
            </p:cNvSpPr>
            <p:nvPr>
              <p:custDataLst>
                <p:tags r:id="rId711"/>
              </p:custDataLst>
            </p:nvPr>
          </p:nvSpPr>
          <p:spPr bwMode="auto">
            <a:xfrm flipV="1">
              <a:off x="2396617" y="2147888"/>
              <a:ext cx="0" cy="37147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 name="Line 713">
              <a:extLst>
                <a:ext uri="{FF2B5EF4-FFF2-40B4-BE49-F238E27FC236}">
                  <a16:creationId xmlns:a16="http://schemas.microsoft.com/office/drawing/2014/main" id="{F4BC15B3-805F-49C9-B026-53677CA62FA3}"/>
                </a:ext>
              </a:extLst>
            </p:cNvPr>
            <p:cNvSpPr>
              <a:spLocks noChangeShapeType="1"/>
            </p:cNvSpPr>
            <p:nvPr>
              <p:custDataLst>
                <p:tags r:id="rId712"/>
              </p:custDataLst>
            </p:nvPr>
          </p:nvSpPr>
          <p:spPr bwMode="auto">
            <a:xfrm flipV="1">
              <a:off x="2398205" y="2147888"/>
              <a:ext cx="0" cy="371475"/>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 name="Line 714">
              <a:extLst>
                <a:ext uri="{FF2B5EF4-FFF2-40B4-BE49-F238E27FC236}">
                  <a16:creationId xmlns:a16="http://schemas.microsoft.com/office/drawing/2014/main" id="{34304DD4-E518-4714-B3FF-A9A2FD62A2E4}"/>
                </a:ext>
              </a:extLst>
            </p:cNvPr>
            <p:cNvSpPr>
              <a:spLocks noChangeShapeType="1"/>
            </p:cNvSpPr>
            <p:nvPr>
              <p:custDataLst>
                <p:tags r:id="rId713"/>
              </p:custDataLst>
            </p:nvPr>
          </p:nvSpPr>
          <p:spPr bwMode="auto">
            <a:xfrm flipV="1">
              <a:off x="2401380" y="2147888"/>
              <a:ext cx="0" cy="37306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 name="Line 715">
              <a:extLst>
                <a:ext uri="{FF2B5EF4-FFF2-40B4-BE49-F238E27FC236}">
                  <a16:creationId xmlns:a16="http://schemas.microsoft.com/office/drawing/2014/main" id="{9CF90E69-56F7-4589-BB34-3239DE36D972}"/>
                </a:ext>
              </a:extLst>
            </p:cNvPr>
            <p:cNvSpPr>
              <a:spLocks noChangeShapeType="1"/>
            </p:cNvSpPr>
            <p:nvPr>
              <p:custDataLst>
                <p:tags r:id="rId714"/>
              </p:custDataLst>
            </p:nvPr>
          </p:nvSpPr>
          <p:spPr bwMode="auto">
            <a:xfrm flipV="1">
              <a:off x="2402967" y="2147888"/>
              <a:ext cx="0" cy="374650"/>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 name="Line 716">
              <a:extLst>
                <a:ext uri="{FF2B5EF4-FFF2-40B4-BE49-F238E27FC236}">
                  <a16:creationId xmlns:a16="http://schemas.microsoft.com/office/drawing/2014/main" id="{DF894BFF-9409-49C7-A677-3C482675BFED}"/>
                </a:ext>
              </a:extLst>
            </p:cNvPr>
            <p:cNvSpPr>
              <a:spLocks noChangeShapeType="1"/>
            </p:cNvSpPr>
            <p:nvPr>
              <p:custDataLst>
                <p:tags r:id="rId715"/>
              </p:custDataLst>
            </p:nvPr>
          </p:nvSpPr>
          <p:spPr bwMode="auto">
            <a:xfrm flipV="1">
              <a:off x="2406142" y="2147888"/>
              <a:ext cx="0" cy="374650"/>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 name="Line 717">
              <a:extLst>
                <a:ext uri="{FF2B5EF4-FFF2-40B4-BE49-F238E27FC236}">
                  <a16:creationId xmlns:a16="http://schemas.microsoft.com/office/drawing/2014/main" id="{652AC42D-8162-4D54-9052-90D17EE6C356}"/>
                </a:ext>
              </a:extLst>
            </p:cNvPr>
            <p:cNvSpPr>
              <a:spLocks noChangeShapeType="1"/>
            </p:cNvSpPr>
            <p:nvPr>
              <p:custDataLst>
                <p:tags r:id="rId716"/>
              </p:custDataLst>
            </p:nvPr>
          </p:nvSpPr>
          <p:spPr bwMode="auto">
            <a:xfrm flipV="1">
              <a:off x="2407730" y="2147888"/>
              <a:ext cx="0" cy="37623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 name="Line 718">
              <a:extLst>
                <a:ext uri="{FF2B5EF4-FFF2-40B4-BE49-F238E27FC236}">
                  <a16:creationId xmlns:a16="http://schemas.microsoft.com/office/drawing/2014/main" id="{407820CD-74D1-4304-98CB-5E16D36CD81E}"/>
                </a:ext>
              </a:extLst>
            </p:cNvPr>
            <p:cNvSpPr>
              <a:spLocks noChangeShapeType="1"/>
            </p:cNvSpPr>
            <p:nvPr>
              <p:custDataLst>
                <p:tags r:id="rId717"/>
              </p:custDataLst>
            </p:nvPr>
          </p:nvSpPr>
          <p:spPr bwMode="auto">
            <a:xfrm>
              <a:off x="2409317" y="2149476"/>
              <a:ext cx="0" cy="376237"/>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 name="Line 719">
              <a:extLst>
                <a:ext uri="{FF2B5EF4-FFF2-40B4-BE49-F238E27FC236}">
                  <a16:creationId xmlns:a16="http://schemas.microsoft.com/office/drawing/2014/main" id="{C5A30593-7411-4C4C-B034-440FEB2791C0}"/>
                </a:ext>
              </a:extLst>
            </p:cNvPr>
            <p:cNvSpPr>
              <a:spLocks noChangeShapeType="1"/>
            </p:cNvSpPr>
            <p:nvPr>
              <p:custDataLst>
                <p:tags r:id="rId718"/>
              </p:custDataLst>
            </p:nvPr>
          </p:nvSpPr>
          <p:spPr bwMode="auto">
            <a:xfrm flipV="1">
              <a:off x="2558542" y="2133601"/>
              <a:ext cx="0" cy="363537"/>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 name="Line 720">
              <a:extLst>
                <a:ext uri="{FF2B5EF4-FFF2-40B4-BE49-F238E27FC236}">
                  <a16:creationId xmlns:a16="http://schemas.microsoft.com/office/drawing/2014/main" id="{7D1EDA2F-5B46-4512-B871-81EEB631E8D6}"/>
                </a:ext>
              </a:extLst>
            </p:cNvPr>
            <p:cNvSpPr>
              <a:spLocks noChangeShapeType="1"/>
            </p:cNvSpPr>
            <p:nvPr>
              <p:custDataLst>
                <p:tags r:id="rId719"/>
              </p:custDataLst>
            </p:nvPr>
          </p:nvSpPr>
          <p:spPr bwMode="auto">
            <a:xfrm flipV="1">
              <a:off x="2556955" y="2135188"/>
              <a:ext cx="0" cy="363538"/>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 name="Line 721">
              <a:extLst>
                <a:ext uri="{FF2B5EF4-FFF2-40B4-BE49-F238E27FC236}">
                  <a16:creationId xmlns:a16="http://schemas.microsoft.com/office/drawing/2014/main" id="{BBCBA4D0-0231-4DEB-8A1D-D05588464FF4}"/>
                </a:ext>
              </a:extLst>
            </p:cNvPr>
            <p:cNvSpPr>
              <a:spLocks noChangeShapeType="1"/>
            </p:cNvSpPr>
            <p:nvPr>
              <p:custDataLst>
                <p:tags r:id="rId720"/>
              </p:custDataLst>
            </p:nvPr>
          </p:nvSpPr>
          <p:spPr bwMode="auto">
            <a:xfrm flipV="1">
              <a:off x="2553780" y="2135188"/>
              <a:ext cx="0" cy="365125"/>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 name="Line 722">
              <a:extLst>
                <a:ext uri="{FF2B5EF4-FFF2-40B4-BE49-F238E27FC236}">
                  <a16:creationId xmlns:a16="http://schemas.microsoft.com/office/drawing/2014/main" id="{BACF0E1A-248D-4F57-AE3F-697EC0802EDC}"/>
                </a:ext>
              </a:extLst>
            </p:cNvPr>
            <p:cNvSpPr>
              <a:spLocks noChangeShapeType="1"/>
            </p:cNvSpPr>
            <p:nvPr>
              <p:custDataLst>
                <p:tags r:id="rId721"/>
              </p:custDataLst>
            </p:nvPr>
          </p:nvSpPr>
          <p:spPr bwMode="auto">
            <a:xfrm flipV="1">
              <a:off x="2552192" y="2135188"/>
              <a:ext cx="0" cy="366713"/>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 name="Line 723">
              <a:extLst>
                <a:ext uri="{FF2B5EF4-FFF2-40B4-BE49-F238E27FC236}">
                  <a16:creationId xmlns:a16="http://schemas.microsoft.com/office/drawing/2014/main" id="{D9726CA3-20C5-413E-94EC-B01367EAC3FA}"/>
                </a:ext>
              </a:extLst>
            </p:cNvPr>
            <p:cNvSpPr>
              <a:spLocks noChangeShapeType="1"/>
            </p:cNvSpPr>
            <p:nvPr>
              <p:custDataLst>
                <p:tags r:id="rId722"/>
              </p:custDataLst>
            </p:nvPr>
          </p:nvSpPr>
          <p:spPr bwMode="auto">
            <a:xfrm flipV="1">
              <a:off x="2550605" y="2135188"/>
              <a:ext cx="0" cy="36830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 name="Line 724">
              <a:extLst>
                <a:ext uri="{FF2B5EF4-FFF2-40B4-BE49-F238E27FC236}">
                  <a16:creationId xmlns:a16="http://schemas.microsoft.com/office/drawing/2014/main" id="{323972F3-BEB7-4199-84A6-06C2AC28BD29}"/>
                </a:ext>
              </a:extLst>
            </p:cNvPr>
            <p:cNvSpPr>
              <a:spLocks noChangeShapeType="1"/>
            </p:cNvSpPr>
            <p:nvPr>
              <p:custDataLst>
                <p:tags r:id="rId723"/>
              </p:custDataLst>
            </p:nvPr>
          </p:nvSpPr>
          <p:spPr bwMode="auto">
            <a:xfrm flipV="1">
              <a:off x="2549017" y="2135188"/>
              <a:ext cx="0" cy="369888"/>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 name="Line 725">
              <a:extLst>
                <a:ext uri="{FF2B5EF4-FFF2-40B4-BE49-F238E27FC236}">
                  <a16:creationId xmlns:a16="http://schemas.microsoft.com/office/drawing/2014/main" id="{0D102D07-F41F-4B57-B4E8-B626B3D29A2D}"/>
                </a:ext>
              </a:extLst>
            </p:cNvPr>
            <p:cNvSpPr>
              <a:spLocks noChangeShapeType="1"/>
            </p:cNvSpPr>
            <p:nvPr>
              <p:custDataLst>
                <p:tags r:id="rId724"/>
              </p:custDataLst>
            </p:nvPr>
          </p:nvSpPr>
          <p:spPr bwMode="auto">
            <a:xfrm flipV="1">
              <a:off x="2547430" y="2135188"/>
              <a:ext cx="0" cy="3714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 name="Line 726">
              <a:extLst>
                <a:ext uri="{FF2B5EF4-FFF2-40B4-BE49-F238E27FC236}">
                  <a16:creationId xmlns:a16="http://schemas.microsoft.com/office/drawing/2014/main" id="{10C790CA-CDAE-4AB4-BBF9-5E8006AF2246}"/>
                </a:ext>
              </a:extLst>
            </p:cNvPr>
            <p:cNvSpPr>
              <a:spLocks noChangeShapeType="1"/>
            </p:cNvSpPr>
            <p:nvPr>
              <p:custDataLst>
                <p:tags r:id="rId725"/>
              </p:custDataLst>
            </p:nvPr>
          </p:nvSpPr>
          <p:spPr bwMode="auto">
            <a:xfrm flipV="1">
              <a:off x="2545842" y="2136776"/>
              <a:ext cx="0" cy="3714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 name="Line 727">
              <a:extLst>
                <a:ext uri="{FF2B5EF4-FFF2-40B4-BE49-F238E27FC236}">
                  <a16:creationId xmlns:a16="http://schemas.microsoft.com/office/drawing/2014/main" id="{28FE52B8-FDB3-414B-8870-3C9A0DBCC73D}"/>
                </a:ext>
              </a:extLst>
            </p:cNvPr>
            <p:cNvSpPr>
              <a:spLocks noChangeShapeType="1"/>
            </p:cNvSpPr>
            <p:nvPr>
              <p:custDataLst>
                <p:tags r:id="rId726"/>
              </p:custDataLst>
            </p:nvPr>
          </p:nvSpPr>
          <p:spPr bwMode="auto">
            <a:xfrm>
              <a:off x="2533142" y="2138363"/>
              <a:ext cx="0" cy="3746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 name="Line 728">
              <a:extLst>
                <a:ext uri="{FF2B5EF4-FFF2-40B4-BE49-F238E27FC236}">
                  <a16:creationId xmlns:a16="http://schemas.microsoft.com/office/drawing/2014/main" id="{68944AE9-4A0E-4958-A44B-0B1862B140B8}"/>
                </a:ext>
              </a:extLst>
            </p:cNvPr>
            <p:cNvSpPr>
              <a:spLocks noChangeShapeType="1"/>
            </p:cNvSpPr>
            <p:nvPr>
              <p:custDataLst>
                <p:tags r:id="rId727"/>
              </p:custDataLst>
            </p:nvPr>
          </p:nvSpPr>
          <p:spPr bwMode="auto">
            <a:xfrm>
              <a:off x="2534730" y="2138363"/>
              <a:ext cx="0" cy="3746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 name="Line 729">
              <a:extLst>
                <a:ext uri="{FF2B5EF4-FFF2-40B4-BE49-F238E27FC236}">
                  <a16:creationId xmlns:a16="http://schemas.microsoft.com/office/drawing/2014/main" id="{13F408D4-6A67-4AC9-889F-4D74F170C32B}"/>
                </a:ext>
              </a:extLst>
            </p:cNvPr>
            <p:cNvSpPr>
              <a:spLocks noChangeShapeType="1"/>
            </p:cNvSpPr>
            <p:nvPr>
              <p:custDataLst>
                <p:tags r:id="rId728"/>
              </p:custDataLst>
            </p:nvPr>
          </p:nvSpPr>
          <p:spPr bwMode="auto">
            <a:xfrm>
              <a:off x="2534730" y="2138363"/>
              <a:ext cx="0" cy="374650"/>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 name="Line 730">
              <a:extLst>
                <a:ext uri="{FF2B5EF4-FFF2-40B4-BE49-F238E27FC236}">
                  <a16:creationId xmlns:a16="http://schemas.microsoft.com/office/drawing/2014/main" id="{3EF8FDBC-67FD-4832-9013-EEA6FC073CD3}"/>
                </a:ext>
              </a:extLst>
            </p:cNvPr>
            <p:cNvSpPr>
              <a:spLocks noChangeShapeType="1"/>
            </p:cNvSpPr>
            <p:nvPr>
              <p:custDataLst>
                <p:tags r:id="rId729"/>
              </p:custDataLst>
            </p:nvPr>
          </p:nvSpPr>
          <p:spPr bwMode="auto">
            <a:xfrm>
              <a:off x="2536317" y="2136776"/>
              <a:ext cx="0" cy="3746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 name="Line 731">
              <a:extLst>
                <a:ext uri="{FF2B5EF4-FFF2-40B4-BE49-F238E27FC236}">
                  <a16:creationId xmlns:a16="http://schemas.microsoft.com/office/drawing/2014/main" id="{7A1953F4-DA0A-418D-9D72-48D646FA3B31}"/>
                </a:ext>
              </a:extLst>
            </p:cNvPr>
            <p:cNvSpPr>
              <a:spLocks noChangeShapeType="1"/>
            </p:cNvSpPr>
            <p:nvPr>
              <p:custDataLst>
                <p:tags r:id="rId730"/>
              </p:custDataLst>
            </p:nvPr>
          </p:nvSpPr>
          <p:spPr bwMode="auto">
            <a:xfrm>
              <a:off x="2537905" y="2136776"/>
              <a:ext cx="0" cy="3746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 name="Line 732">
              <a:extLst>
                <a:ext uri="{FF2B5EF4-FFF2-40B4-BE49-F238E27FC236}">
                  <a16:creationId xmlns:a16="http://schemas.microsoft.com/office/drawing/2014/main" id="{CCB5A6A3-EFA8-4460-B106-90DEE43FF32D}"/>
                </a:ext>
              </a:extLst>
            </p:cNvPr>
            <p:cNvSpPr>
              <a:spLocks noChangeShapeType="1"/>
            </p:cNvSpPr>
            <p:nvPr>
              <p:custDataLst>
                <p:tags r:id="rId731"/>
              </p:custDataLst>
            </p:nvPr>
          </p:nvSpPr>
          <p:spPr bwMode="auto">
            <a:xfrm>
              <a:off x="2539492" y="2136776"/>
              <a:ext cx="0" cy="3746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 name="Line 733">
              <a:extLst>
                <a:ext uri="{FF2B5EF4-FFF2-40B4-BE49-F238E27FC236}">
                  <a16:creationId xmlns:a16="http://schemas.microsoft.com/office/drawing/2014/main" id="{C526C342-0720-44C5-9F3C-D3EF17A49A32}"/>
                </a:ext>
              </a:extLst>
            </p:cNvPr>
            <p:cNvSpPr>
              <a:spLocks noChangeShapeType="1"/>
            </p:cNvSpPr>
            <p:nvPr>
              <p:custDataLst>
                <p:tags r:id="rId732"/>
              </p:custDataLst>
            </p:nvPr>
          </p:nvSpPr>
          <p:spPr bwMode="auto">
            <a:xfrm>
              <a:off x="2541080" y="2136776"/>
              <a:ext cx="0" cy="37306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 name="Line 734">
              <a:extLst>
                <a:ext uri="{FF2B5EF4-FFF2-40B4-BE49-F238E27FC236}">
                  <a16:creationId xmlns:a16="http://schemas.microsoft.com/office/drawing/2014/main" id="{7E2C86B1-2671-4302-82E7-474FE87A41A1}"/>
                </a:ext>
              </a:extLst>
            </p:cNvPr>
            <p:cNvSpPr>
              <a:spLocks noChangeShapeType="1"/>
            </p:cNvSpPr>
            <p:nvPr>
              <p:custDataLst>
                <p:tags r:id="rId733"/>
              </p:custDataLst>
            </p:nvPr>
          </p:nvSpPr>
          <p:spPr bwMode="auto">
            <a:xfrm>
              <a:off x="2542667" y="2136776"/>
              <a:ext cx="0" cy="37306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 name="Line 735">
              <a:extLst>
                <a:ext uri="{FF2B5EF4-FFF2-40B4-BE49-F238E27FC236}">
                  <a16:creationId xmlns:a16="http://schemas.microsoft.com/office/drawing/2014/main" id="{FB492E84-C760-4C0D-A3AB-E6786AC7BFCF}"/>
                </a:ext>
              </a:extLst>
            </p:cNvPr>
            <p:cNvSpPr>
              <a:spLocks noChangeShapeType="1"/>
            </p:cNvSpPr>
            <p:nvPr>
              <p:custDataLst>
                <p:tags r:id="rId734"/>
              </p:custDataLst>
            </p:nvPr>
          </p:nvSpPr>
          <p:spPr bwMode="auto">
            <a:xfrm>
              <a:off x="2544255" y="2136776"/>
              <a:ext cx="0" cy="37147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 name="Line 736">
              <a:extLst>
                <a:ext uri="{FF2B5EF4-FFF2-40B4-BE49-F238E27FC236}">
                  <a16:creationId xmlns:a16="http://schemas.microsoft.com/office/drawing/2014/main" id="{4591BB26-55A0-4DDA-AAC8-0EE6CB3E86B8}"/>
                </a:ext>
              </a:extLst>
            </p:cNvPr>
            <p:cNvSpPr>
              <a:spLocks noChangeShapeType="1"/>
            </p:cNvSpPr>
            <p:nvPr>
              <p:custDataLst>
                <p:tags r:id="rId735"/>
              </p:custDataLst>
            </p:nvPr>
          </p:nvSpPr>
          <p:spPr bwMode="auto">
            <a:xfrm flipV="1">
              <a:off x="2529967" y="2138363"/>
              <a:ext cx="0" cy="3762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 name="Line 737">
              <a:extLst>
                <a:ext uri="{FF2B5EF4-FFF2-40B4-BE49-F238E27FC236}">
                  <a16:creationId xmlns:a16="http://schemas.microsoft.com/office/drawing/2014/main" id="{10F3680F-89B5-496D-B48C-AC48E0F1F48E}"/>
                </a:ext>
              </a:extLst>
            </p:cNvPr>
            <p:cNvSpPr>
              <a:spLocks noChangeShapeType="1"/>
            </p:cNvSpPr>
            <p:nvPr>
              <p:custDataLst>
                <p:tags r:id="rId736"/>
              </p:custDataLst>
            </p:nvPr>
          </p:nvSpPr>
          <p:spPr bwMode="auto">
            <a:xfrm flipV="1">
              <a:off x="2528380" y="2138363"/>
              <a:ext cx="0" cy="3778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3" name="Line 738">
              <a:extLst>
                <a:ext uri="{FF2B5EF4-FFF2-40B4-BE49-F238E27FC236}">
                  <a16:creationId xmlns:a16="http://schemas.microsoft.com/office/drawing/2014/main" id="{0D2C2C4C-E01F-4EA2-B3D8-83202D91E60A}"/>
                </a:ext>
              </a:extLst>
            </p:cNvPr>
            <p:cNvSpPr>
              <a:spLocks noChangeShapeType="1"/>
            </p:cNvSpPr>
            <p:nvPr>
              <p:custDataLst>
                <p:tags r:id="rId737"/>
              </p:custDataLst>
            </p:nvPr>
          </p:nvSpPr>
          <p:spPr bwMode="auto">
            <a:xfrm flipV="1">
              <a:off x="2526792" y="2138363"/>
              <a:ext cx="0" cy="3778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 name="Line 739">
              <a:extLst>
                <a:ext uri="{FF2B5EF4-FFF2-40B4-BE49-F238E27FC236}">
                  <a16:creationId xmlns:a16="http://schemas.microsoft.com/office/drawing/2014/main" id="{94F99F5F-F9B1-4082-9077-14FDFAA4F950}"/>
                </a:ext>
              </a:extLst>
            </p:cNvPr>
            <p:cNvSpPr>
              <a:spLocks noChangeShapeType="1"/>
            </p:cNvSpPr>
            <p:nvPr>
              <p:custDataLst>
                <p:tags r:id="rId738"/>
              </p:custDataLst>
            </p:nvPr>
          </p:nvSpPr>
          <p:spPr bwMode="auto">
            <a:xfrm flipV="1">
              <a:off x="2525205" y="2138363"/>
              <a:ext cx="0" cy="377825"/>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 name="Line 740">
              <a:extLst>
                <a:ext uri="{FF2B5EF4-FFF2-40B4-BE49-F238E27FC236}">
                  <a16:creationId xmlns:a16="http://schemas.microsoft.com/office/drawing/2014/main" id="{17CC4B66-773C-4D93-BBD1-79F2A716D916}"/>
                </a:ext>
              </a:extLst>
            </p:cNvPr>
            <p:cNvSpPr>
              <a:spLocks noChangeShapeType="1"/>
            </p:cNvSpPr>
            <p:nvPr>
              <p:custDataLst>
                <p:tags r:id="rId739"/>
              </p:custDataLst>
            </p:nvPr>
          </p:nvSpPr>
          <p:spPr bwMode="auto">
            <a:xfrm flipV="1">
              <a:off x="2523617" y="2139951"/>
              <a:ext cx="0" cy="3778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 name="Line 741">
              <a:extLst>
                <a:ext uri="{FF2B5EF4-FFF2-40B4-BE49-F238E27FC236}">
                  <a16:creationId xmlns:a16="http://schemas.microsoft.com/office/drawing/2014/main" id="{9EA4A741-8BAB-4626-8DF9-1B232D67E8D3}"/>
                </a:ext>
              </a:extLst>
            </p:cNvPr>
            <p:cNvSpPr>
              <a:spLocks noChangeShapeType="1"/>
            </p:cNvSpPr>
            <p:nvPr>
              <p:custDataLst>
                <p:tags r:id="rId740"/>
              </p:custDataLst>
            </p:nvPr>
          </p:nvSpPr>
          <p:spPr bwMode="auto">
            <a:xfrm flipV="1">
              <a:off x="2522030" y="2139951"/>
              <a:ext cx="0" cy="3778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 name="Line 742">
              <a:extLst>
                <a:ext uri="{FF2B5EF4-FFF2-40B4-BE49-F238E27FC236}">
                  <a16:creationId xmlns:a16="http://schemas.microsoft.com/office/drawing/2014/main" id="{85C376C8-9AB1-493F-A330-B333071793D0}"/>
                </a:ext>
              </a:extLst>
            </p:cNvPr>
            <p:cNvSpPr>
              <a:spLocks noChangeShapeType="1"/>
            </p:cNvSpPr>
            <p:nvPr>
              <p:custDataLst>
                <p:tags r:id="rId741"/>
              </p:custDataLst>
            </p:nvPr>
          </p:nvSpPr>
          <p:spPr bwMode="auto">
            <a:xfrm flipV="1">
              <a:off x="2520442" y="2139951"/>
              <a:ext cx="0" cy="3794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 name="Line 743">
              <a:extLst>
                <a:ext uri="{FF2B5EF4-FFF2-40B4-BE49-F238E27FC236}">
                  <a16:creationId xmlns:a16="http://schemas.microsoft.com/office/drawing/2014/main" id="{AB6BCFD8-0318-4313-9BAF-7F8338E7EE15}"/>
                </a:ext>
              </a:extLst>
            </p:cNvPr>
            <p:cNvSpPr>
              <a:spLocks noChangeShapeType="1"/>
            </p:cNvSpPr>
            <p:nvPr>
              <p:custDataLst>
                <p:tags r:id="rId742"/>
              </p:custDataLst>
            </p:nvPr>
          </p:nvSpPr>
          <p:spPr bwMode="auto">
            <a:xfrm flipV="1">
              <a:off x="2518855" y="2139951"/>
              <a:ext cx="0" cy="3794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 name="Line 744">
              <a:extLst>
                <a:ext uri="{FF2B5EF4-FFF2-40B4-BE49-F238E27FC236}">
                  <a16:creationId xmlns:a16="http://schemas.microsoft.com/office/drawing/2014/main" id="{9C4D23A4-4382-4865-9AAD-5179AE61D1A4}"/>
                </a:ext>
              </a:extLst>
            </p:cNvPr>
            <p:cNvSpPr>
              <a:spLocks noChangeShapeType="1"/>
            </p:cNvSpPr>
            <p:nvPr>
              <p:custDataLst>
                <p:tags r:id="rId743"/>
              </p:custDataLst>
            </p:nvPr>
          </p:nvSpPr>
          <p:spPr bwMode="auto">
            <a:xfrm>
              <a:off x="2517267" y="2139951"/>
              <a:ext cx="0" cy="3794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 name="Freeform 745">
              <a:extLst>
                <a:ext uri="{FF2B5EF4-FFF2-40B4-BE49-F238E27FC236}">
                  <a16:creationId xmlns:a16="http://schemas.microsoft.com/office/drawing/2014/main" id="{71289C90-738F-43A2-A8E9-D526A32776C6}"/>
                </a:ext>
              </a:extLst>
            </p:cNvPr>
            <p:cNvSpPr>
              <a:spLocks/>
            </p:cNvSpPr>
            <p:nvPr>
              <p:custDataLst>
                <p:tags r:id="rId744"/>
              </p:custDataLst>
            </p:nvPr>
          </p:nvSpPr>
          <p:spPr bwMode="auto">
            <a:xfrm>
              <a:off x="2341055" y="2462213"/>
              <a:ext cx="119062" cy="71438"/>
            </a:xfrm>
            <a:custGeom>
              <a:avLst/>
              <a:gdLst>
                <a:gd name="T0" fmla="*/ 0 w 75"/>
                <a:gd name="T1" fmla="*/ 0 h 45"/>
                <a:gd name="T2" fmla="*/ 0 w 75"/>
                <a:gd name="T3" fmla="*/ 4 h 45"/>
                <a:gd name="T4" fmla="*/ 1 w 75"/>
                <a:gd name="T5" fmla="*/ 9 h 45"/>
                <a:gd name="T6" fmla="*/ 3 w 75"/>
                <a:gd name="T7" fmla="*/ 13 h 45"/>
                <a:gd name="T8" fmla="*/ 5 w 75"/>
                <a:gd name="T9" fmla="*/ 17 h 45"/>
                <a:gd name="T10" fmla="*/ 8 w 75"/>
                <a:gd name="T11" fmla="*/ 21 h 45"/>
                <a:gd name="T12" fmla="*/ 12 w 75"/>
                <a:gd name="T13" fmla="*/ 24 h 45"/>
                <a:gd name="T14" fmla="*/ 17 w 75"/>
                <a:gd name="T15" fmla="*/ 28 h 45"/>
                <a:gd name="T16" fmla="*/ 21 w 75"/>
                <a:gd name="T17" fmla="*/ 31 h 45"/>
                <a:gd name="T18" fmla="*/ 27 w 75"/>
                <a:gd name="T19" fmla="*/ 34 h 45"/>
                <a:gd name="T20" fmla="*/ 32 w 75"/>
                <a:gd name="T21" fmla="*/ 36 h 45"/>
                <a:gd name="T22" fmla="*/ 38 w 75"/>
                <a:gd name="T23" fmla="*/ 38 h 45"/>
                <a:gd name="T24" fmla="*/ 45 w 75"/>
                <a:gd name="T25" fmla="*/ 40 h 45"/>
                <a:gd name="T26" fmla="*/ 52 w 75"/>
                <a:gd name="T27" fmla="*/ 42 h 45"/>
                <a:gd name="T28" fmla="*/ 59 w 75"/>
                <a:gd name="T29" fmla="*/ 43 h 45"/>
                <a:gd name="T30" fmla="*/ 66 w 75"/>
                <a:gd name="T31" fmla="*/ 44 h 45"/>
                <a:gd name="T32" fmla="*/ 74 w 75"/>
                <a:gd name="T3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45">
                  <a:moveTo>
                    <a:pt x="0" y="0"/>
                  </a:moveTo>
                  <a:lnTo>
                    <a:pt x="0" y="4"/>
                  </a:lnTo>
                  <a:lnTo>
                    <a:pt x="1" y="9"/>
                  </a:lnTo>
                  <a:lnTo>
                    <a:pt x="3" y="13"/>
                  </a:lnTo>
                  <a:lnTo>
                    <a:pt x="5" y="17"/>
                  </a:lnTo>
                  <a:lnTo>
                    <a:pt x="8" y="21"/>
                  </a:lnTo>
                  <a:lnTo>
                    <a:pt x="12" y="24"/>
                  </a:lnTo>
                  <a:lnTo>
                    <a:pt x="17" y="28"/>
                  </a:lnTo>
                  <a:lnTo>
                    <a:pt x="21" y="31"/>
                  </a:lnTo>
                  <a:lnTo>
                    <a:pt x="27" y="34"/>
                  </a:lnTo>
                  <a:lnTo>
                    <a:pt x="32" y="36"/>
                  </a:lnTo>
                  <a:lnTo>
                    <a:pt x="38" y="38"/>
                  </a:lnTo>
                  <a:lnTo>
                    <a:pt x="45" y="40"/>
                  </a:lnTo>
                  <a:lnTo>
                    <a:pt x="52" y="42"/>
                  </a:lnTo>
                  <a:lnTo>
                    <a:pt x="59" y="43"/>
                  </a:lnTo>
                  <a:lnTo>
                    <a:pt x="66" y="44"/>
                  </a:lnTo>
                  <a:lnTo>
                    <a:pt x="74" y="4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 name="Line 746">
              <a:extLst>
                <a:ext uri="{FF2B5EF4-FFF2-40B4-BE49-F238E27FC236}">
                  <a16:creationId xmlns:a16="http://schemas.microsoft.com/office/drawing/2014/main" id="{C03A2C2E-8C82-4392-A0B0-59CD413C379F}"/>
                </a:ext>
              </a:extLst>
            </p:cNvPr>
            <p:cNvSpPr>
              <a:spLocks noChangeShapeType="1"/>
            </p:cNvSpPr>
            <p:nvPr>
              <p:custDataLst>
                <p:tags r:id="rId745"/>
              </p:custDataLst>
            </p:nvPr>
          </p:nvSpPr>
          <p:spPr bwMode="auto">
            <a:xfrm>
              <a:off x="2337880" y="2462213"/>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 name="Line 747">
              <a:extLst>
                <a:ext uri="{FF2B5EF4-FFF2-40B4-BE49-F238E27FC236}">
                  <a16:creationId xmlns:a16="http://schemas.microsoft.com/office/drawing/2014/main" id="{342855A8-9DE5-4B69-8DF9-27AEEDEAC789}"/>
                </a:ext>
              </a:extLst>
            </p:cNvPr>
            <p:cNvSpPr>
              <a:spLocks noChangeShapeType="1"/>
            </p:cNvSpPr>
            <p:nvPr>
              <p:custDataLst>
                <p:tags r:id="rId746"/>
              </p:custDataLst>
            </p:nvPr>
          </p:nvSpPr>
          <p:spPr bwMode="auto">
            <a:xfrm>
              <a:off x="2458530" y="2528888"/>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 name="Freeform 748">
              <a:extLst>
                <a:ext uri="{FF2B5EF4-FFF2-40B4-BE49-F238E27FC236}">
                  <a16:creationId xmlns:a16="http://schemas.microsoft.com/office/drawing/2014/main" id="{A501B8DF-E693-469C-BEE9-9AE0B530481E}"/>
                </a:ext>
              </a:extLst>
            </p:cNvPr>
            <p:cNvSpPr>
              <a:spLocks/>
            </p:cNvSpPr>
            <p:nvPr>
              <p:custDataLst>
                <p:tags r:id="rId747"/>
              </p:custDataLst>
            </p:nvPr>
          </p:nvSpPr>
          <p:spPr bwMode="auto">
            <a:xfrm>
              <a:off x="2458530" y="2462213"/>
              <a:ext cx="119062" cy="71438"/>
            </a:xfrm>
            <a:custGeom>
              <a:avLst/>
              <a:gdLst>
                <a:gd name="T0" fmla="*/ 0 w 75"/>
                <a:gd name="T1" fmla="*/ 44 h 45"/>
                <a:gd name="T2" fmla="*/ 7 w 75"/>
                <a:gd name="T3" fmla="*/ 44 h 45"/>
                <a:gd name="T4" fmla="*/ 15 w 75"/>
                <a:gd name="T5" fmla="*/ 43 h 45"/>
                <a:gd name="T6" fmla="*/ 22 w 75"/>
                <a:gd name="T7" fmla="*/ 42 h 45"/>
                <a:gd name="T8" fmla="*/ 29 w 75"/>
                <a:gd name="T9" fmla="*/ 40 h 45"/>
                <a:gd name="T10" fmla="*/ 35 w 75"/>
                <a:gd name="T11" fmla="*/ 38 h 45"/>
                <a:gd name="T12" fmla="*/ 41 w 75"/>
                <a:gd name="T13" fmla="*/ 36 h 45"/>
                <a:gd name="T14" fmla="*/ 47 w 75"/>
                <a:gd name="T15" fmla="*/ 34 h 45"/>
                <a:gd name="T16" fmla="*/ 52 w 75"/>
                <a:gd name="T17" fmla="*/ 31 h 45"/>
                <a:gd name="T18" fmla="*/ 57 w 75"/>
                <a:gd name="T19" fmla="*/ 28 h 45"/>
                <a:gd name="T20" fmla="*/ 61 w 75"/>
                <a:gd name="T21" fmla="*/ 24 h 45"/>
                <a:gd name="T22" fmla="*/ 65 w 75"/>
                <a:gd name="T23" fmla="*/ 21 h 45"/>
                <a:gd name="T24" fmla="*/ 68 w 75"/>
                <a:gd name="T25" fmla="*/ 17 h 45"/>
                <a:gd name="T26" fmla="*/ 71 w 75"/>
                <a:gd name="T27" fmla="*/ 13 h 45"/>
                <a:gd name="T28" fmla="*/ 73 w 75"/>
                <a:gd name="T29" fmla="*/ 9 h 45"/>
                <a:gd name="T30" fmla="*/ 74 w 75"/>
                <a:gd name="T31" fmla="*/ 4 h 45"/>
                <a:gd name="T32" fmla="*/ 74 w 7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45">
                  <a:moveTo>
                    <a:pt x="0" y="44"/>
                  </a:moveTo>
                  <a:lnTo>
                    <a:pt x="7" y="44"/>
                  </a:lnTo>
                  <a:lnTo>
                    <a:pt x="15" y="43"/>
                  </a:lnTo>
                  <a:lnTo>
                    <a:pt x="22" y="42"/>
                  </a:lnTo>
                  <a:lnTo>
                    <a:pt x="29" y="40"/>
                  </a:lnTo>
                  <a:lnTo>
                    <a:pt x="35" y="38"/>
                  </a:lnTo>
                  <a:lnTo>
                    <a:pt x="41" y="36"/>
                  </a:lnTo>
                  <a:lnTo>
                    <a:pt x="47" y="34"/>
                  </a:lnTo>
                  <a:lnTo>
                    <a:pt x="52" y="31"/>
                  </a:lnTo>
                  <a:lnTo>
                    <a:pt x="57" y="28"/>
                  </a:lnTo>
                  <a:lnTo>
                    <a:pt x="61" y="24"/>
                  </a:lnTo>
                  <a:lnTo>
                    <a:pt x="65" y="21"/>
                  </a:lnTo>
                  <a:lnTo>
                    <a:pt x="68" y="17"/>
                  </a:lnTo>
                  <a:lnTo>
                    <a:pt x="71" y="13"/>
                  </a:lnTo>
                  <a:lnTo>
                    <a:pt x="73" y="9"/>
                  </a:lnTo>
                  <a:lnTo>
                    <a:pt x="74" y="4"/>
                  </a:lnTo>
                  <a:lnTo>
                    <a:pt x="7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 name="Line 749">
              <a:extLst>
                <a:ext uri="{FF2B5EF4-FFF2-40B4-BE49-F238E27FC236}">
                  <a16:creationId xmlns:a16="http://schemas.microsoft.com/office/drawing/2014/main" id="{148A0AE2-C445-4FCA-BEAF-349C35014984}"/>
                </a:ext>
              </a:extLst>
            </p:cNvPr>
            <p:cNvSpPr>
              <a:spLocks noChangeShapeType="1"/>
            </p:cNvSpPr>
            <p:nvPr>
              <p:custDataLst>
                <p:tags r:id="rId748"/>
              </p:custDataLst>
            </p:nvPr>
          </p:nvSpPr>
          <p:spPr bwMode="auto">
            <a:xfrm flipV="1">
              <a:off x="2458530" y="2528888"/>
              <a:ext cx="0"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5" name="Line 750">
              <a:extLst>
                <a:ext uri="{FF2B5EF4-FFF2-40B4-BE49-F238E27FC236}">
                  <a16:creationId xmlns:a16="http://schemas.microsoft.com/office/drawing/2014/main" id="{B6506704-177D-4E8E-BCBB-44FD3EA57AC3}"/>
                </a:ext>
              </a:extLst>
            </p:cNvPr>
            <p:cNvSpPr>
              <a:spLocks noChangeShapeType="1"/>
            </p:cNvSpPr>
            <p:nvPr>
              <p:custDataLst>
                <p:tags r:id="rId749"/>
              </p:custDataLst>
            </p:nvPr>
          </p:nvSpPr>
          <p:spPr bwMode="auto">
            <a:xfrm>
              <a:off x="2574417" y="2462213"/>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 name="Freeform 751">
              <a:extLst>
                <a:ext uri="{FF2B5EF4-FFF2-40B4-BE49-F238E27FC236}">
                  <a16:creationId xmlns:a16="http://schemas.microsoft.com/office/drawing/2014/main" id="{3CFE58CF-2AB8-425F-99E7-4938BBC7F88B}"/>
                </a:ext>
              </a:extLst>
            </p:cNvPr>
            <p:cNvSpPr>
              <a:spLocks/>
            </p:cNvSpPr>
            <p:nvPr>
              <p:custDataLst>
                <p:tags r:id="rId750"/>
              </p:custDataLst>
            </p:nvPr>
          </p:nvSpPr>
          <p:spPr bwMode="auto">
            <a:xfrm>
              <a:off x="2083880" y="1893888"/>
              <a:ext cx="681037" cy="244475"/>
            </a:xfrm>
            <a:custGeom>
              <a:avLst/>
              <a:gdLst>
                <a:gd name="T0" fmla="*/ 427 w 429"/>
                <a:gd name="T1" fmla="*/ 42 h 154"/>
                <a:gd name="T2" fmla="*/ 425 w 429"/>
                <a:gd name="T3" fmla="*/ 49 h 154"/>
                <a:gd name="T4" fmla="*/ 420 w 429"/>
                <a:gd name="T5" fmla="*/ 59 h 154"/>
                <a:gd name="T6" fmla="*/ 413 w 429"/>
                <a:gd name="T7" fmla="*/ 70 h 154"/>
                <a:gd name="T8" fmla="*/ 404 w 429"/>
                <a:gd name="T9" fmla="*/ 82 h 154"/>
                <a:gd name="T10" fmla="*/ 395 w 429"/>
                <a:gd name="T11" fmla="*/ 92 h 154"/>
                <a:gd name="T12" fmla="*/ 386 w 429"/>
                <a:gd name="T13" fmla="*/ 102 h 154"/>
                <a:gd name="T14" fmla="*/ 375 w 429"/>
                <a:gd name="T15" fmla="*/ 110 h 154"/>
                <a:gd name="T16" fmla="*/ 361 w 429"/>
                <a:gd name="T17" fmla="*/ 118 h 154"/>
                <a:gd name="T18" fmla="*/ 343 w 429"/>
                <a:gd name="T19" fmla="*/ 127 h 154"/>
                <a:gd name="T20" fmla="*/ 322 w 429"/>
                <a:gd name="T21" fmla="*/ 136 h 154"/>
                <a:gd name="T22" fmla="*/ 302 w 429"/>
                <a:gd name="T23" fmla="*/ 142 h 154"/>
                <a:gd name="T24" fmla="*/ 274 w 429"/>
                <a:gd name="T25" fmla="*/ 147 h 154"/>
                <a:gd name="T26" fmla="*/ 245 w 429"/>
                <a:gd name="T27" fmla="*/ 151 h 154"/>
                <a:gd name="T28" fmla="*/ 216 w 429"/>
                <a:gd name="T29" fmla="*/ 153 h 154"/>
                <a:gd name="T30" fmla="*/ 189 w 429"/>
                <a:gd name="T31" fmla="*/ 152 h 154"/>
                <a:gd name="T32" fmla="*/ 165 w 429"/>
                <a:gd name="T33" fmla="*/ 149 h 154"/>
                <a:gd name="T34" fmla="*/ 142 w 429"/>
                <a:gd name="T35" fmla="*/ 145 h 154"/>
                <a:gd name="T36" fmla="*/ 121 w 429"/>
                <a:gd name="T37" fmla="*/ 140 h 154"/>
                <a:gd name="T38" fmla="*/ 102 w 429"/>
                <a:gd name="T39" fmla="*/ 133 h 154"/>
                <a:gd name="T40" fmla="*/ 80 w 429"/>
                <a:gd name="T41" fmla="*/ 123 h 154"/>
                <a:gd name="T42" fmla="*/ 60 w 429"/>
                <a:gd name="T43" fmla="*/ 114 h 154"/>
                <a:gd name="T44" fmla="*/ 44 w 429"/>
                <a:gd name="T45" fmla="*/ 103 h 154"/>
                <a:gd name="T46" fmla="*/ 31 w 429"/>
                <a:gd name="T47" fmla="*/ 91 h 154"/>
                <a:gd name="T48" fmla="*/ 15 w 429"/>
                <a:gd name="T49" fmla="*/ 73 h 154"/>
                <a:gd name="T50" fmla="*/ 6 w 429"/>
                <a:gd name="T51" fmla="*/ 55 h 154"/>
                <a:gd name="T52" fmla="*/ 1 w 429"/>
                <a:gd name="T53" fmla="*/ 40 h 154"/>
                <a:gd name="T54" fmla="*/ 0 w 429"/>
                <a:gd name="T55" fmla="*/ 34 h 154"/>
                <a:gd name="T56" fmla="*/ 1 w 429"/>
                <a:gd name="T57" fmla="*/ 13 h 154"/>
                <a:gd name="T58" fmla="*/ 6 w 429"/>
                <a:gd name="T59" fmla="*/ 29 h 154"/>
                <a:gd name="T60" fmla="*/ 16 w 429"/>
                <a:gd name="T61" fmla="*/ 51 h 154"/>
                <a:gd name="T62" fmla="*/ 33 w 429"/>
                <a:gd name="T63" fmla="*/ 73 h 154"/>
                <a:gd name="T64" fmla="*/ 57 w 429"/>
                <a:gd name="T65" fmla="*/ 92 h 154"/>
                <a:gd name="T66" fmla="*/ 84 w 429"/>
                <a:gd name="T67" fmla="*/ 107 h 154"/>
                <a:gd name="T68" fmla="*/ 107 w 429"/>
                <a:gd name="T69" fmla="*/ 117 h 154"/>
                <a:gd name="T70" fmla="*/ 123 w 429"/>
                <a:gd name="T71" fmla="*/ 123 h 154"/>
                <a:gd name="T72" fmla="*/ 147 w 429"/>
                <a:gd name="T73" fmla="*/ 129 h 154"/>
                <a:gd name="T74" fmla="*/ 178 w 429"/>
                <a:gd name="T75" fmla="*/ 133 h 154"/>
                <a:gd name="T76" fmla="*/ 211 w 429"/>
                <a:gd name="T77" fmla="*/ 135 h 154"/>
                <a:gd name="T78" fmla="*/ 238 w 429"/>
                <a:gd name="T79" fmla="*/ 135 h 154"/>
                <a:gd name="T80" fmla="*/ 266 w 429"/>
                <a:gd name="T81" fmla="*/ 131 h 154"/>
                <a:gd name="T82" fmla="*/ 298 w 429"/>
                <a:gd name="T83" fmla="*/ 123 h 154"/>
                <a:gd name="T84" fmla="*/ 328 w 429"/>
                <a:gd name="T85" fmla="*/ 115 h 154"/>
                <a:gd name="T86" fmla="*/ 351 w 429"/>
                <a:gd name="T87" fmla="*/ 105 h 154"/>
                <a:gd name="T88" fmla="*/ 368 w 429"/>
                <a:gd name="T89" fmla="*/ 93 h 154"/>
                <a:gd name="T90" fmla="*/ 384 w 429"/>
                <a:gd name="T91" fmla="*/ 82 h 154"/>
                <a:gd name="T92" fmla="*/ 397 w 429"/>
                <a:gd name="T93" fmla="*/ 70 h 154"/>
                <a:gd name="T94" fmla="*/ 407 w 429"/>
                <a:gd name="T95" fmla="*/ 59 h 154"/>
                <a:gd name="T96" fmla="*/ 418 w 429"/>
                <a:gd name="T97" fmla="*/ 37 h 154"/>
                <a:gd name="T98" fmla="*/ 424 w 429"/>
                <a:gd name="T99" fmla="*/ 17 h 154"/>
                <a:gd name="T100" fmla="*/ 426 w 429"/>
                <a:gd name="T101" fmla="*/ 5 h 154"/>
                <a:gd name="T102" fmla="*/ 428 w 429"/>
                <a:gd name="T103"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 h="154">
                  <a:moveTo>
                    <a:pt x="428" y="2"/>
                  </a:moveTo>
                  <a:lnTo>
                    <a:pt x="428" y="41"/>
                  </a:lnTo>
                  <a:lnTo>
                    <a:pt x="427" y="41"/>
                  </a:lnTo>
                  <a:lnTo>
                    <a:pt x="427" y="42"/>
                  </a:lnTo>
                  <a:lnTo>
                    <a:pt x="427" y="43"/>
                  </a:lnTo>
                  <a:lnTo>
                    <a:pt x="426" y="45"/>
                  </a:lnTo>
                  <a:lnTo>
                    <a:pt x="425" y="47"/>
                  </a:lnTo>
                  <a:lnTo>
                    <a:pt x="425" y="49"/>
                  </a:lnTo>
                  <a:lnTo>
                    <a:pt x="424" y="51"/>
                  </a:lnTo>
                  <a:lnTo>
                    <a:pt x="423" y="54"/>
                  </a:lnTo>
                  <a:lnTo>
                    <a:pt x="421" y="57"/>
                  </a:lnTo>
                  <a:lnTo>
                    <a:pt x="420" y="59"/>
                  </a:lnTo>
                  <a:lnTo>
                    <a:pt x="419" y="62"/>
                  </a:lnTo>
                  <a:lnTo>
                    <a:pt x="417" y="64"/>
                  </a:lnTo>
                  <a:lnTo>
                    <a:pt x="415" y="67"/>
                  </a:lnTo>
                  <a:lnTo>
                    <a:pt x="413" y="70"/>
                  </a:lnTo>
                  <a:lnTo>
                    <a:pt x="411" y="73"/>
                  </a:lnTo>
                  <a:lnTo>
                    <a:pt x="409" y="76"/>
                  </a:lnTo>
                  <a:lnTo>
                    <a:pt x="406" y="80"/>
                  </a:lnTo>
                  <a:lnTo>
                    <a:pt x="404" y="82"/>
                  </a:lnTo>
                  <a:lnTo>
                    <a:pt x="402" y="85"/>
                  </a:lnTo>
                  <a:lnTo>
                    <a:pt x="400" y="88"/>
                  </a:lnTo>
                  <a:lnTo>
                    <a:pt x="397" y="90"/>
                  </a:lnTo>
                  <a:lnTo>
                    <a:pt x="395" y="92"/>
                  </a:lnTo>
                  <a:lnTo>
                    <a:pt x="392" y="95"/>
                  </a:lnTo>
                  <a:lnTo>
                    <a:pt x="391" y="97"/>
                  </a:lnTo>
                  <a:lnTo>
                    <a:pt x="389" y="100"/>
                  </a:lnTo>
                  <a:lnTo>
                    <a:pt x="386" y="102"/>
                  </a:lnTo>
                  <a:lnTo>
                    <a:pt x="383" y="104"/>
                  </a:lnTo>
                  <a:lnTo>
                    <a:pt x="381" y="106"/>
                  </a:lnTo>
                  <a:lnTo>
                    <a:pt x="378" y="108"/>
                  </a:lnTo>
                  <a:lnTo>
                    <a:pt x="375" y="110"/>
                  </a:lnTo>
                  <a:lnTo>
                    <a:pt x="372" y="112"/>
                  </a:lnTo>
                  <a:lnTo>
                    <a:pt x="369" y="115"/>
                  </a:lnTo>
                  <a:lnTo>
                    <a:pt x="365" y="116"/>
                  </a:lnTo>
                  <a:lnTo>
                    <a:pt x="361" y="118"/>
                  </a:lnTo>
                  <a:lnTo>
                    <a:pt x="357" y="120"/>
                  </a:lnTo>
                  <a:lnTo>
                    <a:pt x="352" y="123"/>
                  </a:lnTo>
                  <a:lnTo>
                    <a:pt x="348" y="125"/>
                  </a:lnTo>
                  <a:lnTo>
                    <a:pt x="343" y="127"/>
                  </a:lnTo>
                  <a:lnTo>
                    <a:pt x="338" y="130"/>
                  </a:lnTo>
                  <a:lnTo>
                    <a:pt x="333" y="132"/>
                  </a:lnTo>
                  <a:lnTo>
                    <a:pt x="327" y="134"/>
                  </a:lnTo>
                  <a:lnTo>
                    <a:pt x="322" y="136"/>
                  </a:lnTo>
                  <a:lnTo>
                    <a:pt x="318" y="138"/>
                  </a:lnTo>
                  <a:lnTo>
                    <a:pt x="313" y="140"/>
                  </a:lnTo>
                  <a:lnTo>
                    <a:pt x="307" y="140"/>
                  </a:lnTo>
                  <a:lnTo>
                    <a:pt x="302" y="142"/>
                  </a:lnTo>
                  <a:lnTo>
                    <a:pt x="297" y="143"/>
                  </a:lnTo>
                  <a:lnTo>
                    <a:pt x="290" y="145"/>
                  </a:lnTo>
                  <a:lnTo>
                    <a:pt x="282" y="146"/>
                  </a:lnTo>
                  <a:lnTo>
                    <a:pt x="274" y="147"/>
                  </a:lnTo>
                  <a:lnTo>
                    <a:pt x="266" y="149"/>
                  </a:lnTo>
                  <a:lnTo>
                    <a:pt x="259" y="150"/>
                  </a:lnTo>
                  <a:lnTo>
                    <a:pt x="251" y="151"/>
                  </a:lnTo>
                  <a:lnTo>
                    <a:pt x="245" y="151"/>
                  </a:lnTo>
                  <a:lnTo>
                    <a:pt x="237" y="152"/>
                  </a:lnTo>
                  <a:lnTo>
                    <a:pt x="230" y="152"/>
                  </a:lnTo>
                  <a:lnTo>
                    <a:pt x="223" y="153"/>
                  </a:lnTo>
                  <a:lnTo>
                    <a:pt x="216" y="153"/>
                  </a:lnTo>
                  <a:lnTo>
                    <a:pt x="209" y="153"/>
                  </a:lnTo>
                  <a:lnTo>
                    <a:pt x="202" y="153"/>
                  </a:lnTo>
                  <a:lnTo>
                    <a:pt x="195" y="153"/>
                  </a:lnTo>
                  <a:lnTo>
                    <a:pt x="189" y="152"/>
                  </a:lnTo>
                  <a:lnTo>
                    <a:pt x="183" y="152"/>
                  </a:lnTo>
                  <a:lnTo>
                    <a:pt x="177" y="151"/>
                  </a:lnTo>
                  <a:lnTo>
                    <a:pt x="171" y="150"/>
                  </a:lnTo>
                  <a:lnTo>
                    <a:pt x="165" y="149"/>
                  </a:lnTo>
                  <a:lnTo>
                    <a:pt x="159" y="148"/>
                  </a:lnTo>
                  <a:lnTo>
                    <a:pt x="153" y="147"/>
                  </a:lnTo>
                  <a:lnTo>
                    <a:pt x="147" y="146"/>
                  </a:lnTo>
                  <a:lnTo>
                    <a:pt x="142" y="145"/>
                  </a:lnTo>
                  <a:lnTo>
                    <a:pt x="136" y="143"/>
                  </a:lnTo>
                  <a:lnTo>
                    <a:pt x="131" y="142"/>
                  </a:lnTo>
                  <a:lnTo>
                    <a:pt x="126" y="141"/>
                  </a:lnTo>
                  <a:lnTo>
                    <a:pt x="121" y="140"/>
                  </a:lnTo>
                  <a:lnTo>
                    <a:pt x="116" y="139"/>
                  </a:lnTo>
                  <a:lnTo>
                    <a:pt x="111" y="137"/>
                  </a:lnTo>
                  <a:lnTo>
                    <a:pt x="107" y="135"/>
                  </a:lnTo>
                  <a:lnTo>
                    <a:pt x="102" y="133"/>
                  </a:lnTo>
                  <a:lnTo>
                    <a:pt x="97" y="131"/>
                  </a:lnTo>
                  <a:lnTo>
                    <a:pt x="91" y="129"/>
                  </a:lnTo>
                  <a:lnTo>
                    <a:pt x="85" y="126"/>
                  </a:lnTo>
                  <a:lnTo>
                    <a:pt x="80" y="123"/>
                  </a:lnTo>
                  <a:lnTo>
                    <a:pt x="75" y="121"/>
                  </a:lnTo>
                  <a:lnTo>
                    <a:pt x="69" y="118"/>
                  </a:lnTo>
                  <a:lnTo>
                    <a:pt x="65" y="116"/>
                  </a:lnTo>
                  <a:lnTo>
                    <a:pt x="60" y="114"/>
                  </a:lnTo>
                  <a:lnTo>
                    <a:pt x="56" y="111"/>
                  </a:lnTo>
                  <a:lnTo>
                    <a:pt x="51" y="109"/>
                  </a:lnTo>
                  <a:lnTo>
                    <a:pt x="47" y="106"/>
                  </a:lnTo>
                  <a:lnTo>
                    <a:pt x="44" y="103"/>
                  </a:lnTo>
                  <a:lnTo>
                    <a:pt x="40" y="101"/>
                  </a:lnTo>
                  <a:lnTo>
                    <a:pt x="36" y="98"/>
                  </a:lnTo>
                  <a:lnTo>
                    <a:pt x="34" y="95"/>
                  </a:lnTo>
                  <a:lnTo>
                    <a:pt x="31" y="91"/>
                  </a:lnTo>
                  <a:lnTo>
                    <a:pt x="28" y="89"/>
                  </a:lnTo>
                  <a:lnTo>
                    <a:pt x="23" y="84"/>
                  </a:lnTo>
                  <a:lnTo>
                    <a:pt x="19" y="79"/>
                  </a:lnTo>
                  <a:lnTo>
                    <a:pt x="15" y="73"/>
                  </a:lnTo>
                  <a:lnTo>
                    <a:pt x="12" y="68"/>
                  </a:lnTo>
                  <a:lnTo>
                    <a:pt x="10" y="64"/>
                  </a:lnTo>
                  <a:lnTo>
                    <a:pt x="8" y="60"/>
                  </a:lnTo>
                  <a:lnTo>
                    <a:pt x="6" y="55"/>
                  </a:lnTo>
                  <a:lnTo>
                    <a:pt x="4" y="51"/>
                  </a:lnTo>
                  <a:lnTo>
                    <a:pt x="3" y="47"/>
                  </a:lnTo>
                  <a:lnTo>
                    <a:pt x="2" y="43"/>
                  </a:lnTo>
                  <a:lnTo>
                    <a:pt x="1" y="40"/>
                  </a:lnTo>
                  <a:lnTo>
                    <a:pt x="1" y="38"/>
                  </a:lnTo>
                  <a:lnTo>
                    <a:pt x="1" y="37"/>
                  </a:lnTo>
                  <a:lnTo>
                    <a:pt x="0" y="35"/>
                  </a:lnTo>
                  <a:lnTo>
                    <a:pt x="0" y="34"/>
                  </a:lnTo>
                  <a:lnTo>
                    <a:pt x="0" y="6"/>
                  </a:lnTo>
                  <a:lnTo>
                    <a:pt x="1" y="7"/>
                  </a:lnTo>
                  <a:lnTo>
                    <a:pt x="1" y="10"/>
                  </a:lnTo>
                  <a:lnTo>
                    <a:pt x="1" y="13"/>
                  </a:lnTo>
                  <a:lnTo>
                    <a:pt x="2" y="15"/>
                  </a:lnTo>
                  <a:lnTo>
                    <a:pt x="3" y="19"/>
                  </a:lnTo>
                  <a:lnTo>
                    <a:pt x="4" y="24"/>
                  </a:lnTo>
                  <a:lnTo>
                    <a:pt x="6" y="29"/>
                  </a:lnTo>
                  <a:lnTo>
                    <a:pt x="8" y="35"/>
                  </a:lnTo>
                  <a:lnTo>
                    <a:pt x="10" y="39"/>
                  </a:lnTo>
                  <a:lnTo>
                    <a:pt x="13" y="45"/>
                  </a:lnTo>
                  <a:lnTo>
                    <a:pt x="16" y="51"/>
                  </a:lnTo>
                  <a:lnTo>
                    <a:pt x="19" y="57"/>
                  </a:lnTo>
                  <a:lnTo>
                    <a:pt x="23" y="63"/>
                  </a:lnTo>
                  <a:lnTo>
                    <a:pt x="28" y="68"/>
                  </a:lnTo>
                  <a:lnTo>
                    <a:pt x="33" y="73"/>
                  </a:lnTo>
                  <a:lnTo>
                    <a:pt x="38" y="78"/>
                  </a:lnTo>
                  <a:lnTo>
                    <a:pt x="44" y="83"/>
                  </a:lnTo>
                  <a:lnTo>
                    <a:pt x="50" y="88"/>
                  </a:lnTo>
                  <a:lnTo>
                    <a:pt x="57" y="92"/>
                  </a:lnTo>
                  <a:lnTo>
                    <a:pt x="63" y="96"/>
                  </a:lnTo>
                  <a:lnTo>
                    <a:pt x="70" y="100"/>
                  </a:lnTo>
                  <a:lnTo>
                    <a:pt x="77" y="104"/>
                  </a:lnTo>
                  <a:lnTo>
                    <a:pt x="84" y="107"/>
                  </a:lnTo>
                  <a:lnTo>
                    <a:pt x="91" y="111"/>
                  </a:lnTo>
                  <a:lnTo>
                    <a:pt x="97" y="114"/>
                  </a:lnTo>
                  <a:lnTo>
                    <a:pt x="103" y="115"/>
                  </a:lnTo>
                  <a:lnTo>
                    <a:pt x="107" y="117"/>
                  </a:lnTo>
                  <a:lnTo>
                    <a:pt x="112" y="119"/>
                  </a:lnTo>
                  <a:lnTo>
                    <a:pt x="116" y="121"/>
                  </a:lnTo>
                  <a:lnTo>
                    <a:pt x="120" y="122"/>
                  </a:lnTo>
                  <a:lnTo>
                    <a:pt x="123" y="123"/>
                  </a:lnTo>
                  <a:lnTo>
                    <a:pt x="128" y="125"/>
                  </a:lnTo>
                  <a:lnTo>
                    <a:pt x="133" y="126"/>
                  </a:lnTo>
                  <a:lnTo>
                    <a:pt x="140" y="128"/>
                  </a:lnTo>
                  <a:lnTo>
                    <a:pt x="147" y="129"/>
                  </a:lnTo>
                  <a:lnTo>
                    <a:pt x="154" y="130"/>
                  </a:lnTo>
                  <a:lnTo>
                    <a:pt x="162" y="131"/>
                  </a:lnTo>
                  <a:lnTo>
                    <a:pt x="170" y="132"/>
                  </a:lnTo>
                  <a:lnTo>
                    <a:pt x="178" y="133"/>
                  </a:lnTo>
                  <a:lnTo>
                    <a:pt x="186" y="134"/>
                  </a:lnTo>
                  <a:lnTo>
                    <a:pt x="194" y="134"/>
                  </a:lnTo>
                  <a:lnTo>
                    <a:pt x="202" y="135"/>
                  </a:lnTo>
                  <a:lnTo>
                    <a:pt x="211" y="135"/>
                  </a:lnTo>
                  <a:lnTo>
                    <a:pt x="218" y="135"/>
                  </a:lnTo>
                  <a:lnTo>
                    <a:pt x="226" y="135"/>
                  </a:lnTo>
                  <a:lnTo>
                    <a:pt x="232" y="135"/>
                  </a:lnTo>
                  <a:lnTo>
                    <a:pt x="238" y="135"/>
                  </a:lnTo>
                  <a:lnTo>
                    <a:pt x="245" y="134"/>
                  </a:lnTo>
                  <a:lnTo>
                    <a:pt x="250" y="133"/>
                  </a:lnTo>
                  <a:lnTo>
                    <a:pt x="258" y="132"/>
                  </a:lnTo>
                  <a:lnTo>
                    <a:pt x="266" y="131"/>
                  </a:lnTo>
                  <a:lnTo>
                    <a:pt x="274" y="129"/>
                  </a:lnTo>
                  <a:lnTo>
                    <a:pt x="282" y="127"/>
                  </a:lnTo>
                  <a:lnTo>
                    <a:pt x="290" y="125"/>
                  </a:lnTo>
                  <a:lnTo>
                    <a:pt x="298" y="123"/>
                  </a:lnTo>
                  <a:lnTo>
                    <a:pt x="307" y="121"/>
                  </a:lnTo>
                  <a:lnTo>
                    <a:pt x="315" y="119"/>
                  </a:lnTo>
                  <a:lnTo>
                    <a:pt x="321" y="116"/>
                  </a:lnTo>
                  <a:lnTo>
                    <a:pt x="328" y="115"/>
                  </a:lnTo>
                  <a:lnTo>
                    <a:pt x="335" y="112"/>
                  </a:lnTo>
                  <a:lnTo>
                    <a:pt x="341" y="110"/>
                  </a:lnTo>
                  <a:lnTo>
                    <a:pt x="346" y="107"/>
                  </a:lnTo>
                  <a:lnTo>
                    <a:pt x="351" y="105"/>
                  </a:lnTo>
                  <a:lnTo>
                    <a:pt x="355" y="102"/>
                  </a:lnTo>
                  <a:lnTo>
                    <a:pt x="360" y="99"/>
                  </a:lnTo>
                  <a:lnTo>
                    <a:pt x="364" y="96"/>
                  </a:lnTo>
                  <a:lnTo>
                    <a:pt x="368" y="93"/>
                  </a:lnTo>
                  <a:lnTo>
                    <a:pt x="372" y="91"/>
                  </a:lnTo>
                  <a:lnTo>
                    <a:pt x="376" y="88"/>
                  </a:lnTo>
                  <a:lnTo>
                    <a:pt x="381" y="86"/>
                  </a:lnTo>
                  <a:lnTo>
                    <a:pt x="384" y="82"/>
                  </a:lnTo>
                  <a:lnTo>
                    <a:pt x="388" y="79"/>
                  </a:lnTo>
                  <a:lnTo>
                    <a:pt x="391" y="76"/>
                  </a:lnTo>
                  <a:lnTo>
                    <a:pt x="394" y="73"/>
                  </a:lnTo>
                  <a:lnTo>
                    <a:pt x="397" y="70"/>
                  </a:lnTo>
                  <a:lnTo>
                    <a:pt x="400" y="67"/>
                  </a:lnTo>
                  <a:lnTo>
                    <a:pt x="403" y="64"/>
                  </a:lnTo>
                  <a:lnTo>
                    <a:pt x="405" y="62"/>
                  </a:lnTo>
                  <a:lnTo>
                    <a:pt x="407" y="59"/>
                  </a:lnTo>
                  <a:lnTo>
                    <a:pt x="410" y="53"/>
                  </a:lnTo>
                  <a:lnTo>
                    <a:pt x="413" y="47"/>
                  </a:lnTo>
                  <a:lnTo>
                    <a:pt x="416" y="41"/>
                  </a:lnTo>
                  <a:lnTo>
                    <a:pt x="418" y="37"/>
                  </a:lnTo>
                  <a:lnTo>
                    <a:pt x="420" y="32"/>
                  </a:lnTo>
                  <a:lnTo>
                    <a:pt x="422" y="27"/>
                  </a:lnTo>
                  <a:lnTo>
                    <a:pt x="423" y="22"/>
                  </a:lnTo>
                  <a:lnTo>
                    <a:pt x="424" y="17"/>
                  </a:lnTo>
                  <a:lnTo>
                    <a:pt x="425" y="13"/>
                  </a:lnTo>
                  <a:lnTo>
                    <a:pt x="425" y="11"/>
                  </a:lnTo>
                  <a:lnTo>
                    <a:pt x="426" y="7"/>
                  </a:lnTo>
                  <a:lnTo>
                    <a:pt x="426" y="5"/>
                  </a:lnTo>
                  <a:lnTo>
                    <a:pt x="426" y="2"/>
                  </a:lnTo>
                  <a:lnTo>
                    <a:pt x="427" y="1"/>
                  </a:lnTo>
                  <a:lnTo>
                    <a:pt x="427" y="0"/>
                  </a:lnTo>
                  <a:lnTo>
                    <a:pt x="428" y="2"/>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 name="Line 752">
              <a:extLst>
                <a:ext uri="{FF2B5EF4-FFF2-40B4-BE49-F238E27FC236}">
                  <a16:creationId xmlns:a16="http://schemas.microsoft.com/office/drawing/2014/main" id="{F5A43734-27C6-4DFA-AD8B-10FCECFB0F70}"/>
                </a:ext>
              </a:extLst>
            </p:cNvPr>
            <p:cNvSpPr>
              <a:spLocks noChangeShapeType="1"/>
            </p:cNvSpPr>
            <p:nvPr>
              <p:custDataLst>
                <p:tags r:id="rId751"/>
              </p:custDataLst>
            </p:nvPr>
          </p:nvSpPr>
          <p:spPr bwMode="auto">
            <a:xfrm>
              <a:off x="2772855" y="1897063"/>
              <a:ext cx="0"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 name="Freeform 753">
              <a:extLst>
                <a:ext uri="{FF2B5EF4-FFF2-40B4-BE49-F238E27FC236}">
                  <a16:creationId xmlns:a16="http://schemas.microsoft.com/office/drawing/2014/main" id="{F4FCC586-FD8F-4AA1-8BFF-761DBD85A7F2}"/>
                </a:ext>
              </a:extLst>
            </p:cNvPr>
            <p:cNvSpPr>
              <a:spLocks/>
            </p:cNvSpPr>
            <p:nvPr>
              <p:custDataLst>
                <p:tags r:id="rId752"/>
              </p:custDataLst>
            </p:nvPr>
          </p:nvSpPr>
          <p:spPr bwMode="auto">
            <a:xfrm>
              <a:off x="2745867" y="1962151"/>
              <a:ext cx="28575" cy="53975"/>
            </a:xfrm>
            <a:custGeom>
              <a:avLst/>
              <a:gdLst>
                <a:gd name="T0" fmla="*/ 17 w 18"/>
                <a:gd name="T1" fmla="*/ 0 h 34"/>
                <a:gd name="T2" fmla="*/ 16 w 18"/>
                <a:gd name="T3" fmla="*/ 0 h 34"/>
                <a:gd name="T4" fmla="*/ 16 w 18"/>
                <a:gd name="T5" fmla="*/ 1 h 34"/>
                <a:gd name="T6" fmla="*/ 16 w 18"/>
                <a:gd name="T7" fmla="*/ 2 h 34"/>
                <a:gd name="T8" fmla="*/ 15 w 18"/>
                <a:gd name="T9" fmla="*/ 4 h 34"/>
                <a:gd name="T10" fmla="*/ 14 w 18"/>
                <a:gd name="T11" fmla="*/ 6 h 34"/>
                <a:gd name="T12" fmla="*/ 14 w 18"/>
                <a:gd name="T13" fmla="*/ 8 h 34"/>
                <a:gd name="T14" fmla="*/ 13 w 18"/>
                <a:gd name="T15" fmla="*/ 10 h 34"/>
                <a:gd name="T16" fmla="*/ 12 w 18"/>
                <a:gd name="T17" fmla="*/ 13 h 34"/>
                <a:gd name="T18" fmla="*/ 10 w 18"/>
                <a:gd name="T19" fmla="*/ 16 h 34"/>
                <a:gd name="T20" fmla="*/ 9 w 18"/>
                <a:gd name="T21" fmla="*/ 18 h 34"/>
                <a:gd name="T22" fmla="*/ 8 w 18"/>
                <a:gd name="T23" fmla="*/ 21 h 34"/>
                <a:gd name="T24" fmla="*/ 6 w 18"/>
                <a:gd name="T25" fmla="*/ 24 h 34"/>
                <a:gd name="T26" fmla="*/ 4 w 18"/>
                <a:gd name="T27" fmla="*/ 27 h 34"/>
                <a:gd name="T28" fmla="*/ 2 w 18"/>
                <a:gd name="T29" fmla="*/ 30 h 34"/>
                <a:gd name="T30" fmla="*/ 0 w 18"/>
                <a:gd name="T3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4">
                  <a:moveTo>
                    <a:pt x="17" y="0"/>
                  </a:moveTo>
                  <a:lnTo>
                    <a:pt x="16" y="0"/>
                  </a:lnTo>
                  <a:lnTo>
                    <a:pt x="16" y="1"/>
                  </a:lnTo>
                  <a:lnTo>
                    <a:pt x="16" y="2"/>
                  </a:lnTo>
                  <a:lnTo>
                    <a:pt x="15" y="4"/>
                  </a:lnTo>
                  <a:lnTo>
                    <a:pt x="14" y="6"/>
                  </a:lnTo>
                  <a:lnTo>
                    <a:pt x="14" y="8"/>
                  </a:lnTo>
                  <a:lnTo>
                    <a:pt x="13" y="10"/>
                  </a:lnTo>
                  <a:lnTo>
                    <a:pt x="12" y="13"/>
                  </a:lnTo>
                  <a:lnTo>
                    <a:pt x="10" y="16"/>
                  </a:lnTo>
                  <a:lnTo>
                    <a:pt x="9" y="18"/>
                  </a:lnTo>
                  <a:lnTo>
                    <a:pt x="8" y="21"/>
                  </a:lnTo>
                  <a:lnTo>
                    <a:pt x="6" y="24"/>
                  </a:lnTo>
                  <a:lnTo>
                    <a:pt x="4" y="27"/>
                  </a:lnTo>
                  <a:lnTo>
                    <a:pt x="2" y="30"/>
                  </a:lnTo>
                  <a:lnTo>
                    <a:pt x="0" y="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 name="Line 754">
              <a:extLst>
                <a:ext uri="{FF2B5EF4-FFF2-40B4-BE49-F238E27FC236}">
                  <a16:creationId xmlns:a16="http://schemas.microsoft.com/office/drawing/2014/main" id="{7A8FB1FF-7FA0-4543-9A02-A32368A015A9}"/>
                </a:ext>
              </a:extLst>
            </p:cNvPr>
            <p:cNvSpPr>
              <a:spLocks noChangeShapeType="1"/>
            </p:cNvSpPr>
            <p:nvPr>
              <p:custDataLst>
                <p:tags r:id="rId753"/>
              </p:custDataLst>
            </p:nvPr>
          </p:nvSpPr>
          <p:spPr bwMode="auto">
            <a:xfrm>
              <a:off x="2769680" y="1960563"/>
              <a:ext cx="4762"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 name="Line 755">
              <a:extLst>
                <a:ext uri="{FF2B5EF4-FFF2-40B4-BE49-F238E27FC236}">
                  <a16:creationId xmlns:a16="http://schemas.microsoft.com/office/drawing/2014/main" id="{3A6AB1F3-3572-4099-AF45-B0C165D1580F}"/>
                </a:ext>
              </a:extLst>
            </p:cNvPr>
            <p:cNvSpPr>
              <a:spLocks noChangeShapeType="1"/>
            </p:cNvSpPr>
            <p:nvPr>
              <p:custDataLst>
                <p:tags r:id="rId754"/>
              </p:custDataLst>
            </p:nvPr>
          </p:nvSpPr>
          <p:spPr bwMode="auto">
            <a:xfrm flipH="1" flipV="1">
              <a:off x="2744280" y="2012951"/>
              <a:ext cx="4762"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 name="Freeform 756">
              <a:extLst>
                <a:ext uri="{FF2B5EF4-FFF2-40B4-BE49-F238E27FC236}">
                  <a16:creationId xmlns:a16="http://schemas.microsoft.com/office/drawing/2014/main" id="{59E8E1B2-A0BB-44EB-AD82-B7BB0C6994AB}"/>
                </a:ext>
              </a:extLst>
            </p:cNvPr>
            <p:cNvSpPr>
              <a:spLocks/>
            </p:cNvSpPr>
            <p:nvPr>
              <p:custDataLst>
                <p:tags r:id="rId755"/>
              </p:custDataLst>
            </p:nvPr>
          </p:nvSpPr>
          <p:spPr bwMode="auto">
            <a:xfrm>
              <a:off x="2682367" y="2014538"/>
              <a:ext cx="65088" cy="65088"/>
            </a:xfrm>
            <a:custGeom>
              <a:avLst/>
              <a:gdLst>
                <a:gd name="T0" fmla="*/ 40 w 41"/>
                <a:gd name="T1" fmla="*/ 0 h 41"/>
                <a:gd name="T2" fmla="*/ 38 w 41"/>
                <a:gd name="T3" fmla="*/ 3 h 41"/>
                <a:gd name="T4" fmla="*/ 35 w 41"/>
                <a:gd name="T5" fmla="*/ 7 h 41"/>
                <a:gd name="T6" fmla="*/ 33 w 41"/>
                <a:gd name="T7" fmla="*/ 9 h 41"/>
                <a:gd name="T8" fmla="*/ 31 w 41"/>
                <a:gd name="T9" fmla="*/ 12 h 41"/>
                <a:gd name="T10" fmla="*/ 29 w 41"/>
                <a:gd name="T11" fmla="*/ 15 h 41"/>
                <a:gd name="T12" fmla="*/ 26 w 41"/>
                <a:gd name="T13" fmla="*/ 18 h 41"/>
                <a:gd name="T14" fmla="*/ 24 w 41"/>
                <a:gd name="T15" fmla="*/ 20 h 41"/>
                <a:gd name="T16" fmla="*/ 21 w 41"/>
                <a:gd name="T17" fmla="*/ 23 h 41"/>
                <a:gd name="T18" fmla="*/ 19 w 41"/>
                <a:gd name="T19" fmla="*/ 25 h 41"/>
                <a:gd name="T20" fmla="*/ 17 w 41"/>
                <a:gd name="T21" fmla="*/ 28 h 41"/>
                <a:gd name="T22" fmla="*/ 14 w 41"/>
                <a:gd name="T23" fmla="*/ 30 h 41"/>
                <a:gd name="T24" fmla="*/ 11 w 41"/>
                <a:gd name="T25" fmla="*/ 32 h 41"/>
                <a:gd name="T26" fmla="*/ 9 w 41"/>
                <a:gd name="T27" fmla="*/ 34 h 41"/>
                <a:gd name="T28" fmla="*/ 6 w 41"/>
                <a:gd name="T29" fmla="*/ 36 h 41"/>
                <a:gd name="T30" fmla="*/ 3 w 41"/>
                <a:gd name="T31" fmla="*/ 38 h 41"/>
                <a:gd name="T32" fmla="*/ 0 w 41"/>
                <a:gd name="T3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40" y="0"/>
                  </a:moveTo>
                  <a:lnTo>
                    <a:pt x="38" y="3"/>
                  </a:lnTo>
                  <a:lnTo>
                    <a:pt x="35" y="7"/>
                  </a:lnTo>
                  <a:lnTo>
                    <a:pt x="33" y="9"/>
                  </a:lnTo>
                  <a:lnTo>
                    <a:pt x="31" y="12"/>
                  </a:lnTo>
                  <a:lnTo>
                    <a:pt x="29" y="15"/>
                  </a:lnTo>
                  <a:lnTo>
                    <a:pt x="26" y="18"/>
                  </a:lnTo>
                  <a:lnTo>
                    <a:pt x="24" y="20"/>
                  </a:lnTo>
                  <a:lnTo>
                    <a:pt x="21" y="23"/>
                  </a:lnTo>
                  <a:lnTo>
                    <a:pt x="19" y="25"/>
                  </a:lnTo>
                  <a:lnTo>
                    <a:pt x="17" y="28"/>
                  </a:lnTo>
                  <a:lnTo>
                    <a:pt x="14" y="30"/>
                  </a:lnTo>
                  <a:lnTo>
                    <a:pt x="11" y="32"/>
                  </a:lnTo>
                  <a:lnTo>
                    <a:pt x="9" y="34"/>
                  </a:lnTo>
                  <a:lnTo>
                    <a:pt x="6" y="36"/>
                  </a:lnTo>
                  <a:lnTo>
                    <a:pt x="3" y="38"/>
                  </a:lnTo>
                  <a:lnTo>
                    <a:pt x="0" y="4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 name="Line 757">
              <a:extLst>
                <a:ext uri="{FF2B5EF4-FFF2-40B4-BE49-F238E27FC236}">
                  <a16:creationId xmlns:a16="http://schemas.microsoft.com/office/drawing/2014/main" id="{DE10D3E8-3CC0-425C-B6DE-CF181CB9B597}"/>
                </a:ext>
              </a:extLst>
            </p:cNvPr>
            <p:cNvSpPr>
              <a:spLocks noChangeShapeType="1"/>
            </p:cNvSpPr>
            <p:nvPr>
              <p:custDataLst>
                <p:tags r:id="rId756"/>
              </p:custDataLst>
            </p:nvPr>
          </p:nvSpPr>
          <p:spPr bwMode="auto">
            <a:xfrm>
              <a:off x="2744280" y="2012951"/>
              <a:ext cx="4762"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 name="Line 758">
              <a:extLst>
                <a:ext uri="{FF2B5EF4-FFF2-40B4-BE49-F238E27FC236}">
                  <a16:creationId xmlns:a16="http://schemas.microsoft.com/office/drawing/2014/main" id="{615FA7B3-8F35-4B3C-A1C1-9B9E18EC7A24}"/>
                </a:ext>
              </a:extLst>
            </p:cNvPr>
            <p:cNvSpPr>
              <a:spLocks noChangeShapeType="1"/>
            </p:cNvSpPr>
            <p:nvPr>
              <p:custDataLst>
                <p:tags r:id="rId757"/>
              </p:custDataLst>
            </p:nvPr>
          </p:nvSpPr>
          <p:spPr bwMode="auto">
            <a:xfrm flipH="1" flipV="1">
              <a:off x="2680780" y="20764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 name="Freeform 759">
              <a:extLst>
                <a:ext uri="{FF2B5EF4-FFF2-40B4-BE49-F238E27FC236}">
                  <a16:creationId xmlns:a16="http://schemas.microsoft.com/office/drawing/2014/main" id="{F011C7CB-B064-41BD-A19A-BB9ABA417E1E}"/>
                </a:ext>
              </a:extLst>
            </p:cNvPr>
            <p:cNvSpPr>
              <a:spLocks/>
            </p:cNvSpPr>
            <p:nvPr>
              <p:custDataLst>
                <p:tags r:id="rId758"/>
              </p:custDataLst>
            </p:nvPr>
          </p:nvSpPr>
          <p:spPr bwMode="auto">
            <a:xfrm>
              <a:off x="2561717" y="2078038"/>
              <a:ext cx="122238" cy="53975"/>
            </a:xfrm>
            <a:custGeom>
              <a:avLst/>
              <a:gdLst>
                <a:gd name="T0" fmla="*/ 76 w 77"/>
                <a:gd name="T1" fmla="*/ 0 h 34"/>
                <a:gd name="T2" fmla="*/ 73 w 77"/>
                <a:gd name="T3" fmla="*/ 3 h 34"/>
                <a:gd name="T4" fmla="*/ 69 w 77"/>
                <a:gd name="T5" fmla="*/ 5 h 34"/>
                <a:gd name="T6" fmla="*/ 65 w 77"/>
                <a:gd name="T7" fmla="*/ 7 h 34"/>
                <a:gd name="T8" fmla="*/ 61 w 77"/>
                <a:gd name="T9" fmla="*/ 9 h 34"/>
                <a:gd name="T10" fmla="*/ 56 w 77"/>
                <a:gd name="T11" fmla="*/ 12 h 34"/>
                <a:gd name="T12" fmla="*/ 52 w 77"/>
                <a:gd name="T13" fmla="*/ 14 h 34"/>
                <a:gd name="T14" fmla="*/ 47 w 77"/>
                <a:gd name="T15" fmla="*/ 16 h 34"/>
                <a:gd name="T16" fmla="*/ 42 w 77"/>
                <a:gd name="T17" fmla="*/ 19 h 34"/>
                <a:gd name="T18" fmla="*/ 37 w 77"/>
                <a:gd name="T19" fmla="*/ 21 h 34"/>
                <a:gd name="T20" fmla="*/ 31 w 77"/>
                <a:gd name="T21" fmla="*/ 23 h 34"/>
                <a:gd name="T22" fmla="*/ 26 w 77"/>
                <a:gd name="T23" fmla="*/ 25 h 34"/>
                <a:gd name="T24" fmla="*/ 21 w 77"/>
                <a:gd name="T25" fmla="*/ 27 h 34"/>
                <a:gd name="T26" fmla="*/ 16 w 77"/>
                <a:gd name="T27" fmla="*/ 29 h 34"/>
                <a:gd name="T28" fmla="*/ 10 w 77"/>
                <a:gd name="T29" fmla="*/ 30 h 34"/>
                <a:gd name="T30" fmla="*/ 5 w 77"/>
                <a:gd name="T31" fmla="*/ 32 h 34"/>
                <a:gd name="T32" fmla="*/ 0 w 77"/>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34">
                  <a:moveTo>
                    <a:pt x="76" y="0"/>
                  </a:moveTo>
                  <a:lnTo>
                    <a:pt x="73" y="3"/>
                  </a:lnTo>
                  <a:lnTo>
                    <a:pt x="69" y="5"/>
                  </a:lnTo>
                  <a:lnTo>
                    <a:pt x="65" y="7"/>
                  </a:lnTo>
                  <a:lnTo>
                    <a:pt x="61" y="9"/>
                  </a:lnTo>
                  <a:lnTo>
                    <a:pt x="56" y="12"/>
                  </a:lnTo>
                  <a:lnTo>
                    <a:pt x="52" y="14"/>
                  </a:lnTo>
                  <a:lnTo>
                    <a:pt x="47" y="16"/>
                  </a:lnTo>
                  <a:lnTo>
                    <a:pt x="42" y="19"/>
                  </a:lnTo>
                  <a:lnTo>
                    <a:pt x="37" y="21"/>
                  </a:lnTo>
                  <a:lnTo>
                    <a:pt x="31" y="23"/>
                  </a:lnTo>
                  <a:lnTo>
                    <a:pt x="26" y="25"/>
                  </a:lnTo>
                  <a:lnTo>
                    <a:pt x="21" y="27"/>
                  </a:lnTo>
                  <a:lnTo>
                    <a:pt x="16" y="29"/>
                  </a:lnTo>
                  <a:lnTo>
                    <a:pt x="10" y="30"/>
                  </a:lnTo>
                  <a:lnTo>
                    <a:pt x="5" y="32"/>
                  </a:lnTo>
                  <a:lnTo>
                    <a:pt x="0" y="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 name="Line 760">
              <a:extLst>
                <a:ext uri="{FF2B5EF4-FFF2-40B4-BE49-F238E27FC236}">
                  <a16:creationId xmlns:a16="http://schemas.microsoft.com/office/drawing/2014/main" id="{703EB2BD-77B6-482A-B7EF-60FCA3E954CC}"/>
                </a:ext>
              </a:extLst>
            </p:cNvPr>
            <p:cNvSpPr>
              <a:spLocks noChangeShapeType="1"/>
            </p:cNvSpPr>
            <p:nvPr>
              <p:custDataLst>
                <p:tags r:id="rId759"/>
              </p:custDataLst>
            </p:nvPr>
          </p:nvSpPr>
          <p:spPr bwMode="auto">
            <a:xfrm>
              <a:off x="2680780" y="20764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 name="Line 761">
              <a:extLst>
                <a:ext uri="{FF2B5EF4-FFF2-40B4-BE49-F238E27FC236}">
                  <a16:creationId xmlns:a16="http://schemas.microsoft.com/office/drawing/2014/main" id="{ADEB5671-EA17-44C2-BE0C-52D64D3C41F3}"/>
                </a:ext>
              </a:extLst>
            </p:cNvPr>
            <p:cNvSpPr>
              <a:spLocks noChangeShapeType="1"/>
            </p:cNvSpPr>
            <p:nvPr>
              <p:custDataLst>
                <p:tags r:id="rId760"/>
              </p:custDataLst>
            </p:nvPr>
          </p:nvSpPr>
          <p:spPr bwMode="auto">
            <a:xfrm flipH="1" flipV="1">
              <a:off x="2561717" y="2127251"/>
              <a:ext cx="1588"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7" name="Freeform 762">
              <a:extLst>
                <a:ext uri="{FF2B5EF4-FFF2-40B4-BE49-F238E27FC236}">
                  <a16:creationId xmlns:a16="http://schemas.microsoft.com/office/drawing/2014/main" id="{602F7B82-768C-42E7-B823-9FFA5687DC3F}"/>
                </a:ext>
              </a:extLst>
            </p:cNvPr>
            <p:cNvSpPr>
              <a:spLocks/>
            </p:cNvSpPr>
            <p:nvPr>
              <p:custDataLst>
                <p:tags r:id="rId761"/>
              </p:custDataLst>
            </p:nvPr>
          </p:nvSpPr>
          <p:spPr bwMode="auto">
            <a:xfrm>
              <a:off x="2379155" y="2130426"/>
              <a:ext cx="184150" cy="26987"/>
            </a:xfrm>
            <a:custGeom>
              <a:avLst/>
              <a:gdLst>
                <a:gd name="T0" fmla="*/ 115 w 116"/>
                <a:gd name="T1" fmla="*/ 0 h 17"/>
                <a:gd name="T2" fmla="*/ 108 w 116"/>
                <a:gd name="T3" fmla="*/ 3 h 17"/>
                <a:gd name="T4" fmla="*/ 100 w 116"/>
                <a:gd name="T5" fmla="*/ 4 h 17"/>
                <a:gd name="T6" fmla="*/ 92 w 116"/>
                <a:gd name="T7" fmla="*/ 6 h 17"/>
                <a:gd name="T8" fmla="*/ 84 w 116"/>
                <a:gd name="T9" fmla="*/ 9 h 17"/>
                <a:gd name="T10" fmla="*/ 77 w 116"/>
                <a:gd name="T11" fmla="*/ 11 h 17"/>
                <a:gd name="T12" fmla="*/ 69 w 116"/>
                <a:gd name="T13" fmla="*/ 12 h 17"/>
                <a:gd name="T14" fmla="*/ 62 w 116"/>
                <a:gd name="T15" fmla="*/ 12 h 17"/>
                <a:gd name="T16" fmla="*/ 54 w 116"/>
                <a:gd name="T17" fmla="*/ 14 h 17"/>
                <a:gd name="T18" fmla="*/ 47 w 116"/>
                <a:gd name="T19" fmla="*/ 14 h 17"/>
                <a:gd name="T20" fmla="*/ 40 w 116"/>
                <a:gd name="T21" fmla="*/ 16 h 17"/>
                <a:gd name="T22" fmla="*/ 33 w 116"/>
                <a:gd name="T23" fmla="*/ 16 h 17"/>
                <a:gd name="T24" fmla="*/ 26 w 116"/>
                <a:gd name="T25" fmla="*/ 16 h 17"/>
                <a:gd name="T26" fmla="*/ 19 w 116"/>
                <a:gd name="T27" fmla="*/ 16 h 17"/>
                <a:gd name="T28" fmla="*/ 12 w 116"/>
                <a:gd name="T29" fmla="*/ 16 h 17"/>
                <a:gd name="T30" fmla="*/ 6 w 116"/>
                <a:gd name="T31" fmla="*/ 14 h 17"/>
                <a:gd name="T32" fmla="*/ 0 w 116"/>
                <a:gd name="T3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17">
                  <a:moveTo>
                    <a:pt x="115" y="0"/>
                  </a:moveTo>
                  <a:lnTo>
                    <a:pt x="108" y="3"/>
                  </a:lnTo>
                  <a:lnTo>
                    <a:pt x="100" y="4"/>
                  </a:lnTo>
                  <a:lnTo>
                    <a:pt x="92" y="6"/>
                  </a:lnTo>
                  <a:lnTo>
                    <a:pt x="84" y="9"/>
                  </a:lnTo>
                  <a:lnTo>
                    <a:pt x="77" y="11"/>
                  </a:lnTo>
                  <a:lnTo>
                    <a:pt x="69" y="12"/>
                  </a:lnTo>
                  <a:lnTo>
                    <a:pt x="62" y="12"/>
                  </a:lnTo>
                  <a:lnTo>
                    <a:pt x="54" y="14"/>
                  </a:lnTo>
                  <a:lnTo>
                    <a:pt x="47" y="14"/>
                  </a:lnTo>
                  <a:lnTo>
                    <a:pt x="40" y="16"/>
                  </a:lnTo>
                  <a:lnTo>
                    <a:pt x="33" y="16"/>
                  </a:lnTo>
                  <a:lnTo>
                    <a:pt x="26" y="16"/>
                  </a:lnTo>
                  <a:lnTo>
                    <a:pt x="19" y="16"/>
                  </a:lnTo>
                  <a:lnTo>
                    <a:pt x="12" y="16"/>
                  </a:lnTo>
                  <a:lnTo>
                    <a:pt x="6" y="14"/>
                  </a:lnTo>
                  <a:lnTo>
                    <a:pt x="0" y="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 name="Line 763">
              <a:extLst>
                <a:ext uri="{FF2B5EF4-FFF2-40B4-BE49-F238E27FC236}">
                  <a16:creationId xmlns:a16="http://schemas.microsoft.com/office/drawing/2014/main" id="{03712DE6-D484-4555-B719-4F76A4C97206}"/>
                </a:ext>
              </a:extLst>
            </p:cNvPr>
            <p:cNvSpPr>
              <a:spLocks noChangeShapeType="1"/>
            </p:cNvSpPr>
            <p:nvPr>
              <p:custDataLst>
                <p:tags r:id="rId762"/>
              </p:custDataLst>
            </p:nvPr>
          </p:nvSpPr>
          <p:spPr bwMode="auto">
            <a:xfrm>
              <a:off x="2561717" y="2127251"/>
              <a:ext cx="1588" cy="63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 name="Line 764">
              <a:extLst>
                <a:ext uri="{FF2B5EF4-FFF2-40B4-BE49-F238E27FC236}">
                  <a16:creationId xmlns:a16="http://schemas.microsoft.com/office/drawing/2014/main" id="{647317E0-90BB-4D53-8B36-981B834B9D74}"/>
                </a:ext>
              </a:extLst>
            </p:cNvPr>
            <p:cNvSpPr>
              <a:spLocks noChangeShapeType="1"/>
            </p:cNvSpPr>
            <p:nvPr>
              <p:custDataLst>
                <p:tags r:id="rId763"/>
              </p:custDataLst>
            </p:nvPr>
          </p:nvSpPr>
          <p:spPr bwMode="auto">
            <a:xfrm flipV="1">
              <a:off x="2379155" y="21415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 name="Freeform 765">
              <a:extLst>
                <a:ext uri="{FF2B5EF4-FFF2-40B4-BE49-F238E27FC236}">
                  <a16:creationId xmlns:a16="http://schemas.microsoft.com/office/drawing/2014/main" id="{8D872D94-6BED-4E2E-B16A-E2E1A44AD6BB}"/>
                </a:ext>
              </a:extLst>
            </p:cNvPr>
            <p:cNvSpPr>
              <a:spLocks/>
            </p:cNvSpPr>
            <p:nvPr>
              <p:custDataLst>
                <p:tags r:id="rId764"/>
              </p:custDataLst>
            </p:nvPr>
          </p:nvSpPr>
          <p:spPr bwMode="auto">
            <a:xfrm>
              <a:off x="2239455" y="2109788"/>
              <a:ext cx="141287" cy="36513"/>
            </a:xfrm>
            <a:custGeom>
              <a:avLst/>
              <a:gdLst>
                <a:gd name="T0" fmla="*/ 88 w 89"/>
                <a:gd name="T1" fmla="*/ 22 h 23"/>
                <a:gd name="T2" fmla="*/ 81 w 89"/>
                <a:gd name="T3" fmla="*/ 21 h 23"/>
                <a:gd name="T4" fmla="*/ 75 w 89"/>
                <a:gd name="T5" fmla="*/ 20 h 23"/>
                <a:gd name="T6" fmla="*/ 69 w 89"/>
                <a:gd name="T7" fmla="*/ 19 h 23"/>
                <a:gd name="T8" fmla="*/ 63 w 89"/>
                <a:gd name="T9" fmla="*/ 18 h 23"/>
                <a:gd name="T10" fmla="*/ 57 w 89"/>
                <a:gd name="T11" fmla="*/ 17 h 23"/>
                <a:gd name="T12" fmla="*/ 51 w 89"/>
                <a:gd name="T13" fmla="*/ 16 h 23"/>
                <a:gd name="T14" fmla="*/ 46 w 89"/>
                <a:gd name="T15" fmla="*/ 15 h 23"/>
                <a:gd name="T16" fmla="*/ 40 w 89"/>
                <a:gd name="T17" fmla="*/ 13 h 23"/>
                <a:gd name="T18" fmla="*/ 35 w 89"/>
                <a:gd name="T19" fmla="*/ 12 h 23"/>
                <a:gd name="T20" fmla="*/ 30 w 89"/>
                <a:gd name="T21" fmla="*/ 11 h 23"/>
                <a:gd name="T22" fmla="*/ 25 w 89"/>
                <a:gd name="T23" fmla="*/ 9 h 23"/>
                <a:gd name="T24" fmla="*/ 20 w 89"/>
                <a:gd name="T25" fmla="*/ 8 h 23"/>
                <a:gd name="T26" fmla="*/ 15 w 89"/>
                <a:gd name="T27" fmla="*/ 6 h 23"/>
                <a:gd name="T28" fmla="*/ 10 w 89"/>
                <a:gd name="T29" fmla="*/ 4 h 23"/>
                <a:gd name="T30" fmla="*/ 5 w 89"/>
                <a:gd name="T31" fmla="*/ 2 h 23"/>
                <a:gd name="T32" fmla="*/ 0 w 89"/>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3">
                  <a:moveTo>
                    <a:pt x="88" y="22"/>
                  </a:moveTo>
                  <a:lnTo>
                    <a:pt x="81" y="21"/>
                  </a:lnTo>
                  <a:lnTo>
                    <a:pt x="75" y="20"/>
                  </a:lnTo>
                  <a:lnTo>
                    <a:pt x="69" y="19"/>
                  </a:lnTo>
                  <a:lnTo>
                    <a:pt x="63" y="18"/>
                  </a:lnTo>
                  <a:lnTo>
                    <a:pt x="57" y="17"/>
                  </a:lnTo>
                  <a:lnTo>
                    <a:pt x="51" y="16"/>
                  </a:lnTo>
                  <a:lnTo>
                    <a:pt x="46" y="15"/>
                  </a:lnTo>
                  <a:lnTo>
                    <a:pt x="40" y="13"/>
                  </a:lnTo>
                  <a:lnTo>
                    <a:pt x="35" y="12"/>
                  </a:lnTo>
                  <a:lnTo>
                    <a:pt x="30" y="11"/>
                  </a:lnTo>
                  <a:lnTo>
                    <a:pt x="25" y="9"/>
                  </a:lnTo>
                  <a:lnTo>
                    <a:pt x="20" y="8"/>
                  </a:lnTo>
                  <a:lnTo>
                    <a:pt x="15" y="6"/>
                  </a:lnTo>
                  <a:lnTo>
                    <a:pt x="10" y="4"/>
                  </a:lnTo>
                  <a:lnTo>
                    <a:pt x="5" y="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 name="Line 766">
              <a:extLst>
                <a:ext uri="{FF2B5EF4-FFF2-40B4-BE49-F238E27FC236}">
                  <a16:creationId xmlns:a16="http://schemas.microsoft.com/office/drawing/2014/main" id="{4531F598-E7BA-444D-ACB3-5E79985703F8}"/>
                </a:ext>
              </a:extLst>
            </p:cNvPr>
            <p:cNvSpPr>
              <a:spLocks noChangeShapeType="1"/>
            </p:cNvSpPr>
            <p:nvPr>
              <p:custDataLst>
                <p:tags r:id="rId765"/>
              </p:custDataLst>
            </p:nvPr>
          </p:nvSpPr>
          <p:spPr bwMode="auto">
            <a:xfrm>
              <a:off x="2379155" y="214153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 name="Line 767">
              <a:extLst>
                <a:ext uri="{FF2B5EF4-FFF2-40B4-BE49-F238E27FC236}">
                  <a16:creationId xmlns:a16="http://schemas.microsoft.com/office/drawing/2014/main" id="{3BA693A6-4B6A-4D94-84F2-E6B44298D8C7}"/>
                </a:ext>
              </a:extLst>
            </p:cNvPr>
            <p:cNvSpPr>
              <a:spLocks noChangeShapeType="1"/>
            </p:cNvSpPr>
            <p:nvPr>
              <p:custDataLst>
                <p:tags r:id="rId766"/>
              </p:custDataLst>
            </p:nvPr>
          </p:nvSpPr>
          <p:spPr bwMode="auto">
            <a:xfrm flipV="1">
              <a:off x="2239455" y="210820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 name="Freeform 768">
              <a:extLst>
                <a:ext uri="{FF2B5EF4-FFF2-40B4-BE49-F238E27FC236}">
                  <a16:creationId xmlns:a16="http://schemas.microsoft.com/office/drawing/2014/main" id="{9E3315EF-A01B-4867-8562-68C818C25884}"/>
                </a:ext>
              </a:extLst>
            </p:cNvPr>
            <p:cNvSpPr>
              <a:spLocks/>
            </p:cNvSpPr>
            <p:nvPr>
              <p:custDataLst>
                <p:tags r:id="rId767"/>
              </p:custDataLst>
            </p:nvPr>
          </p:nvSpPr>
          <p:spPr bwMode="auto">
            <a:xfrm>
              <a:off x="2128330" y="2039938"/>
              <a:ext cx="112712" cy="71438"/>
            </a:xfrm>
            <a:custGeom>
              <a:avLst/>
              <a:gdLst>
                <a:gd name="T0" fmla="*/ 70 w 71"/>
                <a:gd name="T1" fmla="*/ 44 h 45"/>
                <a:gd name="T2" fmla="*/ 64 w 71"/>
                <a:gd name="T3" fmla="*/ 42 h 45"/>
                <a:gd name="T4" fmla="*/ 58 w 71"/>
                <a:gd name="T5" fmla="*/ 39 h 45"/>
                <a:gd name="T6" fmla="*/ 53 w 71"/>
                <a:gd name="T7" fmla="*/ 36 h 45"/>
                <a:gd name="T8" fmla="*/ 48 w 71"/>
                <a:gd name="T9" fmla="*/ 34 h 45"/>
                <a:gd name="T10" fmla="*/ 42 w 71"/>
                <a:gd name="T11" fmla="*/ 31 h 45"/>
                <a:gd name="T12" fmla="*/ 38 w 71"/>
                <a:gd name="T13" fmla="*/ 29 h 45"/>
                <a:gd name="T14" fmla="*/ 33 w 71"/>
                <a:gd name="T15" fmla="*/ 26 h 45"/>
                <a:gd name="T16" fmla="*/ 29 w 71"/>
                <a:gd name="T17" fmla="*/ 23 h 45"/>
                <a:gd name="T18" fmla="*/ 24 w 71"/>
                <a:gd name="T19" fmla="*/ 21 h 45"/>
                <a:gd name="T20" fmla="*/ 20 w 71"/>
                <a:gd name="T21" fmla="*/ 18 h 45"/>
                <a:gd name="T22" fmla="*/ 17 w 71"/>
                <a:gd name="T23" fmla="*/ 15 h 45"/>
                <a:gd name="T24" fmla="*/ 13 w 71"/>
                <a:gd name="T25" fmla="*/ 13 h 45"/>
                <a:gd name="T26" fmla="*/ 9 w 71"/>
                <a:gd name="T27" fmla="*/ 10 h 45"/>
                <a:gd name="T28" fmla="*/ 6 w 71"/>
                <a:gd name="T29" fmla="*/ 7 h 45"/>
                <a:gd name="T30" fmla="*/ 3 w 71"/>
                <a:gd name="T31" fmla="*/ 3 h 45"/>
                <a:gd name="T32" fmla="*/ 0 w 71"/>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5">
                  <a:moveTo>
                    <a:pt x="70" y="44"/>
                  </a:moveTo>
                  <a:lnTo>
                    <a:pt x="64" y="42"/>
                  </a:lnTo>
                  <a:lnTo>
                    <a:pt x="58" y="39"/>
                  </a:lnTo>
                  <a:lnTo>
                    <a:pt x="53" y="36"/>
                  </a:lnTo>
                  <a:lnTo>
                    <a:pt x="48" y="34"/>
                  </a:lnTo>
                  <a:lnTo>
                    <a:pt x="42" y="31"/>
                  </a:lnTo>
                  <a:lnTo>
                    <a:pt x="38" y="29"/>
                  </a:lnTo>
                  <a:lnTo>
                    <a:pt x="33" y="26"/>
                  </a:lnTo>
                  <a:lnTo>
                    <a:pt x="29" y="23"/>
                  </a:lnTo>
                  <a:lnTo>
                    <a:pt x="24" y="21"/>
                  </a:lnTo>
                  <a:lnTo>
                    <a:pt x="20" y="18"/>
                  </a:lnTo>
                  <a:lnTo>
                    <a:pt x="17" y="15"/>
                  </a:lnTo>
                  <a:lnTo>
                    <a:pt x="13" y="13"/>
                  </a:lnTo>
                  <a:lnTo>
                    <a:pt x="9" y="10"/>
                  </a:lnTo>
                  <a:lnTo>
                    <a:pt x="6" y="7"/>
                  </a:lnTo>
                  <a:lnTo>
                    <a:pt x="3" y="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 name="Line 769">
              <a:extLst>
                <a:ext uri="{FF2B5EF4-FFF2-40B4-BE49-F238E27FC236}">
                  <a16:creationId xmlns:a16="http://schemas.microsoft.com/office/drawing/2014/main" id="{28576B9C-2C20-42AC-B6DB-F0E2C3FC62D2}"/>
                </a:ext>
              </a:extLst>
            </p:cNvPr>
            <p:cNvSpPr>
              <a:spLocks noChangeShapeType="1"/>
            </p:cNvSpPr>
            <p:nvPr>
              <p:custDataLst>
                <p:tags r:id="rId768"/>
              </p:custDataLst>
            </p:nvPr>
          </p:nvSpPr>
          <p:spPr bwMode="auto">
            <a:xfrm flipH="1">
              <a:off x="2239455" y="210820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 name="Line 770">
              <a:extLst>
                <a:ext uri="{FF2B5EF4-FFF2-40B4-BE49-F238E27FC236}">
                  <a16:creationId xmlns:a16="http://schemas.microsoft.com/office/drawing/2014/main" id="{1B2603E9-FE9E-4B86-8AE3-526EA8CB50E1}"/>
                </a:ext>
              </a:extLst>
            </p:cNvPr>
            <p:cNvSpPr>
              <a:spLocks noChangeShapeType="1"/>
            </p:cNvSpPr>
            <p:nvPr>
              <p:custDataLst>
                <p:tags r:id="rId769"/>
              </p:custDataLst>
            </p:nvPr>
          </p:nvSpPr>
          <p:spPr bwMode="auto">
            <a:xfrm flipV="1">
              <a:off x="2126742" y="20383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 name="Freeform 771">
              <a:extLst>
                <a:ext uri="{FF2B5EF4-FFF2-40B4-BE49-F238E27FC236}">
                  <a16:creationId xmlns:a16="http://schemas.microsoft.com/office/drawing/2014/main" id="{5F515575-CE52-4DDA-BC42-F7989D89895A}"/>
                </a:ext>
              </a:extLst>
            </p:cNvPr>
            <p:cNvSpPr>
              <a:spLocks/>
            </p:cNvSpPr>
            <p:nvPr>
              <p:custDataLst>
                <p:tags r:id="rId770"/>
              </p:custDataLst>
            </p:nvPr>
          </p:nvSpPr>
          <p:spPr bwMode="auto">
            <a:xfrm>
              <a:off x="2083880" y="1949451"/>
              <a:ext cx="46037" cy="92075"/>
            </a:xfrm>
            <a:custGeom>
              <a:avLst/>
              <a:gdLst>
                <a:gd name="T0" fmla="*/ 28 w 29"/>
                <a:gd name="T1" fmla="*/ 57 h 58"/>
                <a:gd name="T2" fmla="*/ 23 w 29"/>
                <a:gd name="T3" fmla="*/ 52 h 58"/>
                <a:gd name="T4" fmla="*/ 19 w 29"/>
                <a:gd name="T5" fmla="*/ 47 h 58"/>
                <a:gd name="T6" fmla="*/ 15 w 29"/>
                <a:gd name="T7" fmla="*/ 41 h 58"/>
                <a:gd name="T8" fmla="*/ 12 w 29"/>
                <a:gd name="T9" fmla="*/ 36 h 58"/>
                <a:gd name="T10" fmla="*/ 10 w 29"/>
                <a:gd name="T11" fmla="*/ 31 h 58"/>
                <a:gd name="T12" fmla="*/ 8 w 29"/>
                <a:gd name="T13" fmla="*/ 27 h 58"/>
                <a:gd name="T14" fmla="*/ 6 w 29"/>
                <a:gd name="T15" fmla="*/ 22 h 58"/>
                <a:gd name="T16" fmla="*/ 4 w 29"/>
                <a:gd name="T17" fmla="*/ 18 h 58"/>
                <a:gd name="T18" fmla="*/ 3 w 29"/>
                <a:gd name="T19" fmla="*/ 14 h 58"/>
                <a:gd name="T20" fmla="*/ 2 w 29"/>
                <a:gd name="T21" fmla="*/ 10 h 58"/>
                <a:gd name="T22" fmla="*/ 1 w 29"/>
                <a:gd name="T23" fmla="*/ 7 h 58"/>
                <a:gd name="T24" fmla="*/ 1 w 29"/>
                <a:gd name="T25" fmla="*/ 5 h 58"/>
                <a:gd name="T26" fmla="*/ 1 w 29"/>
                <a:gd name="T27" fmla="*/ 3 h 58"/>
                <a:gd name="T28" fmla="*/ 0 w 29"/>
                <a:gd name="T29" fmla="*/ 1 h 58"/>
                <a:gd name="T30" fmla="*/ 0 w 29"/>
                <a:gd name="T3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8">
                  <a:moveTo>
                    <a:pt x="28" y="57"/>
                  </a:moveTo>
                  <a:lnTo>
                    <a:pt x="23" y="52"/>
                  </a:lnTo>
                  <a:lnTo>
                    <a:pt x="19" y="47"/>
                  </a:lnTo>
                  <a:lnTo>
                    <a:pt x="15" y="41"/>
                  </a:lnTo>
                  <a:lnTo>
                    <a:pt x="12" y="36"/>
                  </a:lnTo>
                  <a:lnTo>
                    <a:pt x="10" y="31"/>
                  </a:lnTo>
                  <a:lnTo>
                    <a:pt x="8" y="27"/>
                  </a:lnTo>
                  <a:lnTo>
                    <a:pt x="6" y="22"/>
                  </a:lnTo>
                  <a:lnTo>
                    <a:pt x="4" y="18"/>
                  </a:lnTo>
                  <a:lnTo>
                    <a:pt x="3" y="14"/>
                  </a:lnTo>
                  <a:lnTo>
                    <a:pt x="2" y="10"/>
                  </a:lnTo>
                  <a:lnTo>
                    <a:pt x="1" y="7"/>
                  </a:lnTo>
                  <a:lnTo>
                    <a:pt x="1" y="5"/>
                  </a:lnTo>
                  <a:lnTo>
                    <a:pt x="1" y="3"/>
                  </a:lnTo>
                  <a:lnTo>
                    <a:pt x="0" y="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 name="Line 772">
              <a:extLst>
                <a:ext uri="{FF2B5EF4-FFF2-40B4-BE49-F238E27FC236}">
                  <a16:creationId xmlns:a16="http://schemas.microsoft.com/office/drawing/2014/main" id="{9B79D932-4E77-497A-B54B-920F46CCB82D}"/>
                </a:ext>
              </a:extLst>
            </p:cNvPr>
            <p:cNvSpPr>
              <a:spLocks noChangeShapeType="1"/>
            </p:cNvSpPr>
            <p:nvPr>
              <p:custDataLst>
                <p:tags r:id="rId771"/>
              </p:custDataLst>
            </p:nvPr>
          </p:nvSpPr>
          <p:spPr bwMode="auto">
            <a:xfrm flipH="1">
              <a:off x="2126742" y="20383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 name="Line 773">
              <a:extLst>
                <a:ext uri="{FF2B5EF4-FFF2-40B4-BE49-F238E27FC236}">
                  <a16:creationId xmlns:a16="http://schemas.microsoft.com/office/drawing/2014/main" id="{7E199D06-4828-4B74-BBCB-2D3CA69BD8A2}"/>
                </a:ext>
              </a:extLst>
            </p:cNvPr>
            <p:cNvSpPr>
              <a:spLocks noChangeShapeType="1"/>
            </p:cNvSpPr>
            <p:nvPr>
              <p:custDataLst>
                <p:tags r:id="rId772"/>
              </p:custDataLst>
            </p:nvPr>
          </p:nvSpPr>
          <p:spPr bwMode="auto">
            <a:xfrm>
              <a:off x="2082292" y="1949451"/>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 name="Line 774">
              <a:extLst>
                <a:ext uri="{FF2B5EF4-FFF2-40B4-BE49-F238E27FC236}">
                  <a16:creationId xmlns:a16="http://schemas.microsoft.com/office/drawing/2014/main" id="{5A26E705-88AF-4C08-90DE-B678FF0DC51B}"/>
                </a:ext>
              </a:extLst>
            </p:cNvPr>
            <p:cNvSpPr>
              <a:spLocks noChangeShapeType="1"/>
            </p:cNvSpPr>
            <p:nvPr>
              <p:custDataLst>
                <p:tags r:id="rId773"/>
              </p:custDataLst>
            </p:nvPr>
          </p:nvSpPr>
          <p:spPr bwMode="auto">
            <a:xfrm flipV="1">
              <a:off x="2083880" y="1903413"/>
              <a:ext cx="0" cy="460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 name="Freeform 775">
              <a:extLst>
                <a:ext uri="{FF2B5EF4-FFF2-40B4-BE49-F238E27FC236}">
                  <a16:creationId xmlns:a16="http://schemas.microsoft.com/office/drawing/2014/main" id="{E4AF05CA-F5B1-4B57-A118-078C94658460}"/>
                </a:ext>
              </a:extLst>
            </p:cNvPr>
            <p:cNvSpPr>
              <a:spLocks/>
            </p:cNvSpPr>
            <p:nvPr>
              <p:custDataLst>
                <p:tags r:id="rId774"/>
              </p:custDataLst>
            </p:nvPr>
          </p:nvSpPr>
          <p:spPr bwMode="auto">
            <a:xfrm>
              <a:off x="2083880" y="1903413"/>
              <a:ext cx="53975" cy="112713"/>
            </a:xfrm>
            <a:custGeom>
              <a:avLst/>
              <a:gdLst>
                <a:gd name="T0" fmla="*/ 0 w 34"/>
                <a:gd name="T1" fmla="*/ 0 h 71"/>
                <a:gd name="T2" fmla="*/ 0 w 34"/>
                <a:gd name="T3" fmla="*/ 0 h 71"/>
                <a:gd name="T4" fmla="*/ 1 w 34"/>
                <a:gd name="T5" fmla="*/ 1 h 71"/>
                <a:gd name="T6" fmla="*/ 1 w 34"/>
                <a:gd name="T7" fmla="*/ 4 h 71"/>
                <a:gd name="T8" fmla="*/ 1 w 34"/>
                <a:gd name="T9" fmla="*/ 7 h 71"/>
                <a:gd name="T10" fmla="*/ 2 w 34"/>
                <a:gd name="T11" fmla="*/ 10 h 71"/>
                <a:gd name="T12" fmla="*/ 3 w 34"/>
                <a:gd name="T13" fmla="*/ 14 h 71"/>
                <a:gd name="T14" fmla="*/ 4 w 34"/>
                <a:gd name="T15" fmla="*/ 19 h 71"/>
                <a:gd name="T16" fmla="*/ 6 w 34"/>
                <a:gd name="T17" fmla="*/ 24 h 71"/>
                <a:gd name="T18" fmla="*/ 8 w 34"/>
                <a:gd name="T19" fmla="*/ 30 h 71"/>
                <a:gd name="T20" fmla="*/ 10 w 34"/>
                <a:gd name="T21" fmla="*/ 35 h 71"/>
                <a:gd name="T22" fmla="*/ 13 w 34"/>
                <a:gd name="T23" fmla="*/ 41 h 71"/>
                <a:gd name="T24" fmla="*/ 16 w 34"/>
                <a:gd name="T25" fmla="*/ 47 h 71"/>
                <a:gd name="T26" fmla="*/ 19 w 34"/>
                <a:gd name="T27" fmla="*/ 53 h 71"/>
                <a:gd name="T28" fmla="*/ 23 w 34"/>
                <a:gd name="T29" fmla="*/ 59 h 71"/>
                <a:gd name="T30" fmla="*/ 28 w 34"/>
                <a:gd name="T31" fmla="*/ 65 h 71"/>
                <a:gd name="T32" fmla="*/ 33 w 34"/>
                <a:gd name="T33"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71">
                  <a:moveTo>
                    <a:pt x="0" y="0"/>
                  </a:moveTo>
                  <a:lnTo>
                    <a:pt x="0" y="0"/>
                  </a:lnTo>
                  <a:lnTo>
                    <a:pt x="1" y="1"/>
                  </a:lnTo>
                  <a:lnTo>
                    <a:pt x="1" y="4"/>
                  </a:lnTo>
                  <a:lnTo>
                    <a:pt x="1" y="7"/>
                  </a:lnTo>
                  <a:lnTo>
                    <a:pt x="2" y="10"/>
                  </a:lnTo>
                  <a:lnTo>
                    <a:pt x="3" y="14"/>
                  </a:lnTo>
                  <a:lnTo>
                    <a:pt x="4" y="19"/>
                  </a:lnTo>
                  <a:lnTo>
                    <a:pt x="6" y="24"/>
                  </a:lnTo>
                  <a:lnTo>
                    <a:pt x="8" y="30"/>
                  </a:lnTo>
                  <a:lnTo>
                    <a:pt x="10" y="35"/>
                  </a:lnTo>
                  <a:lnTo>
                    <a:pt x="13" y="41"/>
                  </a:lnTo>
                  <a:lnTo>
                    <a:pt x="16" y="47"/>
                  </a:lnTo>
                  <a:lnTo>
                    <a:pt x="19" y="53"/>
                  </a:lnTo>
                  <a:lnTo>
                    <a:pt x="23" y="59"/>
                  </a:lnTo>
                  <a:lnTo>
                    <a:pt x="28" y="65"/>
                  </a:lnTo>
                  <a:lnTo>
                    <a:pt x="33" y="7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 name="Line 776">
              <a:extLst>
                <a:ext uri="{FF2B5EF4-FFF2-40B4-BE49-F238E27FC236}">
                  <a16:creationId xmlns:a16="http://schemas.microsoft.com/office/drawing/2014/main" id="{52548D9D-DABE-48F0-BF5D-4F83CCE1535A}"/>
                </a:ext>
              </a:extLst>
            </p:cNvPr>
            <p:cNvSpPr>
              <a:spLocks noChangeShapeType="1"/>
            </p:cNvSpPr>
            <p:nvPr>
              <p:custDataLst>
                <p:tags r:id="rId775"/>
              </p:custDataLst>
            </p:nvPr>
          </p:nvSpPr>
          <p:spPr bwMode="auto">
            <a:xfrm>
              <a:off x="2082292" y="1903413"/>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 name="Line 777">
              <a:extLst>
                <a:ext uri="{FF2B5EF4-FFF2-40B4-BE49-F238E27FC236}">
                  <a16:creationId xmlns:a16="http://schemas.microsoft.com/office/drawing/2014/main" id="{7915A7DD-BC89-4C32-A9FE-9C55CD3DD656}"/>
                </a:ext>
              </a:extLst>
            </p:cNvPr>
            <p:cNvSpPr>
              <a:spLocks noChangeShapeType="1"/>
            </p:cNvSpPr>
            <p:nvPr>
              <p:custDataLst>
                <p:tags r:id="rId776"/>
              </p:custDataLst>
            </p:nvPr>
          </p:nvSpPr>
          <p:spPr bwMode="auto">
            <a:xfrm flipH="1">
              <a:off x="2134680" y="2012951"/>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 name="Freeform 778">
              <a:extLst>
                <a:ext uri="{FF2B5EF4-FFF2-40B4-BE49-F238E27FC236}">
                  <a16:creationId xmlns:a16="http://schemas.microsoft.com/office/drawing/2014/main" id="{BEB81219-6214-48FA-B8DA-E5F6C88A7795}"/>
                </a:ext>
              </a:extLst>
            </p:cNvPr>
            <p:cNvSpPr>
              <a:spLocks/>
            </p:cNvSpPr>
            <p:nvPr>
              <p:custDataLst>
                <p:tags r:id="rId777"/>
              </p:custDataLst>
            </p:nvPr>
          </p:nvSpPr>
          <p:spPr bwMode="auto">
            <a:xfrm>
              <a:off x="2136267" y="2014538"/>
              <a:ext cx="147638" cy="84138"/>
            </a:xfrm>
            <a:custGeom>
              <a:avLst/>
              <a:gdLst>
                <a:gd name="T0" fmla="*/ 0 w 93"/>
                <a:gd name="T1" fmla="*/ 0 h 53"/>
                <a:gd name="T2" fmla="*/ 6 w 93"/>
                <a:gd name="T3" fmla="*/ 5 h 53"/>
                <a:gd name="T4" fmla="*/ 12 w 93"/>
                <a:gd name="T5" fmla="*/ 10 h 53"/>
                <a:gd name="T6" fmla="*/ 18 w 93"/>
                <a:gd name="T7" fmla="*/ 15 h 53"/>
                <a:gd name="T8" fmla="*/ 25 w 93"/>
                <a:gd name="T9" fmla="*/ 20 h 53"/>
                <a:gd name="T10" fmla="*/ 31 w 93"/>
                <a:gd name="T11" fmla="*/ 24 h 53"/>
                <a:gd name="T12" fmla="*/ 38 w 93"/>
                <a:gd name="T13" fmla="*/ 28 h 53"/>
                <a:gd name="T14" fmla="*/ 45 w 93"/>
                <a:gd name="T15" fmla="*/ 32 h 53"/>
                <a:gd name="T16" fmla="*/ 52 w 93"/>
                <a:gd name="T17" fmla="*/ 35 h 53"/>
                <a:gd name="T18" fmla="*/ 59 w 93"/>
                <a:gd name="T19" fmla="*/ 39 h 53"/>
                <a:gd name="T20" fmla="*/ 65 w 93"/>
                <a:gd name="T21" fmla="*/ 42 h 53"/>
                <a:gd name="T22" fmla="*/ 71 w 93"/>
                <a:gd name="T23" fmla="*/ 44 h 53"/>
                <a:gd name="T24" fmla="*/ 76 w 93"/>
                <a:gd name="T25" fmla="*/ 46 h 53"/>
                <a:gd name="T26" fmla="*/ 81 w 93"/>
                <a:gd name="T27" fmla="*/ 48 h 53"/>
                <a:gd name="T28" fmla="*/ 85 w 93"/>
                <a:gd name="T29" fmla="*/ 50 h 53"/>
                <a:gd name="T30" fmla="*/ 89 w 93"/>
                <a:gd name="T31" fmla="*/ 51 h 53"/>
                <a:gd name="T32" fmla="*/ 92 w 93"/>
                <a:gd name="T3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53">
                  <a:moveTo>
                    <a:pt x="0" y="0"/>
                  </a:moveTo>
                  <a:lnTo>
                    <a:pt x="6" y="5"/>
                  </a:lnTo>
                  <a:lnTo>
                    <a:pt x="12" y="10"/>
                  </a:lnTo>
                  <a:lnTo>
                    <a:pt x="18" y="15"/>
                  </a:lnTo>
                  <a:lnTo>
                    <a:pt x="25" y="20"/>
                  </a:lnTo>
                  <a:lnTo>
                    <a:pt x="31" y="24"/>
                  </a:lnTo>
                  <a:lnTo>
                    <a:pt x="38" y="28"/>
                  </a:lnTo>
                  <a:lnTo>
                    <a:pt x="45" y="32"/>
                  </a:lnTo>
                  <a:lnTo>
                    <a:pt x="52" y="35"/>
                  </a:lnTo>
                  <a:lnTo>
                    <a:pt x="59" y="39"/>
                  </a:lnTo>
                  <a:lnTo>
                    <a:pt x="65" y="42"/>
                  </a:lnTo>
                  <a:lnTo>
                    <a:pt x="71" y="44"/>
                  </a:lnTo>
                  <a:lnTo>
                    <a:pt x="76" y="46"/>
                  </a:lnTo>
                  <a:lnTo>
                    <a:pt x="81" y="48"/>
                  </a:lnTo>
                  <a:lnTo>
                    <a:pt x="85" y="50"/>
                  </a:lnTo>
                  <a:lnTo>
                    <a:pt x="89" y="51"/>
                  </a:lnTo>
                  <a:lnTo>
                    <a:pt x="92" y="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 name="Line 779">
              <a:extLst>
                <a:ext uri="{FF2B5EF4-FFF2-40B4-BE49-F238E27FC236}">
                  <a16:creationId xmlns:a16="http://schemas.microsoft.com/office/drawing/2014/main" id="{89AD452C-FD50-4CC9-B191-CD2D1681028C}"/>
                </a:ext>
              </a:extLst>
            </p:cNvPr>
            <p:cNvSpPr>
              <a:spLocks noChangeShapeType="1"/>
            </p:cNvSpPr>
            <p:nvPr>
              <p:custDataLst>
                <p:tags r:id="rId778"/>
              </p:custDataLst>
            </p:nvPr>
          </p:nvSpPr>
          <p:spPr bwMode="auto">
            <a:xfrm flipV="1">
              <a:off x="2134680" y="2012951"/>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 name="Line 780">
              <a:extLst>
                <a:ext uri="{FF2B5EF4-FFF2-40B4-BE49-F238E27FC236}">
                  <a16:creationId xmlns:a16="http://schemas.microsoft.com/office/drawing/2014/main" id="{F4E1901A-FF15-4C29-8C45-8CD4EF5676FC}"/>
                </a:ext>
              </a:extLst>
            </p:cNvPr>
            <p:cNvSpPr>
              <a:spLocks noChangeShapeType="1"/>
            </p:cNvSpPr>
            <p:nvPr>
              <p:custDataLst>
                <p:tags r:id="rId779"/>
              </p:custDataLst>
            </p:nvPr>
          </p:nvSpPr>
          <p:spPr bwMode="auto">
            <a:xfrm flipH="1">
              <a:off x="2280730" y="209550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 name="Freeform 781">
              <a:extLst>
                <a:ext uri="{FF2B5EF4-FFF2-40B4-BE49-F238E27FC236}">
                  <a16:creationId xmlns:a16="http://schemas.microsoft.com/office/drawing/2014/main" id="{0F99B694-D8F2-4C11-A511-0A0CB35A88D5}"/>
                </a:ext>
              </a:extLst>
            </p:cNvPr>
            <p:cNvSpPr>
              <a:spLocks/>
            </p:cNvSpPr>
            <p:nvPr>
              <p:custDataLst>
                <p:tags r:id="rId780"/>
              </p:custDataLst>
            </p:nvPr>
          </p:nvSpPr>
          <p:spPr bwMode="auto">
            <a:xfrm>
              <a:off x="2282317" y="2097088"/>
              <a:ext cx="185738" cy="26988"/>
            </a:xfrm>
            <a:custGeom>
              <a:avLst/>
              <a:gdLst>
                <a:gd name="T0" fmla="*/ 0 w 117"/>
                <a:gd name="T1" fmla="*/ 0 h 17"/>
                <a:gd name="T2" fmla="*/ 5 w 117"/>
                <a:gd name="T3" fmla="*/ 2 h 17"/>
                <a:gd name="T4" fmla="*/ 10 w 117"/>
                <a:gd name="T5" fmla="*/ 4 h 17"/>
                <a:gd name="T6" fmla="*/ 17 w 117"/>
                <a:gd name="T7" fmla="*/ 6 h 17"/>
                <a:gd name="T8" fmla="*/ 24 w 117"/>
                <a:gd name="T9" fmla="*/ 8 h 17"/>
                <a:gd name="T10" fmla="*/ 31 w 117"/>
                <a:gd name="T11" fmla="*/ 9 h 17"/>
                <a:gd name="T12" fmla="*/ 39 w 117"/>
                <a:gd name="T13" fmla="*/ 10 h 17"/>
                <a:gd name="T14" fmla="*/ 47 w 117"/>
                <a:gd name="T15" fmla="*/ 12 h 17"/>
                <a:gd name="T16" fmla="*/ 55 w 117"/>
                <a:gd name="T17" fmla="*/ 13 h 17"/>
                <a:gd name="T18" fmla="*/ 64 w 117"/>
                <a:gd name="T19" fmla="*/ 14 h 17"/>
                <a:gd name="T20" fmla="*/ 72 w 117"/>
                <a:gd name="T21" fmla="*/ 14 h 17"/>
                <a:gd name="T22" fmla="*/ 80 w 117"/>
                <a:gd name="T23" fmla="*/ 16 h 17"/>
                <a:gd name="T24" fmla="*/ 89 w 117"/>
                <a:gd name="T25" fmla="*/ 16 h 17"/>
                <a:gd name="T26" fmla="*/ 96 w 117"/>
                <a:gd name="T27" fmla="*/ 16 h 17"/>
                <a:gd name="T28" fmla="*/ 104 w 117"/>
                <a:gd name="T29" fmla="*/ 16 h 17"/>
                <a:gd name="T30" fmla="*/ 110 w 117"/>
                <a:gd name="T31" fmla="*/ 16 h 17"/>
                <a:gd name="T32" fmla="*/ 116 w 117"/>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7">
                  <a:moveTo>
                    <a:pt x="0" y="0"/>
                  </a:moveTo>
                  <a:lnTo>
                    <a:pt x="5" y="2"/>
                  </a:lnTo>
                  <a:lnTo>
                    <a:pt x="10" y="4"/>
                  </a:lnTo>
                  <a:lnTo>
                    <a:pt x="17" y="6"/>
                  </a:lnTo>
                  <a:lnTo>
                    <a:pt x="24" y="8"/>
                  </a:lnTo>
                  <a:lnTo>
                    <a:pt x="31" y="9"/>
                  </a:lnTo>
                  <a:lnTo>
                    <a:pt x="39" y="10"/>
                  </a:lnTo>
                  <a:lnTo>
                    <a:pt x="47" y="12"/>
                  </a:lnTo>
                  <a:lnTo>
                    <a:pt x="55" y="13"/>
                  </a:lnTo>
                  <a:lnTo>
                    <a:pt x="64" y="14"/>
                  </a:lnTo>
                  <a:lnTo>
                    <a:pt x="72" y="14"/>
                  </a:lnTo>
                  <a:lnTo>
                    <a:pt x="80" y="16"/>
                  </a:lnTo>
                  <a:lnTo>
                    <a:pt x="89" y="16"/>
                  </a:lnTo>
                  <a:lnTo>
                    <a:pt x="96" y="16"/>
                  </a:lnTo>
                  <a:lnTo>
                    <a:pt x="104" y="16"/>
                  </a:lnTo>
                  <a:lnTo>
                    <a:pt x="110" y="16"/>
                  </a:lnTo>
                  <a:lnTo>
                    <a:pt x="116"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7" name="Line 782">
              <a:extLst>
                <a:ext uri="{FF2B5EF4-FFF2-40B4-BE49-F238E27FC236}">
                  <a16:creationId xmlns:a16="http://schemas.microsoft.com/office/drawing/2014/main" id="{1BA17587-FB14-4045-9204-0D714FBD8D92}"/>
                </a:ext>
              </a:extLst>
            </p:cNvPr>
            <p:cNvSpPr>
              <a:spLocks noChangeShapeType="1"/>
            </p:cNvSpPr>
            <p:nvPr>
              <p:custDataLst>
                <p:tags r:id="rId781"/>
              </p:custDataLst>
            </p:nvPr>
          </p:nvSpPr>
          <p:spPr bwMode="auto">
            <a:xfrm flipV="1">
              <a:off x="2280730" y="2095501"/>
              <a:ext cx="1587"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 name="Line 783">
              <a:extLst>
                <a:ext uri="{FF2B5EF4-FFF2-40B4-BE49-F238E27FC236}">
                  <a16:creationId xmlns:a16="http://schemas.microsoft.com/office/drawing/2014/main" id="{C77E53A8-9183-4612-9546-D7F2E59652FC}"/>
                </a:ext>
              </a:extLst>
            </p:cNvPr>
            <p:cNvSpPr>
              <a:spLocks noChangeShapeType="1"/>
            </p:cNvSpPr>
            <p:nvPr>
              <p:custDataLst>
                <p:tags r:id="rId782"/>
              </p:custDataLst>
            </p:nvPr>
          </p:nvSpPr>
          <p:spPr bwMode="auto">
            <a:xfrm>
              <a:off x="2466467" y="211296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 name="Freeform 784">
              <a:extLst>
                <a:ext uri="{FF2B5EF4-FFF2-40B4-BE49-F238E27FC236}">
                  <a16:creationId xmlns:a16="http://schemas.microsoft.com/office/drawing/2014/main" id="{A41E32C3-B4F3-41A0-ACD5-F390EC2FD997}"/>
                </a:ext>
              </a:extLst>
            </p:cNvPr>
            <p:cNvSpPr>
              <a:spLocks/>
            </p:cNvSpPr>
            <p:nvPr>
              <p:custDataLst>
                <p:tags r:id="rId783"/>
              </p:custDataLst>
            </p:nvPr>
          </p:nvSpPr>
          <p:spPr bwMode="auto">
            <a:xfrm>
              <a:off x="2466467" y="2066926"/>
              <a:ext cx="184150" cy="50800"/>
            </a:xfrm>
            <a:custGeom>
              <a:avLst/>
              <a:gdLst>
                <a:gd name="T0" fmla="*/ 0 w 116"/>
                <a:gd name="T1" fmla="*/ 31 h 32"/>
                <a:gd name="T2" fmla="*/ 7 w 116"/>
                <a:gd name="T3" fmla="*/ 30 h 32"/>
                <a:gd name="T4" fmla="*/ 13 w 116"/>
                <a:gd name="T5" fmla="*/ 29 h 32"/>
                <a:gd name="T6" fmla="*/ 21 w 116"/>
                <a:gd name="T7" fmla="*/ 28 h 32"/>
                <a:gd name="T8" fmla="*/ 29 w 116"/>
                <a:gd name="T9" fmla="*/ 27 h 32"/>
                <a:gd name="T10" fmla="*/ 37 w 116"/>
                <a:gd name="T11" fmla="*/ 25 h 32"/>
                <a:gd name="T12" fmla="*/ 45 w 116"/>
                <a:gd name="T13" fmla="*/ 23 h 32"/>
                <a:gd name="T14" fmla="*/ 53 w 116"/>
                <a:gd name="T15" fmla="*/ 21 h 32"/>
                <a:gd name="T16" fmla="*/ 61 w 116"/>
                <a:gd name="T17" fmla="*/ 19 h 32"/>
                <a:gd name="T18" fmla="*/ 70 w 116"/>
                <a:gd name="T19" fmla="*/ 17 h 32"/>
                <a:gd name="T20" fmla="*/ 78 w 116"/>
                <a:gd name="T21" fmla="*/ 15 h 32"/>
                <a:gd name="T22" fmla="*/ 85 w 116"/>
                <a:gd name="T23" fmla="*/ 12 h 32"/>
                <a:gd name="T24" fmla="*/ 92 w 116"/>
                <a:gd name="T25" fmla="*/ 10 h 32"/>
                <a:gd name="T26" fmla="*/ 99 w 116"/>
                <a:gd name="T27" fmla="*/ 7 h 32"/>
                <a:gd name="T28" fmla="*/ 105 w 116"/>
                <a:gd name="T29" fmla="*/ 5 h 32"/>
                <a:gd name="T30" fmla="*/ 110 w 116"/>
                <a:gd name="T31" fmla="*/ 2 h 32"/>
                <a:gd name="T32" fmla="*/ 115 w 116"/>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32">
                  <a:moveTo>
                    <a:pt x="0" y="31"/>
                  </a:moveTo>
                  <a:lnTo>
                    <a:pt x="7" y="30"/>
                  </a:lnTo>
                  <a:lnTo>
                    <a:pt x="13" y="29"/>
                  </a:lnTo>
                  <a:lnTo>
                    <a:pt x="21" y="28"/>
                  </a:lnTo>
                  <a:lnTo>
                    <a:pt x="29" y="27"/>
                  </a:lnTo>
                  <a:lnTo>
                    <a:pt x="37" y="25"/>
                  </a:lnTo>
                  <a:lnTo>
                    <a:pt x="45" y="23"/>
                  </a:lnTo>
                  <a:lnTo>
                    <a:pt x="53" y="21"/>
                  </a:lnTo>
                  <a:lnTo>
                    <a:pt x="61" y="19"/>
                  </a:lnTo>
                  <a:lnTo>
                    <a:pt x="70" y="17"/>
                  </a:lnTo>
                  <a:lnTo>
                    <a:pt x="78" y="15"/>
                  </a:lnTo>
                  <a:lnTo>
                    <a:pt x="85" y="12"/>
                  </a:lnTo>
                  <a:lnTo>
                    <a:pt x="92" y="10"/>
                  </a:lnTo>
                  <a:lnTo>
                    <a:pt x="99" y="7"/>
                  </a:lnTo>
                  <a:lnTo>
                    <a:pt x="105" y="5"/>
                  </a:lnTo>
                  <a:lnTo>
                    <a:pt x="110" y="2"/>
                  </a:lnTo>
                  <a:lnTo>
                    <a:pt x="11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 name="Line 785">
              <a:extLst>
                <a:ext uri="{FF2B5EF4-FFF2-40B4-BE49-F238E27FC236}">
                  <a16:creationId xmlns:a16="http://schemas.microsoft.com/office/drawing/2014/main" id="{09508BE4-1579-4688-A0BC-3ACED681608B}"/>
                </a:ext>
              </a:extLst>
            </p:cNvPr>
            <p:cNvSpPr>
              <a:spLocks noChangeShapeType="1"/>
            </p:cNvSpPr>
            <p:nvPr>
              <p:custDataLst>
                <p:tags r:id="rId784"/>
              </p:custDataLst>
            </p:nvPr>
          </p:nvSpPr>
          <p:spPr bwMode="auto">
            <a:xfrm flipV="1">
              <a:off x="2466467" y="211296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1" name="Line 786">
              <a:extLst>
                <a:ext uri="{FF2B5EF4-FFF2-40B4-BE49-F238E27FC236}">
                  <a16:creationId xmlns:a16="http://schemas.microsoft.com/office/drawing/2014/main" id="{1DD95FCE-3529-458D-92D9-65C3BB898689}"/>
                </a:ext>
              </a:extLst>
            </p:cNvPr>
            <p:cNvSpPr>
              <a:spLocks noChangeShapeType="1"/>
            </p:cNvSpPr>
            <p:nvPr>
              <p:custDataLst>
                <p:tags r:id="rId785"/>
              </p:custDataLst>
            </p:nvPr>
          </p:nvSpPr>
          <p:spPr bwMode="auto">
            <a:xfrm>
              <a:off x="2647442" y="20637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2" name="Freeform 787">
              <a:extLst>
                <a:ext uri="{FF2B5EF4-FFF2-40B4-BE49-F238E27FC236}">
                  <a16:creationId xmlns:a16="http://schemas.microsoft.com/office/drawing/2014/main" id="{63D07126-F5A2-4925-8C1F-4AF4B0A1B1AF}"/>
                </a:ext>
              </a:extLst>
            </p:cNvPr>
            <p:cNvSpPr>
              <a:spLocks/>
            </p:cNvSpPr>
            <p:nvPr>
              <p:custDataLst>
                <p:tags r:id="rId786"/>
              </p:custDataLst>
            </p:nvPr>
          </p:nvSpPr>
          <p:spPr bwMode="auto">
            <a:xfrm>
              <a:off x="2649030" y="1990726"/>
              <a:ext cx="92075" cy="77787"/>
            </a:xfrm>
            <a:custGeom>
              <a:avLst/>
              <a:gdLst>
                <a:gd name="T0" fmla="*/ 0 w 58"/>
                <a:gd name="T1" fmla="*/ 48 h 49"/>
                <a:gd name="T2" fmla="*/ 4 w 58"/>
                <a:gd name="T3" fmla="*/ 45 h 49"/>
                <a:gd name="T4" fmla="*/ 9 w 58"/>
                <a:gd name="T5" fmla="*/ 42 h 49"/>
                <a:gd name="T6" fmla="*/ 13 w 58"/>
                <a:gd name="T7" fmla="*/ 39 h 49"/>
                <a:gd name="T8" fmla="*/ 17 w 58"/>
                <a:gd name="T9" fmla="*/ 36 h 49"/>
                <a:gd name="T10" fmla="*/ 21 w 58"/>
                <a:gd name="T11" fmla="*/ 34 h 49"/>
                <a:gd name="T12" fmla="*/ 25 w 58"/>
                <a:gd name="T13" fmla="*/ 30 h 49"/>
                <a:gd name="T14" fmla="*/ 30 w 58"/>
                <a:gd name="T15" fmla="*/ 28 h 49"/>
                <a:gd name="T16" fmla="*/ 33 w 58"/>
                <a:gd name="T17" fmla="*/ 24 h 49"/>
                <a:gd name="T18" fmla="*/ 37 w 58"/>
                <a:gd name="T19" fmla="*/ 21 h 49"/>
                <a:gd name="T20" fmla="*/ 40 w 58"/>
                <a:gd name="T21" fmla="*/ 18 h 49"/>
                <a:gd name="T22" fmla="*/ 44 w 58"/>
                <a:gd name="T23" fmla="*/ 15 h 49"/>
                <a:gd name="T24" fmla="*/ 47 w 58"/>
                <a:gd name="T25" fmla="*/ 12 h 49"/>
                <a:gd name="T26" fmla="*/ 50 w 58"/>
                <a:gd name="T27" fmla="*/ 9 h 49"/>
                <a:gd name="T28" fmla="*/ 53 w 58"/>
                <a:gd name="T29" fmla="*/ 6 h 49"/>
                <a:gd name="T30" fmla="*/ 55 w 58"/>
                <a:gd name="T31" fmla="*/ 3 h 49"/>
                <a:gd name="T32" fmla="*/ 57 w 58"/>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49">
                  <a:moveTo>
                    <a:pt x="0" y="48"/>
                  </a:moveTo>
                  <a:lnTo>
                    <a:pt x="4" y="45"/>
                  </a:lnTo>
                  <a:lnTo>
                    <a:pt x="9" y="42"/>
                  </a:lnTo>
                  <a:lnTo>
                    <a:pt x="13" y="39"/>
                  </a:lnTo>
                  <a:lnTo>
                    <a:pt x="17" y="36"/>
                  </a:lnTo>
                  <a:lnTo>
                    <a:pt x="21" y="34"/>
                  </a:lnTo>
                  <a:lnTo>
                    <a:pt x="25" y="30"/>
                  </a:lnTo>
                  <a:lnTo>
                    <a:pt x="30" y="28"/>
                  </a:lnTo>
                  <a:lnTo>
                    <a:pt x="33" y="24"/>
                  </a:lnTo>
                  <a:lnTo>
                    <a:pt x="37" y="21"/>
                  </a:lnTo>
                  <a:lnTo>
                    <a:pt x="40" y="18"/>
                  </a:lnTo>
                  <a:lnTo>
                    <a:pt x="44" y="15"/>
                  </a:lnTo>
                  <a:lnTo>
                    <a:pt x="47" y="12"/>
                  </a:lnTo>
                  <a:lnTo>
                    <a:pt x="50" y="9"/>
                  </a:lnTo>
                  <a:lnTo>
                    <a:pt x="53" y="6"/>
                  </a:lnTo>
                  <a:lnTo>
                    <a:pt x="55" y="3"/>
                  </a:lnTo>
                  <a:lnTo>
                    <a:pt x="5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 name="Line 788">
              <a:extLst>
                <a:ext uri="{FF2B5EF4-FFF2-40B4-BE49-F238E27FC236}">
                  <a16:creationId xmlns:a16="http://schemas.microsoft.com/office/drawing/2014/main" id="{D34E4B28-8CC2-4B6D-B4D3-D19C6BABF82F}"/>
                </a:ext>
              </a:extLst>
            </p:cNvPr>
            <p:cNvSpPr>
              <a:spLocks noChangeShapeType="1"/>
            </p:cNvSpPr>
            <p:nvPr>
              <p:custDataLst>
                <p:tags r:id="rId787"/>
              </p:custDataLst>
            </p:nvPr>
          </p:nvSpPr>
          <p:spPr bwMode="auto">
            <a:xfrm flipH="1" flipV="1">
              <a:off x="2647442" y="20637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 name="Line 789">
              <a:extLst>
                <a:ext uri="{FF2B5EF4-FFF2-40B4-BE49-F238E27FC236}">
                  <a16:creationId xmlns:a16="http://schemas.microsoft.com/office/drawing/2014/main" id="{308CB84B-ACCF-4B47-A930-E536680FC8F0}"/>
                </a:ext>
              </a:extLst>
            </p:cNvPr>
            <p:cNvSpPr>
              <a:spLocks noChangeShapeType="1"/>
            </p:cNvSpPr>
            <p:nvPr>
              <p:custDataLst>
                <p:tags r:id="rId788"/>
              </p:custDataLst>
            </p:nvPr>
          </p:nvSpPr>
          <p:spPr bwMode="auto">
            <a:xfrm>
              <a:off x="2737930" y="1989138"/>
              <a:ext cx="317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5" name="Freeform 790">
              <a:extLst>
                <a:ext uri="{FF2B5EF4-FFF2-40B4-BE49-F238E27FC236}">
                  <a16:creationId xmlns:a16="http://schemas.microsoft.com/office/drawing/2014/main" id="{3D0C8BE7-EAE5-43C7-9386-E6BAE8C56EB8}"/>
                </a:ext>
              </a:extLst>
            </p:cNvPr>
            <p:cNvSpPr>
              <a:spLocks/>
            </p:cNvSpPr>
            <p:nvPr>
              <p:custDataLst>
                <p:tags r:id="rId789"/>
              </p:custDataLst>
            </p:nvPr>
          </p:nvSpPr>
          <p:spPr bwMode="auto">
            <a:xfrm>
              <a:off x="2739517" y="1893888"/>
              <a:ext cx="33338" cy="98425"/>
            </a:xfrm>
            <a:custGeom>
              <a:avLst/>
              <a:gdLst>
                <a:gd name="T0" fmla="*/ 0 w 21"/>
                <a:gd name="T1" fmla="*/ 61 h 62"/>
                <a:gd name="T2" fmla="*/ 3 w 21"/>
                <a:gd name="T3" fmla="*/ 55 h 62"/>
                <a:gd name="T4" fmla="*/ 6 w 21"/>
                <a:gd name="T5" fmla="*/ 49 h 62"/>
                <a:gd name="T6" fmla="*/ 9 w 21"/>
                <a:gd name="T7" fmla="*/ 43 h 62"/>
                <a:gd name="T8" fmla="*/ 11 w 21"/>
                <a:gd name="T9" fmla="*/ 38 h 62"/>
                <a:gd name="T10" fmla="*/ 13 w 21"/>
                <a:gd name="T11" fmla="*/ 33 h 62"/>
                <a:gd name="T12" fmla="*/ 15 w 21"/>
                <a:gd name="T13" fmla="*/ 28 h 62"/>
                <a:gd name="T14" fmla="*/ 16 w 21"/>
                <a:gd name="T15" fmla="*/ 23 h 62"/>
                <a:gd name="T16" fmla="*/ 17 w 21"/>
                <a:gd name="T17" fmla="*/ 18 h 62"/>
                <a:gd name="T18" fmla="*/ 18 w 21"/>
                <a:gd name="T19" fmla="*/ 14 h 62"/>
                <a:gd name="T20" fmla="*/ 18 w 21"/>
                <a:gd name="T21" fmla="*/ 11 h 62"/>
                <a:gd name="T22" fmla="*/ 19 w 21"/>
                <a:gd name="T23" fmla="*/ 7 h 62"/>
                <a:gd name="T24" fmla="*/ 19 w 21"/>
                <a:gd name="T25" fmla="*/ 5 h 62"/>
                <a:gd name="T26" fmla="*/ 19 w 21"/>
                <a:gd name="T27" fmla="*/ 2 h 62"/>
                <a:gd name="T28" fmla="*/ 20 w 21"/>
                <a:gd name="T29" fmla="*/ 1 h 62"/>
                <a:gd name="T30" fmla="*/ 20 w 21"/>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62">
                  <a:moveTo>
                    <a:pt x="0" y="61"/>
                  </a:moveTo>
                  <a:lnTo>
                    <a:pt x="3" y="55"/>
                  </a:lnTo>
                  <a:lnTo>
                    <a:pt x="6" y="49"/>
                  </a:lnTo>
                  <a:lnTo>
                    <a:pt x="9" y="43"/>
                  </a:lnTo>
                  <a:lnTo>
                    <a:pt x="11" y="38"/>
                  </a:lnTo>
                  <a:lnTo>
                    <a:pt x="13" y="33"/>
                  </a:lnTo>
                  <a:lnTo>
                    <a:pt x="15" y="28"/>
                  </a:lnTo>
                  <a:lnTo>
                    <a:pt x="16" y="23"/>
                  </a:lnTo>
                  <a:lnTo>
                    <a:pt x="17" y="18"/>
                  </a:lnTo>
                  <a:lnTo>
                    <a:pt x="18" y="14"/>
                  </a:lnTo>
                  <a:lnTo>
                    <a:pt x="18" y="11"/>
                  </a:lnTo>
                  <a:lnTo>
                    <a:pt x="19" y="7"/>
                  </a:lnTo>
                  <a:lnTo>
                    <a:pt x="19" y="5"/>
                  </a:lnTo>
                  <a:lnTo>
                    <a:pt x="19" y="2"/>
                  </a:lnTo>
                  <a:lnTo>
                    <a:pt x="20" y="1"/>
                  </a:lnTo>
                  <a:lnTo>
                    <a:pt x="2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 name="Line 791">
              <a:extLst>
                <a:ext uri="{FF2B5EF4-FFF2-40B4-BE49-F238E27FC236}">
                  <a16:creationId xmlns:a16="http://schemas.microsoft.com/office/drawing/2014/main" id="{2E40AC72-579B-41EA-AFAC-C7F90101BA61}"/>
                </a:ext>
              </a:extLst>
            </p:cNvPr>
            <p:cNvSpPr>
              <a:spLocks noChangeShapeType="1"/>
            </p:cNvSpPr>
            <p:nvPr>
              <p:custDataLst>
                <p:tags r:id="rId790"/>
              </p:custDataLst>
            </p:nvPr>
          </p:nvSpPr>
          <p:spPr bwMode="auto">
            <a:xfrm flipH="1" flipV="1">
              <a:off x="2737930" y="1989138"/>
              <a:ext cx="317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 name="Line 792">
              <a:extLst>
                <a:ext uri="{FF2B5EF4-FFF2-40B4-BE49-F238E27FC236}">
                  <a16:creationId xmlns:a16="http://schemas.microsoft.com/office/drawing/2014/main" id="{CB80C459-4555-4C91-A1CF-E2354B890448}"/>
                </a:ext>
              </a:extLst>
            </p:cNvPr>
            <p:cNvSpPr>
              <a:spLocks noChangeShapeType="1"/>
            </p:cNvSpPr>
            <p:nvPr>
              <p:custDataLst>
                <p:tags r:id="rId791"/>
              </p:custDataLst>
            </p:nvPr>
          </p:nvSpPr>
          <p:spPr bwMode="auto">
            <a:xfrm>
              <a:off x="2768092" y="1893888"/>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 name="Line 793">
              <a:extLst>
                <a:ext uri="{FF2B5EF4-FFF2-40B4-BE49-F238E27FC236}">
                  <a16:creationId xmlns:a16="http://schemas.microsoft.com/office/drawing/2014/main" id="{BDEC889A-F3C6-4F53-9888-5695B4CA4881}"/>
                </a:ext>
              </a:extLst>
            </p:cNvPr>
            <p:cNvSpPr>
              <a:spLocks noChangeShapeType="1"/>
            </p:cNvSpPr>
            <p:nvPr>
              <p:custDataLst>
                <p:tags r:id="rId792"/>
              </p:custDataLst>
            </p:nvPr>
          </p:nvSpPr>
          <p:spPr bwMode="auto">
            <a:xfrm flipV="1">
              <a:off x="2247392" y="2492376"/>
              <a:ext cx="0" cy="1778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 name="Line 794">
              <a:extLst>
                <a:ext uri="{FF2B5EF4-FFF2-40B4-BE49-F238E27FC236}">
                  <a16:creationId xmlns:a16="http://schemas.microsoft.com/office/drawing/2014/main" id="{50292A4A-0534-49EA-9CDE-31B33AE1B933}"/>
                </a:ext>
              </a:extLst>
            </p:cNvPr>
            <p:cNvSpPr>
              <a:spLocks noChangeShapeType="1"/>
            </p:cNvSpPr>
            <p:nvPr>
              <p:custDataLst>
                <p:tags r:id="rId793"/>
              </p:custDataLst>
            </p:nvPr>
          </p:nvSpPr>
          <p:spPr bwMode="auto">
            <a:xfrm flipV="1">
              <a:off x="2248980" y="2495551"/>
              <a:ext cx="0" cy="1778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 name="Line 795">
              <a:extLst>
                <a:ext uri="{FF2B5EF4-FFF2-40B4-BE49-F238E27FC236}">
                  <a16:creationId xmlns:a16="http://schemas.microsoft.com/office/drawing/2014/main" id="{511BACCA-C17C-4AFB-99E0-76257CE4870C}"/>
                </a:ext>
              </a:extLst>
            </p:cNvPr>
            <p:cNvSpPr>
              <a:spLocks noChangeShapeType="1"/>
            </p:cNvSpPr>
            <p:nvPr>
              <p:custDataLst>
                <p:tags r:id="rId794"/>
              </p:custDataLst>
            </p:nvPr>
          </p:nvSpPr>
          <p:spPr bwMode="auto">
            <a:xfrm flipV="1">
              <a:off x="2250567" y="2498726"/>
              <a:ext cx="0" cy="1778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 name="Line 796">
              <a:extLst>
                <a:ext uri="{FF2B5EF4-FFF2-40B4-BE49-F238E27FC236}">
                  <a16:creationId xmlns:a16="http://schemas.microsoft.com/office/drawing/2014/main" id="{5E9D424E-8014-4240-ACC3-7F38D945FFAB}"/>
                </a:ext>
              </a:extLst>
            </p:cNvPr>
            <p:cNvSpPr>
              <a:spLocks noChangeShapeType="1"/>
            </p:cNvSpPr>
            <p:nvPr>
              <p:custDataLst>
                <p:tags r:id="rId795"/>
              </p:custDataLst>
            </p:nvPr>
          </p:nvSpPr>
          <p:spPr bwMode="auto">
            <a:xfrm flipV="1">
              <a:off x="2252155" y="2501901"/>
              <a:ext cx="0" cy="1793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 name="Line 797">
              <a:extLst>
                <a:ext uri="{FF2B5EF4-FFF2-40B4-BE49-F238E27FC236}">
                  <a16:creationId xmlns:a16="http://schemas.microsoft.com/office/drawing/2014/main" id="{3128EAAB-12E1-4783-BEF4-E3124ADE6596}"/>
                </a:ext>
              </a:extLst>
            </p:cNvPr>
            <p:cNvSpPr>
              <a:spLocks noChangeShapeType="1"/>
            </p:cNvSpPr>
            <p:nvPr>
              <p:custDataLst>
                <p:tags r:id="rId796"/>
              </p:custDataLst>
            </p:nvPr>
          </p:nvSpPr>
          <p:spPr bwMode="auto">
            <a:xfrm flipV="1">
              <a:off x="2252155" y="2505076"/>
              <a:ext cx="0" cy="1793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3" name="Line 798">
              <a:extLst>
                <a:ext uri="{FF2B5EF4-FFF2-40B4-BE49-F238E27FC236}">
                  <a16:creationId xmlns:a16="http://schemas.microsoft.com/office/drawing/2014/main" id="{D11383B3-3F63-4EA9-AB84-4582AD1AF4CA}"/>
                </a:ext>
              </a:extLst>
            </p:cNvPr>
            <p:cNvSpPr>
              <a:spLocks noChangeShapeType="1"/>
            </p:cNvSpPr>
            <p:nvPr>
              <p:custDataLst>
                <p:tags r:id="rId797"/>
              </p:custDataLst>
            </p:nvPr>
          </p:nvSpPr>
          <p:spPr bwMode="auto">
            <a:xfrm flipV="1">
              <a:off x="2253742" y="2509838"/>
              <a:ext cx="0" cy="179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 name="Line 799">
              <a:extLst>
                <a:ext uri="{FF2B5EF4-FFF2-40B4-BE49-F238E27FC236}">
                  <a16:creationId xmlns:a16="http://schemas.microsoft.com/office/drawing/2014/main" id="{75F0229C-BEDF-440D-9224-5506400FA166}"/>
                </a:ext>
              </a:extLst>
            </p:cNvPr>
            <p:cNvSpPr>
              <a:spLocks noChangeShapeType="1"/>
            </p:cNvSpPr>
            <p:nvPr>
              <p:custDataLst>
                <p:tags r:id="rId798"/>
              </p:custDataLst>
            </p:nvPr>
          </p:nvSpPr>
          <p:spPr bwMode="auto">
            <a:xfrm flipV="1">
              <a:off x="2255330" y="2513013"/>
              <a:ext cx="0" cy="179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5" name="Line 800">
              <a:extLst>
                <a:ext uri="{FF2B5EF4-FFF2-40B4-BE49-F238E27FC236}">
                  <a16:creationId xmlns:a16="http://schemas.microsoft.com/office/drawing/2014/main" id="{E6A26770-8138-4C83-BA65-159B7137F9A6}"/>
                </a:ext>
              </a:extLst>
            </p:cNvPr>
            <p:cNvSpPr>
              <a:spLocks noChangeShapeType="1"/>
            </p:cNvSpPr>
            <p:nvPr>
              <p:custDataLst>
                <p:tags r:id="rId799"/>
              </p:custDataLst>
            </p:nvPr>
          </p:nvSpPr>
          <p:spPr bwMode="auto">
            <a:xfrm flipV="1">
              <a:off x="2255330" y="2516188"/>
              <a:ext cx="0" cy="179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 name="Line 801">
              <a:extLst>
                <a:ext uri="{FF2B5EF4-FFF2-40B4-BE49-F238E27FC236}">
                  <a16:creationId xmlns:a16="http://schemas.microsoft.com/office/drawing/2014/main" id="{89D70D1E-7B5A-4B54-9DC1-507730D8D9E8}"/>
                </a:ext>
              </a:extLst>
            </p:cNvPr>
            <p:cNvSpPr>
              <a:spLocks noChangeShapeType="1"/>
            </p:cNvSpPr>
            <p:nvPr>
              <p:custDataLst>
                <p:tags r:id="rId800"/>
              </p:custDataLst>
            </p:nvPr>
          </p:nvSpPr>
          <p:spPr bwMode="auto">
            <a:xfrm>
              <a:off x="2256917" y="2519363"/>
              <a:ext cx="0" cy="18097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7" name="Line 802">
              <a:extLst>
                <a:ext uri="{FF2B5EF4-FFF2-40B4-BE49-F238E27FC236}">
                  <a16:creationId xmlns:a16="http://schemas.microsoft.com/office/drawing/2014/main" id="{8A730B23-55C9-45B2-8B58-212E6D0C34F2}"/>
                </a:ext>
              </a:extLst>
            </p:cNvPr>
            <p:cNvSpPr>
              <a:spLocks noChangeShapeType="1"/>
            </p:cNvSpPr>
            <p:nvPr>
              <p:custDataLst>
                <p:tags r:id="rId801"/>
              </p:custDataLst>
            </p:nvPr>
          </p:nvSpPr>
          <p:spPr bwMode="auto">
            <a:xfrm flipV="1">
              <a:off x="2258505" y="2522538"/>
              <a:ext cx="0" cy="179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 name="Line 803">
              <a:extLst>
                <a:ext uri="{FF2B5EF4-FFF2-40B4-BE49-F238E27FC236}">
                  <a16:creationId xmlns:a16="http://schemas.microsoft.com/office/drawing/2014/main" id="{DF1B9D9F-14D0-4E89-82E6-0E9DBF72098C}"/>
                </a:ext>
              </a:extLst>
            </p:cNvPr>
            <p:cNvSpPr>
              <a:spLocks noChangeShapeType="1"/>
            </p:cNvSpPr>
            <p:nvPr>
              <p:custDataLst>
                <p:tags r:id="rId802"/>
              </p:custDataLst>
            </p:nvPr>
          </p:nvSpPr>
          <p:spPr bwMode="auto">
            <a:xfrm flipV="1">
              <a:off x="2260092" y="2524126"/>
              <a:ext cx="0" cy="179387"/>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 name="Line 804">
              <a:extLst>
                <a:ext uri="{FF2B5EF4-FFF2-40B4-BE49-F238E27FC236}">
                  <a16:creationId xmlns:a16="http://schemas.microsoft.com/office/drawing/2014/main" id="{7F115906-5532-4980-AD33-67AF3E552518}"/>
                </a:ext>
              </a:extLst>
            </p:cNvPr>
            <p:cNvSpPr>
              <a:spLocks noChangeShapeType="1"/>
            </p:cNvSpPr>
            <p:nvPr>
              <p:custDataLst>
                <p:tags r:id="rId803"/>
              </p:custDataLst>
            </p:nvPr>
          </p:nvSpPr>
          <p:spPr bwMode="auto">
            <a:xfrm flipV="1">
              <a:off x="2261680" y="2525713"/>
              <a:ext cx="0" cy="18097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 name="Line 805">
              <a:extLst>
                <a:ext uri="{FF2B5EF4-FFF2-40B4-BE49-F238E27FC236}">
                  <a16:creationId xmlns:a16="http://schemas.microsoft.com/office/drawing/2014/main" id="{C618FF57-2291-474E-B7B7-745733F6A6C3}"/>
                </a:ext>
              </a:extLst>
            </p:cNvPr>
            <p:cNvSpPr>
              <a:spLocks noChangeShapeType="1"/>
            </p:cNvSpPr>
            <p:nvPr>
              <p:custDataLst>
                <p:tags r:id="rId804"/>
              </p:custDataLst>
            </p:nvPr>
          </p:nvSpPr>
          <p:spPr bwMode="auto">
            <a:xfrm flipV="1">
              <a:off x="2261680" y="2528888"/>
              <a:ext cx="0" cy="17938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 name="Line 806">
              <a:extLst>
                <a:ext uri="{FF2B5EF4-FFF2-40B4-BE49-F238E27FC236}">
                  <a16:creationId xmlns:a16="http://schemas.microsoft.com/office/drawing/2014/main" id="{1AB586F3-77B3-4952-B39F-3ED318F61887}"/>
                </a:ext>
              </a:extLst>
            </p:cNvPr>
            <p:cNvSpPr>
              <a:spLocks noChangeShapeType="1"/>
            </p:cNvSpPr>
            <p:nvPr>
              <p:custDataLst>
                <p:tags r:id="rId805"/>
              </p:custDataLst>
            </p:nvPr>
          </p:nvSpPr>
          <p:spPr bwMode="auto">
            <a:xfrm flipV="1">
              <a:off x="2263267" y="2530476"/>
              <a:ext cx="0" cy="18097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 name="Line 807">
              <a:extLst>
                <a:ext uri="{FF2B5EF4-FFF2-40B4-BE49-F238E27FC236}">
                  <a16:creationId xmlns:a16="http://schemas.microsoft.com/office/drawing/2014/main" id="{48011E84-5527-4ADA-991B-EEE71DA49E70}"/>
                </a:ext>
              </a:extLst>
            </p:cNvPr>
            <p:cNvSpPr>
              <a:spLocks noChangeShapeType="1"/>
            </p:cNvSpPr>
            <p:nvPr>
              <p:custDataLst>
                <p:tags r:id="rId806"/>
              </p:custDataLst>
            </p:nvPr>
          </p:nvSpPr>
          <p:spPr bwMode="auto">
            <a:xfrm flipV="1">
              <a:off x="2264855" y="2532063"/>
              <a:ext cx="0" cy="18097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 name="Line 808">
              <a:extLst>
                <a:ext uri="{FF2B5EF4-FFF2-40B4-BE49-F238E27FC236}">
                  <a16:creationId xmlns:a16="http://schemas.microsoft.com/office/drawing/2014/main" id="{69210D59-1AF7-4763-9197-B695003224C6}"/>
                </a:ext>
              </a:extLst>
            </p:cNvPr>
            <p:cNvSpPr>
              <a:spLocks noChangeShapeType="1"/>
            </p:cNvSpPr>
            <p:nvPr>
              <p:custDataLst>
                <p:tags r:id="rId807"/>
              </p:custDataLst>
            </p:nvPr>
          </p:nvSpPr>
          <p:spPr bwMode="auto">
            <a:xfrm flipV="1">
              <a:off x="2266442" y="2535238"/>
              <a:ext cx="0" cy="17938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 name="Line 809">
              <a:extLst>
                <a:ext uri="{FF2B5EF4-FFF2-40B4-BE49-F238E27FC236}">
                  <a16:creationId xmlns:a16="http://schemas.microsoft.com/office/drawing/2014/main" id="{6C83880E-1F7B-4D95-B0FD-39BA98EB581C}"/>
                </a:ext>
              </a:extLst>
            </p:cNvPr>
            <p:cNvSpPr>
              <a:spLocks noChangeShapeType="1"/>
            </p:cNvSpPr>
            <p:nvPr>
              <p:custDataLst>
                <p:tags r:id="rId808"/>
              </p:custDataLst>
            </p:nvPr>
          </p:nvSpPr>
          <p:spPr bwMode="auto">
            <a:xfrm flipV="1">
              <a:off x="2268030" y="2536826"/>
              <a:ext cx="0" cy="18097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 name="Line 810">
              <a:extLst>
                <a:ext uri="{FF2B5EF4-FFF2-40B4-BE49-F238E27FC236}">
                  <a16:creationId xmlns:a16="http://schemas.microsoft.com/office/drawing/2014/main" id="{A8B3E175-BAD6-4AE8-8DB5-53A17F254ACB}"/>
                </a:ext>
              </a:extLst>
            </p:cNvPr>
            <p:cNvSpPr>
              <a:spLocks noChangeShapeType="1"/>
            </p:cNvSpPr>
            <p:nvPr>
              <p:custDataLst>
                <p:tags r:id="rId809"/>
              </p:custDataLst>
            </p:nvPr>
          </p:nvSpPr>
          <p:spPr bwMode="auto">
            <a:xfrm>
              <a:off x="2269617" y="2538413"/>
              <a:ext cx="0" cy="18097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 name="Line 811">
              <a:extLst>
                <a:ext uri="{FF2B5EF4-FFF2-40B4-BE49-F238E27FC236}">
                  <a16:creationId xmlns:a16="http://schemas.microsoft.com/office/drawing/2014/main" id="{9BB94BAD-BAB9-4634-B5C8-5D53C426B79B}"/>
                </a:ext>
              </a:extLst>
            </p:cNvPr>
            <p:cNvSpPr>
              <a:spLocks noChangeShapeType="1"/>
            </p:cNvSpPr>
            <p:nvPr>
              <p:custDataLst>
                <p:tags r:id="rId810"/>
              </p:custDataLst>
            </p:nvPr>
          </p:nvSpPr>
          <p:spPr bwMode="auto">
            <a:xfrm flipV="1">
              <a:off x="2271205" y="2541588"/>
              <a:ext cx="0" cy="1809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 name="Line 812">
              <a:extLst>
                <a:ext uri="{FF2B5EF4-FFF2-40B4-BE49-F238E27FC236}">
                  <a16:creationId xmlns:a16="http://schemas.microsoft.com/office/drawing/2014/main" id="{4AB68CD0-9918-4929-B982-436840651819}"/>
                </a:ext>
              </a:extLst>
            </p:cNvPr>
            <p:cNvSpPr>
              <a:spLocks noChangeShapeType="1"/>
            </p:cNvSpPr>
            <p:nvPr>
              <p:custDataLst>
                <p:tags r:id="rId811"/>
              </p:custDataLst>
            </p:nvPr>
          </p:nvSpPr>
          <p:spPr bwMode="auto">
            <a:xfrm flipV="1">
              <a:off x="2272792" y="2543176"/>
              <a:ext cx="0" cy="1809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 name="Line 813">
              <a:extLst>
                <a:ext uri="{FF2B5EF4-FFF2-40B4-BE49-F238E27FC236}">
                  <a16:creationId xmlns:a16="http://schemas.microsoft.com/office/drawing/2014/main" id="{14E5A8F5-4595-415F-8AC3-247CFCD832C9}"/>
                </a:ext>
              </a:extLst>
            </p:cNvPr>
            <p:cNvSpPr>
              <a:spLocks noChangeShapeType="1"/>
            </p:cNvSpPr>
            <p:nvPr>
              <p:custDataLst>
                <p:tags r:id="rId812"/>
              </p:custDataLst>
            </p:nvPr>
          </p:nvSpPr>
          <p:spPr bwMode="auto">
            <a:xfrm flipV="1">
              <a:off x="2274380" y="2544763"/>
              <a:ext cx="0" cy="1809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 name="Line 814">
              <a:extLst>
                <a:ext uri="{FF2B5EF4-FFF2-40B4-BE49-F238E27FC236}">
                  <a16:creationId xmlns:a16="http://schemas.microsoft.com/office/drawing/2014/main" id="{7AC1C4F9-E2C4-4F4B-AAEC-85D150A5DCE5}"/>
                </a:ext>
              </a:extLst>
            </p:cNvPr>
            <p:cNvSpPr>
              <a:spLocks noChangeShapeType="1"/>
            </p:cNvSpPr>
            <p:nvPr>
              <p:custDataLst>
                <p:tags r:id="rId813"/>
              </p:custDataLst>
            </p:nvPr>
          </p:nvSpPr>
          <p:spPr bwMode="auto">
            <a:xfrm flipV="1">
              <a:off x="2275967" y="2547938"/>
              <a:ext cx="0" cy="1809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 name="Line 815">
              <a:extLst>
                <a:ext uri="{FF2B5EF4-FFF2-40B4-BE49-F238E27FC236}">
                  <a16:creationId xmlns:a16="http://schemas.microsoft.com/office/drawing/2014/main" id="{6762E40C-CAC5-4B96-8A42-AABD4B96B917}"/>
                </a:ext>
              </a:extLst>
            </p:cNvPr>
            <p:cNvSpPr>
              <a:spLocks noChangeShapeType="1"/>
            </p:cNvSpPr>
            <p:nvPr>
              <p:custDataLst>
                <p:tags r:id="rId814"/>
              </p:custDataLst>
            </p:nvPr>
          </p:nvSpPr>
          <p:spPr bwMode="auto">
            <a:xfrm flipV="1">
              <a:off x="2279142" y="2549526"/>
              <a:ext cx="0" cy="1809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 name="Line 816">
              <a:extLst>
                <a:ext uri="{FF2B5EF4-FFF2-40B4-BE49-F238E27FC236}">
                  <a16:creationId xmlns:a16="http://schemas.microsoft.com/office/drawing/2014/main" id="{20A50862-464B-486D-A62A-4C7CDCF4798F}"/>
                </a:ext>
              </a:extLst>
            </p:cNvPr>
            <p:cNvSpPr>
              <a:spLocks noChangeShapeType="1"/>
            </p:cNvSpPr>
            <p:nvPr>
              <p:custDataLst>
                <p:tags r:id="rId815"/>
              </p:custDataLst>
            </p:nvPr>
          </p:nvSpPr>
          <p:spPr bwMode="auto">
            <a:xfrm flipV="1">
              <a:off x="2280730" y="2551113"/>
              <a:ext cx="0" cy="18256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 name="Line 817">
              <a:extLst>
                <a:ext uri="{FF2B5EF4-FFF2-40B4-BE49-F238E27FC236}">
                  <a16:creationId xmlns:a16="http://schemas.microsoft.com/office/drawing/2014/main" id="{D7B461C3-15E8-4809-9442-A9F9515E04CB}"/>
                </a:ext>
              </a:extLst>
            </p:cNvPr>
            <p:cNvSpPr>
              <a:spLocks noChangeShapeType="1"/>
            </p:cNvSpPr>
            <p:nvPr>
              <p:custDataLst>
                <p:tags r:id="rId816"/>
              </p:custDataLst>
            </p:nvPr>
          </p:nvSpPr>
          <p:spPr bwMode="auto">
            <a:xfrm flipV="1">
              <a:off x="2282317" y="2552701"/>
              <a:ext cx="0" cy="18256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 name="Line 818">
              <a:extLst>
                <a:ext uri="{FF2B5EF4-FFF2-40B4-BE49-F238E27FC236}">
                  <a16:creationId xmlns:a16="http://schemas.microsoft.com/office/drawing/2014/main" id="{130BDAD3-3117-407A-9D03-024D9959E1AF}"/>
                </a:ext>
              </a:extLst>
            </p:cNvPr>
            <p:cNvSpPr>
              <a:spLocks noChangeShapeType="1"/>
            </p:cNvSpPr>
            <p:nvPr>
              <p:custDataLst>
                <p:tags r:id="rId817"/>
              </p:custDataLst>
            </p:nvPr>
          </p:nvSpPr>
          <p:spPr bwMode="auto">
            <a:xfrm flipV="1">
              <a:off x="2283905" y="2555876"/>
              <a:ext cx="0" cy="180975"/>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 name="Line 819">
              <a:extLst>
                <a:ext uri="{FF2B5EF4-FFF2-40B4-BE49-F238E27FC236}">
                  <a16:creationId xmlns:a16="http://schemas.microsoft.com/office/drawing/2014/main" id="{BF54EA05-0926-436D-8E28-0731F61317AD}"/>
                </a:ext>
              </a:extLst>
            </p:cNvPr>
            <p:cNvSpPr>
              <a:spLocks noChangeShapeType="1"/>
            </p:cNvSpPr>
            <p:nvPr>
              <p:custDataLst>
                <p:tags r:id="rId818"/>
              </p:custDataLst>
            </p:nvPr>
          </p:nvSpPr>
          <p:spPr bwMode="auto">
            <a:xfrm>
              <a:off x="2285492" y="2557463"/>
              <a:ext cx="0" cy="18256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 name="Line 820">
              <a:extLst>
                <a:ext uri="{FF2B5EF4-FFF2-40B4-BE49-F238E27FC236}">
                  <a16:creationId xmlns:a16="http://schemas.microsoft.com/office/drawing/2014/main" id="{53C52CF9-BCAE-48DB-AE40-93228FCFBAE0}"/>
                </a:ext>
              </a:extLst>
            </p:cNvPr>
            <p:cNvSpPr>
              <a:spLocks noChangeShapeType="1"/>
            </p:cNvSpPr>
            <p:nvPr>
              <p:custDataLst>
                <p:tags r:id="rId819"/>
              </p:custDataLst>
            </p:nvPr>
          </p:nvSpPr>
          <p:spPr bwMode="auto">
            <a:xfrm flipV="1">
              <a:off x="2288667" y="2559051"/>
              <a:ext cx="0" cy="18256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6" name="Line 821">
              <a:extLst>
                <a:ext uri="{FF2B5EF4-FFF2-40B4-BE49-F238E27FC236}">
                  <a16:creationId xmlns:a16="http://schemas.microsoft.com/office/drawing/2014/main" id="{5A32382A-93CD-471F-BB93-79877E76B205}"/>
                </a:ext>
              </a:extLst>
            </p:cNvPr>
            <p:cNvSpPr>
              <a:spLocks noChangeShapeType="1"/>
            </p:cNvSpPr>
            <p:nvPr>
              <p:custDataLst>
                <p:tags r:id="rId820"/>
              </p:custDataLst>
            </p:nvPr>
          </p:nvSpPr>
          <p:spPr bwMode="auto">
            <a:xfrm flipV="1">
              <a:off x="2290255" y="2560638"/>
              <a:ext cx="0" cy="18256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 name="Line 822">
              <a:extLst>
                <a:ext uri="{FF2B5EF4-FFF2-40B4-BE49-F238E27FC236}">
                  <a16:creationId xmlns:a16="http://schemas.microsoft.com/office/drawing/2014/main" id="{D71DB217-DD9E-47D2-8E2B-59D7F3E26BF7}"/>
                </a:ext>
              </a:extLst>
            </p:cNvPr>
            <p:cNvSpPr>
              <a:spLocks noChangeShapeType="1"/>
            </p:cNvSpPr>
            <p:nvPr>
              <p:custDataLst>
                <p:tags r:id="rId821"/>
              </p:custDataLst>
            </p:nvPr>
          </p:nvSpPr>
          <p:spPr bwMode="auto">
            <a:xfrm flipV="1">
              <a:off x="2291842" y="2562226"/>
              <a:ext cx="0" cy="182562"/>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8" name="Line 823">
              <a:extLst>
                <a:ext uri="{FF2B5EF4-FFF2-40B4-BE49-F238E27FC236}">
                  <a16:creationId xmlns:a16="http://schemas.microsoft.com/office/drawing/2014/main" id="{F99A84EC-3473-443A-909A-60564030E87C}"/>
                </a:ext>
              </a:extLst>
            </p:cNvPr>
            <p:cNvSpPr>
              <a:spLocks noChangeShapeType="1"/>
            </p:cNvSpPr>
            <p:nvPr>
              <p:custDataLst>
                <p:tags r:id="rId822"/>
              </p:custDataLst>
            </p:nvPr>
          </p:nvSpPr>
          <p:spPr bwMode="auto">
            <a:xfrm flipV="1">
              <a:off x="2295017" y="2563813"/>
              <a:ext cx="0" cy="18256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 name="Line 824">
              <a:extLst>
                <a:ext uri="{FF2B5EF4-FFF2-40B4-BE49-F238E27FC236}">
                  <a16:creationId xmlns:a16="http://schemas.microsoft.com/office/drawing/2014/main" id="{AF3B4AA4-FF6C-49C5-B0D1-A1524CC78EFC}"/>
                </a:ext>
              </a:extLst>
            </p:cNvPr>
            <p:cNvSpPr>
              <a:spLocks noChangeShapeType="1"/>
            </p:cNvSpPr>
            <p:nvPr>
              <p:custDataLst>
                <p:tags r:id="rId823"/>
              </p:custDataLst>
            </p:nvPr>
          </p:nvSpPr>
          <p:spPr bwMode="auto">
            <a:xfrm flipV="1">
              <a:off x="2296605" y="2565401"/>
              <a:ext cx="0" cy="18256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 name="Line 825">
              <a:extLst>
                <a:ext uri="{FF2B5EF4-FFF2-40B4-BE49-F238E27FC236}">
                  <a16:creationId xmlns:a16="http://schemas.microsoft.com/office/drawing/2014/main" id="{F857B821-6620-4FBD-80D0-C0AD46EE5D93}"/>
                </a:ext>
              </a:extLst>
            </p:cNvPr>
            <p:cNvSpPr>
              <a:spLocks noChangeShapeType="1"/>
            </p:cNvSpPr>
            <p:nvPr>
              <p:custDataLst>
                <p:tags r:id="rId824"/>
              </p:custDataLst>
            </p:nvPr>
          </p:nvSpPr>
          <p:spPr bwMode="auto">
            <a:xfrm flipV="1">
              <a:off x="2298192" y="2566988"/>
              <a:ext cx="0" cy="18415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 name="Line 826">
              <a:extLst>
                <a:ext uri="{FF2B5EF4-FFF2-40B4-BE49-F238E27FC236}">
                  <a16:creationId xmlns:a16="http://schemas.microsoft.com/office/drawing/2014/main" id="{1A9A2DED-DC2F-40AA-B925-AC1F6FC76E4E}"/>
                </a:ext>
              </a:extLst>
            </p:cNvPr>
            <p:cNvSpPr>
              <a:spLocks noChangeShapeType="1"/>
            </p:cNvSpPr>
            <p:nvPr>
              <p:custDataLst>
                <p:tags r:id="rId825"/>
              </p:custDataLst>
            </p:nvPr>
          </p:nvSpPr>
          <p:spPr bwMode="auto">
            <a:xfrm flipV="1">
              <a:off x="2301367" y="2568576"/>
              <a:ext cx="0" cy="184150"/>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2" name="Line 827">
              <a:extLst>
                <a:ext uri="{FF2B5EF4-FFF2-40B4-BE49-F238E27FC236}">
                  <a16:creationId xmlns:a16="http://schemas.microsoft.com/office/drawing/2014/main" id="{FFEC0DA3-1601-4FEF-ACC2-72FF120D2BCC}"/>
                </a:ext>
              </a:extLst>
            </p:cNvPr>
            <p:cNvSpPr>
              <a:spLocks noChangeShapeType="1"/>
            </p:cNvSpPr>
            <p:nvPr>
              <p:custDataLst>
                <p:tags r:id="rId826"/>
              </p:custDataLst>
            </p:nvPr>
          </p:nvSpPr>
          <p:spPr bwMode="auto">
            <a:xfrm flipV="1">
              <a:off x="2302955" y="2570163"/>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 name="Line 828">
              <a:extLst>
                <a:ext uri="{FF2B5EF4-FFF2-40B4-BE49-F238E27FC236}">
                  <a16:creationId xmlns:a16="http://schemas.microsoft.com/office/drawing/2014/main" id="{EFB2790B-9877-43FC-BB49-30041DBBEBF7}"/>
                </a:ext>
              </a:extLst>
            </p:cNvPr>
            <p:cNvSpPr>
              <a:spLocks noChangeShapeType="1"/>
            </p:cNvSpPr>
            <p:nvPr>
              <p:custDataLst>
                <p:tags r:id="rId827"/>
              </p:custDataLst>
            </p:nvPr>
          </p:nvSpPr>
          <p:spPr bwMode="auto">
            <a:xfrm>
              <a:off x="2304542" y="2571751"/>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 name="Line 829">
              <a:extLst>
                <a:ext uri="{FF2B5EF4-FFF2-40B4-BE49-F238E27FC236}">
                  <a16:creationId xmlns:a16="http://schemas.microsoft.com/office/drawing/2014/main" id="{75A1FE8B-A64A-42D9-8EC6-62899AA08743}"/>
                </a:ext>
              </a:extLst>
            </p:cNvPr>
            <p:cNvSpPr>
              <a:spLocks noChangeShapeType="1"/>
            </p:cNvSpPr>
            <p:nvPr>
              <p:custDataLst>
                <p:tags r:id="rId828"/>
              </p:custDataLst>
            </p:nvPr>
          </p:nvSpPr>
          <p:spPr bwMode="auto">
            <a:xfrm flipV="1">
              <a:off x="2307717" y="2573338"/>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5" name="Line 830">
              <a:extLst>
                <a:ext uri="{FF2B5EF4-FFF2-40B4-BE49-F238E27FC236}">
                  <a16:creationId xmlns:a16="http://schemas.microsoft.com/office/drawing/2014/main" id="{6311C19E-4D0B-48CF-B943-EA104A0DD68D}"/>
                </a:ext>
              </a:extLst>
            </p:cNvPr>
            <p:cNvSpPr>
              <a:spLocks noChangeShapeType="1"/>
            </p:cNvSpPr>
            <p:nvPr>
              <p:custDataLst>
                <p:tags r:id="rId829"/>
              </p:custDataLst>
            </p:nvPr>
          </p:nvSpPr>
          <p:spPr bwMode="auto">
            <a:xfrm flipV="1">
              <a:off x="2310892" y="2574926"/>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6" name="Line 831">
              <a:extLst>
                <a:ext uri="{FF2B5EF4-FFF2-40B4-BE49-F238E27FC236}">
                  <a16:creationId xmlns:a16="http://schemas.microsoft.com/office/drawing/2014/main" id="{58F390EF-34C5-4297-8A1F-947675BD5F87}"/>
                </a:ext>
              </a:extLst>
            </p:cNvPr>
            <p:cNvSpPr>
              <a:spLocks noChangeShapeType="1"/>
            </p:cNvSpPr>
            <p:nvPr>
              <p:custDataLst>
                <p:tags r:id="rId830"/>
              </p:custDataLst>
            </p:nvPr>
          </p:nvSpPr>
          <p:spPr bwMode="auto">
            <a:xfrm flipV="1">
              <a:off x="2314067" y="2576513"/>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 name="Line 832">
              <a:extLst>
                <a:ext uri="{FF2B5EF4-FFF2-40B4-BE49-F238E27FC236}">
                  <a16:creationId xmlns:a16="http://schemas.microsoft.com/office/drawing/2014/main" id="{774085C9-CDC9-48AE-A11F-0E09C71B5FC6}"/>
                </a:ext>
              </a:extLst>
            </p:cNvPr>
            <p:cNvSpPr>
              <a:spLocks noChangeShapeType="1"/>
            </p:cNvSpPr>
            <p:nvPr>
              <p:custDataLst>
                <p:tags r:id="rId831"/>
              </p:custDataLst>
            </p:nvPr>
          </p:nvSpPr>
          <p:spPr bwMode="auto">
            <a:xfrm flipV="1">
              <a:off x="2315655" y="2578101"/>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8" name="Line 833">
              <a:extLst>
                <a:ext uri="{FF2B5EF4-FFF2-40B4-BE49-F238E27FC236}">
                  <a16:creationId xmlns:a16="http://schemas.microsoft.com/office/drawing/2014/main" id="{FE1876A9-EAAA-4085-86F9-D8FBAD05FA75}"/>
                </a:ext>
              </a:extLst>
            </p:cNvPr>
            <p:cNvSpPr>
              <a:spLocks noChangeShapeType="1"/>
            </p:cNvSpPr>
            <p:nvPr>
              <p:custDataLst>
                <p:tags r:id="rId832"/>
              </p:custDataLst>
            </p:nvPr>
          </p:nvSpPr>
          <p:spPr bwMode="auto">
            <a:xfrm flipV="1">
              <a:off x="2318830" y="2579688"/>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 name="Line 834">
              <a:extLst>
                <a:ext uri="{FF2B5EF4-FFF2-40B4-BE49-F238E27FC236}">
                  <a16:creationId xmlns:a16="http://schemas.microsoft.com/office/drawing/2014/main" id="{9090C27E-5130-4BCE-B9D8-E94C8250D764}"/>
                </a:ext>
              </a:extLst>
            </p:cNvPr>
            <p:cNvSpPr>
              <a:spLocks noChangeShapeType="1"/>
            </p:cNvSpPr>
            <p:nvPr>
              <p:custDataLst>
                <p:tags r:id="rId833"/>
              </p:custDataLst>
            </p:nvPr>
          </p:nvSpPr>
          <p:spPr bwMode="auto">
            <a:xfrm flipV="1">
              <a:off x="2322005" y="2581276"/>
              <a:ext cx="0" cy="18415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 name="Line 835">
              <a:extLst>
                <a:ext uri="{FF2B5EF4-FFF2-40B4-BE49-F238E27FC236}">
                  <a16:creationId xmlns:a16="http://schemas.microsoft.com/office/drawing/2014/main" id="{E6CCC6FA-884F-4C9E-93DC-23637575663B}"/>
                </a:ext>
              </a:extLst>
            </p:cNvPr>
            <p:cNvSpPr>
              <a:spLocks noChangeShapeType="1"/>
            </p:cNvSpPr>
            <p:nvPr>
              <p:custDataLst>
                <p:tags r:id="rId834"/>
              </p:custDataLst>
            </p:nvPr>
          </p:nvSpPr>
          <p:spPr bwMode="auto">
            <a:xfrm flipV="1">
              <a:off x="2325180" y="2582863"/>
              <a:ext cx="0" cy="1841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1" name="Line 836">
              <a:extLst>
                <a:ext uri="{FF2B5EF4-FFF2-40B4-BE49-F238E27FC236}">
                  <a16:creationId xmlns:a16="http://schemas.microsoft.com/office/drawing/2014/main" id="{916175D4-13F8-4989-900B-9C82B6BCD8A7}"/>
                </a:ext>
              </a:extLst>
            </p:cNvPr>
            <p:cNvSpPr>
              <a:spLocks noChangeShapeType="1"/>
            </p:cNvSpPr>
            <p:nvPr>
              <p:custDataLst>
                <p:tags r:id="rId835"/>
              </p:custDataLst>
            </p:nvPr>
          </p:nvSpPr>
          <p:spPr bwMode="auto">
            <a:xfrm flipV="1">
              <a:off x="2326767" y="2584451"/>
              <a:ext cx="0" cy="1841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2" name="Line 837">
              <a:extLst>
                <a:ext uri="{FF2B5EF4-FFF2-40B4-BE49-F238E27FC236}">
                  <a16:creationId xmlns:a16="http://schemas.microsoft.com/office/drawing/2014/main" id="{067F950F-35B2-4BDD-862E-7541B339BAAE}"/>
                </a:ext>
              </a:extLst>
            </p:cNvPr>
            <p:cNvSpPr>
              <a:spLocks noChangeShapeType="1"/>
            </p:cNvSpPr>
            <p:nvPr>
              <p:custDataLst>
                <p:tags r:id="rId836"/>
              </p:custDataLst>
            </p:nvPr>
          </p:nvSpPr>
          <p:spPr bwMode="auto">
            <a:xfrm>
              <a:off x="2329942" y="2586038"/>
              <a:ext cx="0" cy="184150"/>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 name="Line 838">
              <a:extLst>
                <a:ext uri="{FF2B5EF4-FFF2-40B4-BE49-F238E27FC236}">
                  <a16:creationId xmlns:a16="http://schemas.microsoft.com/office/drawing/2014/main" id="{75CB1666-5F86-4E7D-B82A-A4A14386AA76}"/>
                </a:ext>
              </a:extLst>
            </p:cNvPr>
            <p:cNvSpPr>
              <a:spLocks noChangeShapeType="1"/>
            </p:cNvSpPr>
            <p:nvPr>
              <p:custDataLst>
                <p:tags r:id="rId837"/>
              </p:custDataLst>
            </p:nvPr>
          </p:nvSpPr>
          <p:spPr bwMode="auto">
            <a:xfrm flipV="1">
              <a:off x="2333117" y="2587626"/>
              <a:ext cx="0" cy="184150"/>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4" name="Line 839">
              <a:extLst>
                <a:ext uri="{FF2B5EF4-FFF2-40B4-BE49-F238E27FC236}">
                  <a16:creationId xmlns:a16="http://schemas.microsoft.com/office/drawing/2014/main" id="{B36575F4-FFB3-4339-8A6C-CFDE015C830F}"/>
                </a:ext>
              </a:extLst>
            </p:cNvPr>
            <p:cNvSpPr>
              <a:spLocks noChangeShapeType="1"/>
            </p:cNvSpPr>
            <p:nvPr>
              <p:custDataLst>
                <p:tags r:id="rId838"/>
              </p:custDataLst>
            </p:nvPr>
          </p:nvSpPr>
          <p:spPr bwMode="auto">
            <a:xfrm flipV="1">
              <a:off x="2336292" y="2587626"/>
              <a:ext cx="0" cy="18573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5" name="Line 840">
              <a:extLst>
                <a:ext uri="{FF2B5EF4-FFF2-40B4-BE49-F238E27FC236}">
                  <a16:creationId xmlns:a16="http://schemas.microsoft.com/office/drawing/2014/main" id="{2670C861-5BBE-4855-8632-9C6539D318FD}"/>
                </a:ext>
              </a:extLst>
            </p:cNvPr>
            <p:cNvSpPr>
              <a:spLocks noChangeShapeType="1"/>
            </p:cNvSpPr>
            <p:nvPr>
              <p:custDataLst>
                <p:tags r:id="rId839"/>
              </p:custDataLst>
            </p:nvPr>
          </p:nvSpPr>
          <p:spPr bwMode="auto">
            <a:xfrm flipV="1">
              <a:off x="2339467" y="2589213"/>
              <a:ext cx="0" cy="1857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6" name="Line 841">
              <a:extLst>
                <a:ext uri="{FF2B5EF4-FFF2-40B4-BE49-F238E27FC236}">
                  <a16:creationId xmlns:a16="http://schemas.microsoft.com/office/drawing/2014/main" id="{63ACCE84-94DE-4B6E-9A46-041AD03B6D49}"/>
                </a:ext>
              </a:extLst>
            </p:cNvPr>
            <p:cNvSpPr>
              <a:spLocks noChangeShapeType="1"/>
            </p:cNvSpPr>
            <p:nvPr>
              <p:custDataLst>
                <p:tags r:id="rId840"/>
              </p:custDataLst>
            </p:nvPr>
          </p:nvSpPr>
          <p:spPr bwMode="auto">
            <a:xfrm flipV="1">
              <a:off x="2342642" y="2590801"/>
              <a:ext cx="0" cy="185737"/>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7" name="Line 842">
              <a:extLst>
                <a:ext uri="{FF2B5EF4-FFF2-40B4-BE49-F238E27FC236}">
                  <a16:creationId xmlns:a16="http://schemas.microsoft.com/office/drawing/2014/main" id="{4654616C-A972-4C61-88F7-F62A6E753980}"/>
                </a:ext>
              </a:extLst>
            </p:cNvPr>
            <p:cNvSpPr>
              <a:spLocks noChangeShapeType="1"/>
            </p:cNvSpPr>
            <p:nvPr>
              <p:custDataLst>
                <p:tags r:id="rId841"/>
              </p:custDataLst>
            </p:nvPr>
          </p:nvSpPr>
          <p:spPr bwMode="auto">
            <a:xfrm flipV="1">
              <a:off x="2345817" y="2592388"/>
              <a:ext cx="0" cy="1841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8" name="Line 843">
              <a:extLst>
                <a:ext uri="{FF2B5EF4-FFF2-40B4-BE49-F238E27FC236}">
                  <a16:creationId xmlns:a16="http://schemas.microsoft.com/office/drawing/2014/main" id="{0BD4A63F-42FF-4E7C-B9A3-9B88E4C81333}"/>
                </a:ext>
              </a:extLst>
            </p:cNvPr>
            <p:cNvSpPr>
              <a:spLocks noChangeShapeType="1"/>
            </p:cNvSpPr>
            <p:nvPr>
              <p:custDataLst>
                <p:tags r:id="rId842"/>
              </p:custDataLst>
            </p:nvPr>
          </p:nvSpPr>
          <p:spPr bwMode="auto">
            <a:xfrm flipV="1">
              <a:off x="2348992" y="2593976"/>
              <a:ext cx="0" cy="1841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9" name="Line 844">
              <a:extLst>
                <a:ext uri="{FF2B5EF4-FFF2-40B4-BE49-F238E27FC236}">
                  <a16:creationId xmlns:a16="http://schemas.microsoft.com/office/drawing/2014/main" id="{9DE2A203-DF6E-46F0-9260-C2DF0D3A4265}"/>
                </a:ext>
              </a:extLst>
            </p:cNvPr>
            <p:cNvSpPr>
              <a:spLocks noChangeShapeType="1"/>
            </p:cNvSpPr>
            <p:nvPr>
              <p:custDataLst>
                <p:tags r:id="rId843"/>
              </p:custDataLst>
            </p:nvPr>
          </p:nvSpPr>
          <p:spPr bwMode="auto">
            <a:xfrm flipV="1">
              <a:off x="2352167" y="2593976"/>
              <a:ext cx="0" cy="185737"/>
            </a:xfrm>
            <a:prstGeom prst="line">
              <a:avLst/>
            </a:prstGeom>
            <a:noFill/>
            <a:ln w="12700">
              <a:solidFill>
                <a:srgbClr val="D0D0D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 name="Line 845">
              <a:extLst>
                <a:ext uri="{FF2B5EF4-FFF2-40B4-BE49-F238E27FC236}">
                  <a16:creationId xmlns:a16="http://schemas.microsoft.com/office/drawing/2014/main" id="{C8033776-EF02-4584-BF5A-FC1822E80849}"/>
                </a:ext>
              </a:extLst>
            </p:cNvPr>
            <p:cNvSpPr>
              <a:spLocks noChangeShapeType="1"/>
            </p:cNvSpPr>
            <p:nvPr>
              <p:custDataLst>
                <p:tags r:id="rId844"/>
              </p:custDataLst>
            </p:nvPr>
          </p:nvSpPr>
          <p:spPr bwMode="auto">
            <a:xfrm flipV="1">
              <a:off x="2355342" y="2595563"/>
              <a:ext cx="0" cy="185738"/>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 name="Line 846">
              <a:extLst>
                <a:ext uri="{FF2B5EF4-FFF2-40B4-BE49-F238E27FC236}">
                  <a16:creationId xmlns:a16="http://schemas.microsoft.com/office/drawing/2014/main" id="{E96DD3D5-D472-4492-A9D0-41846ADF58ED}"/>
                </a:ext>
              </a:extLst>
            </p:cNvPr>
            <p:cNvSpPr>
              <a:spLocks noChangeShapeType="1"/>
            </p:cNvSpPr>
            <p:nvPr>
              <p:custDataLst>
                <p:tags r:id="rId845"/>
              </p:custDataLst>
            </p:nvPr>
          </p:nvSpPr>
          <p:spPr bwMode="auto">
            <a:xfrm>
              <a:off x="2358517" y="2597151"/>
              <a:ext cx="0" cy="185737"/>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2" name="Freeform 847">
              <a:extLst>
                <a:ext uri="{FF2B5EF4-FFF2-40B4-BE49-F238E27FC236}">
                  <a16:creationId xmlns:a16="http://schemas.microsoft.com/office/drawing/2014/main" id="{9A331894-CBE7-4468-A03C-C4CC2C5A362D}"/>
                </a:ext>
              </a:extLst>
            </p:cNvPr>
            <p:cNvSpPr>
              <a:spLocks/>
            </p:cNvSpPr>
            <p:nvPr>
              <p:custDataLst>
                <p:tags r:id="rId846"/>
              </p:custDataLst>
            </p:nvPr>
          </p:nvSpPr>
          <p:spPr bwMode="auto">
            <a:xfrm>
              <a:off x="2247392" y="2359026"/>
              <a:ext cx="93663" cy="115887"/>
            </a:xfrm>
            <a:custGeom>
              <a:avLst/>
              <a:gdLst>
                <a:gd name="T0" fmla="*/ 58 w 59"/>
                <a:gd name="T1" fmla="*/ 0 h 73"/>
                <a:gd name="T2" fmla="*/ 52 w 59"/>
                <a:gd name="T3" fmla="*/ 3 h 73"/>
                <a:gd name="T4" fmla="*/ 46 w 59"/>
                <a:gd name="T5" fmla="*/ 7 h 73"/>
                <a:gd name="T6" fmla="*/ 40 w 59"/>
                <a:gd name="T7" fmla="*/ 10 h 73"/>
                <a:gd name="T8" fmla="*/ 35 w 59"/>
                <a:gd name="T9" fmla="*/ 14 h 73"/>
                <a:gd name="T10" fmla="*/ 30 w 59"/>
                <a:gd name="T11" fmla="*/ 18 h 73"/>
                <a:gd name="T12" fmla="*/ 25 w 59"/>
                <a:gd name="T13" fmla="*/ 22 h 73"/>
                <a:gd name="T14" fmla="*/ 20 w 59"/>
                <a:gd name="T15" fmla="*/ 27 h 73"/>
                <a:gd name="T16" fmla="*/ 16 w 59"/>
                <a:gd name="T17" fmla="*/ 31 h 73"/>
                <a:gd name="T18" fmla="*/ 13 w 59"/>
                <a:gd name="T19" fmla="*/ 36 h 73"/>
                <a:gd name="T20" fmla="*/ 9 w 59"/>
                <a:gd name="T21" fmla="*/ 41 h 73"/>
                <a:gd name="T22" fmla="*/ 6 w 59"/>
                <a:gd name="T23" fmla="*/ 46 h 73"/>
                <a:gd name="T24" fmla="*/ 4 w 59"/>
                <a:gd name="T25" fmla="*/ 51 h 73"/>
                <a:gd name="T26" fmla="*/ 2 w 59"/>
                <a:gd name="T27" fmla="*/ 56 h 73"/>
                <a:gd name="T28" fmla="*/ 1 w 59"/>
                <a:gd name="T29" fmla="*/ 61 h 73"/>
                <a:gd name="T30" fmla="*/ 0 w 59"/>
                <a:gd name="T31" fmla="*/ 67 h 73"/>
                <a:gd name="T32" fmla="*/ 0 w 59"/>
                <a:gd name="T3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3">
                  <a:moveTo>
                    <a:pt x="58" y="0"/>
                  </a:moveTo>
                  <a:lnTo>
                    <a:pt x="52" y="3"/>
                  </a:lnTo>
                  <a:lnTo>
                    <a:pt x="46" y="7"/>
                  </a:lnTo>
                  <a:lnTo>
                    <a:pt x="40" y="10"/>
                  </a:lnTo>
                  <a:lnTo>
                    <a:pt x="35" y="14"/>
                  </a:lnTo>
                  <a:lnTo>
                    <a:pt x="30" y="18"/>
                  </a:lnTo>
                  <a:lnTo>
                    <a:pt x="25" y="22"/>
                  </a:lnTo>
                  <a:lnTo>
                    <a:pt x="20" y="27"/>
                  </a:lnTo>
                  <a:lnTo>
                    <a:pt x="16" y="31"/>
                  </a:lnTo>
                  <a:lnTo>
                    <a:pt x="13" y="36"/>
                  </a:lnTo>
                  <a:lnTo>
                    <a:pt x="9" y="41"/>
                  </a:lnTo>
                  <a:lnTo>
                    <a:pt x="6" y="46"/>
                  </a:lnTo>
                  <a:lnTo>
                    <a:pt x="4" y="51"/>
                  </a:lnTo>
                  <a:lnTo>
                    <a:pt x="2" y="56"/>
                  </a:lnTo>
                  <a:lnTo>
                    <a:pt x="1" y="61"/>
                  </a:lnTo>
                  <a:lnTo>
                    <a:pt x="0" y="67"/>
                  </a:lnTo>
                  <a:lnTo>
                    <a:pt x="0" y="7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3" name="Line 848">
              <a:extLst>
                <a:ext uri="{FF2B5EF4-FFF2-40B4-BE49-F238E27FC236}">
                  <a16:creationId xmlns:a16="http://schemas.microsoft.com/office/drawing/2014/main" id="{32E51650-8D8A-4535-8580-BBE43285AEB9}"/>
                </a:ext>
              </a:extLst>
            </p:cNvPr>
            <p:cNvSpPr>
              <a:spLocks noChangeShapeType="1"/>
            </p:cNvSpPr>
            <p:nvPr>
              <p:custDataLst>
                <p:tags r:id="rId847"/>
              </p:custDataLst>
            </p:nvPr>
          </p:nvSpPr>
          <p:spPr bwMode="auto">
            <a:xfrm>
              <a:off x="2339467" y="2357438"/>
              <a:ext cx="1588"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4" name="Line 849">
              <a:extLst>
                <a:ext uri="{FF2B5EF4-FFF2-40B4-BE49-F238E27FC236}">
                  <a16:creationId xmlns:a16="http://schemas.microsoft.com/office/drawing/2014/main" id="{830D3847-82D9-4D87-AE38-F8722F64B2FB}"/>
                </a:ext>
              </a:extLst>
            </p:cNvPr>
            <p:cNvSpPr>
              <a:spLocks noChangeShapeType="1"/>
            </p:cNvSpPr>
            <p:nvPr>
              <p:custDataLst>
                <p:tags r:id="rId848"/>
              </p:custDataLst>
            </p:nvPr>
          </p:nvSpPr>
          <p:spPr bwMode="auto">
            <a:xfrm flipH="1">
              <a:off x="2244217" y="2473326"/>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5" name="Freeform 850">
              <a:extLst>
                <a:ext uri="{FF2B5EF4-FFF2-40B4-BE49-F238E27FC236}">
                  <a16:creationId xmlns:a16="http://schemas.microsoft.com/office/drawing/2014/main" id="{0E6CB937-FAD2-40D8-A15D-9099DEAD15F3}"/>
                </a:ext>
              </a:extLst>
            </p:cNvPr>
            <p:cNvSpPr>
              <a:spLocks/>
            </p:cNvSpPr>
            <p:nvPr>
              <p:custDataLst>
                <p:tags r:id="rId849"/>
              </p:custDataLst>
            </p:nvPr>
          </p:nvSpPr>
          <p:spPr bwMode="auto">
            <a:xfrm>
              <a:off x="2247392" y="2473326"/>
              <a:ext cx="211138" cy="138112"/>
            </a:xfrm>
            <a:custGeom>
              <a:avLst/>
              <a:gdLst>
                <a:gd name="T0" fmla="*/ 0 w 133"/>
                <a:gd name="T1" fmla="*/ 0 h 87"/>
                <a:gd name="T2" fmla="*/ 0 w 133"/>
                <a:gd name="T3" fmla="*/ 9 h 87"/>
                <a:gd name="T4" fmla="*/ 2 w 133"/>
                <a:gd name="T5" fmla="*/ 18 h 87"/>
                <a:gd name="T6" fmla="*/ 6 w 133"/>
                <a:gd name="T7" fmla="*/ 26 h 87"/>
                <a:gd name="T8" fmla="*/ 10 w 133"/>
                <a:gd name="T9" fmla="*/ 34 h 87"/>
                <a:gd name="T10" fmla="*/ 16 w 133"/>
                <a:gd name="T11" fmla="*/ 41 h 87"/>
                <a:gd name="T12" fmla="*/ 22 w 133"/>
                <a:gd name="T13" fmla="*/ 48 h 87"/>
                <a:gd name="T14" fmla="*/ 30 w 133"/>
                <a:gd name="T15" fmla="*/ 55 h 87"/>
                <a:gd name="T16" fmla="*/ 39 w 133"/>
                <a:gd name="T17" fmla="*/ 61 h 87"/>
                <a:gd name="T18" fmla="*/ 48 w 133"/>
                <a:gd name="T19" fmla="*/ 67 h 87"/>
                <a:gd name="T20" fmla="*/ 58 w 133"/>
                <a:gd name="T21" fmla="*/ 72 h 87"/>
                <a:gd name="T22" fmla="*/ 69 w 133"/>
                <a:gd name="T23" fmla="*/ 76 h 87"/>
                <a:gd name="T24" fmla="*/ 81 w 133"/>
                <a:gd name="T25" fmla="*/ 80 h 87"/>
                <a:gd name="T26" fmla="*/ 93 w 133"/>
                <a:gd name="T27" fmla="*/ 83 h 87"/>
                <a:gd name="T28" fmla="*/ 105 w 133"/>
                <a:gd name="T29" fmla="*/ 85 h 87"/>
                <a:gd name="T30" fmla="*/ 119 w 133"/>
                <a:gd name="T31" fmla="*/ 86 h 87"/>
                <a:gd name="T32" fmla="*/ 132 w 133"/>
                <a:gd name="T3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87">
                  <a:moveTo>
                    <a:pt x="0" y="0"/>
                  </a:moveTo>
                  <a:lnTo>
                    <a:pt x="0" y="9"/>
                  </a:lnTo>
                  <a:lnTo>
                    <a:pt x="2" y="18"/>
                  </a:lnTo>
                  <a:lnTo>
                    <a:pt x="6" y="26"/>
                  </a:lnTo>
                  <a:lnTo>
                    <a:pt x="10" y="34"/>
                  </a:lnTo>
                  <a:lnTo>
                    <a:pt x="16" y="41"/>
                  </a:lnTo>
                  <a:lnTo>
                    <a:pt x="22" y="48"/>
                  </a:lnTo>
                  <a:lnTo>
                    <a:pt x="30" y="55"/>
                  </a:lnTo>
                  <a:lnTo>
                    <a:pt x="39" y="61"/>
                  </a:lnTo>
                  <a:lnTo>
                    <a:pt x="48" y="67"/>
                  </a:lnTo>
                  <a:lnTo>
                    <a:pt x="58" y="72"/>
                  </a:lnTo>
                  <a:lnTo>
                    <a:pt x="69" y="76"/>
                  </a:lnTo>
                  <a:lnTo>
                    <a:pt x="81" y="80"/>
                  </a:lnTo>
                  <a:lnTo>
                    <a:pt x="93" y="83"/>
                  </a:lnTo>
                  <a:lnTo>
                    <a:pt x="105" y="85"/>
                  </a:lnTo>
                  <a:lnTo>
                    <a:pt x="119" y="86"/>
                  </a:lnTo>
                  <a:lnTo>
                    <a:pt x="132" y="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6" name="Line 851">
              <a:extLst>
                <a:ext uri="{FF2B5EF4-FFF2-40B4-BE49-F238E27FC236}">
                  <a16:creationId xmlns:a16="http://schemas.microsoft.com/office/drawing/2014/main" id="{A1F2D362-4968-4F44-BA5C-0EADB57C19E0}"/>
                </a:ext>
              </a:extLst>
            </p:cNvPr>
            <p:cNvSpPr>
              <a:spLocks noChangeShapeType="1"/>
            </p:cNvSpPr>
            <p:nvPr>
              <p:custDataLst>
                <p:tags r:id="rId850"/>
              </p:custDataLst>
            </p:nvPr>
          </p:nvSpPr>
          <p:spPr bwMode="auto">
            <a:xfrm>
              <a:off x="2244217" y="2473326"/>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7" name="Line 852">
              <a:extLst>
                <a:ext uri="{FF2B5EF4-FFF2-40B4-BE49-F238E27FC236}">
                  <a16:creationId xmlns:a16="http://schemas.microsoft.com/office/drawing/2014/main" id="{07877763-BD61-48EC-BB5A-CC8EA56B8B25}"/>
                </a:ext>
              </a:extLst>
            </p:cNvPr>
            <p:cNvSpPr>
              <a:spLocks noChangeShapeType="1"/>
            </p:cNvSpPr>
            <p:nvPr>
              <p:custDataLst>
                <p:tags r:id="rId851"/>
              </p:custDataLst>
            </p:nvPr>
          </p:nvSpPr>
          <p:spPr bwMode="auto">
            <a:xfrm>
              <a:off x="2456942" y="260826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8" name="Freeform 853">
              <a:extLst>
                <a:ext uri="{FF2B5EF4-FFF2-40B4-BE49-F238E27FC236}">
                  <a16:creationId xmlns:a16="http://schemas.microsoft.com/office/drawing/2014/main" id="{9FDE4A12-C17D-4CDB-A9A8-5AA590433BB1}"/>
                </a:ext>
              </a:extLst>
            </p:cNvPr>
            <p:cNvSpPr>
              <a:spLocks/>
            </p:cNvSpPr>
            <p:nvPr>
              <p:custDataLst>
                <p:tags r:id="rId852"/>
              </p:custDataLst>
            </p:nvPr>
          </p:nvSpPr>
          <p:spPr bwMode="auto">
            <a:xfrm>
              <a:off x="2456942" y="2473326"/>
              <a:ext cx="211138" cy="138112"/>
            </a:xfrm>
            <a:custGeom>
              <a:avLst/>
              <a:gdLst>
                <a:gd name="T0" fmla="*/ 0 w 133"/>
                <a:gd name="T1" fmla="*/ 86 h 87"/>
                <a:gd name="T2" fmla="*/ 14 w 133"/>
                <a:gd name="T3" fmla="*/ 86 h 87"/>
                <a:gd name="T4" fmla="*/ 27 w 133"/>
                <a:gd name="T5" fmla="*/ 85 h 87"/>
                <a:gd name="T6" fmla="*/ 39 w 133"/>
                <a:gd name="T7" fmla="*/ 83 h 87"/>
                <a:gd name="T8" fmla="*/ 52 w 133"/>
                <a:gd name="T9" fmla="*/ 80 h 87"/>
                <a:gd name="T10" fmla="*/ 63 w 133"/>
                <a:gd name="T11" fmla="*/ 76 h 87"/>
                <a:gd name="T12" fmla="*/ 74 w 133"/>
                <a:gd name="T13" fmla="*/ 72 h 87"/>
                <a:gd name="T14" fmla="*/ 84 w 133"/>
                <a:gd name="T15" fmla="*/ 67 h 87"/>
                <a:gd name="T16" fmla="*/ 94 w 133"/>
                <a:gd name="T17" fmla="*/ 61 h 87"/>
                <a:gd name="T18" fmla="*/ 102 w 133"/>
                <a:gd name="T19" fmla="*/ 55 h 87"/>
                <a:gd name="T20" fmla="*/ 110 w 133"/>
                <a:gd name="T21" fmla="*/ 48 h 87"/>
                <a:gd name="T22" fmla="*/ 116 w 133"/>
                <a:gd name="T23" fmla="*/ 41 h 87"/>
                <a:gd name="T24" fmla="*/ 122 w 133"/>
                <a:gd name="T25" fmla="*/ 34 h 87"/>
                <a:gd name="T26" fmla="*/ 126 w 133"/>
                <a:gd name="T27" fmla="*/ 26 h 87"/>
                <a:gd name="T28" fmla="*/ 130 w 133"/>
                <a:gd name="T29" fmla="*/ 18 h 87"/>
                <a:gd name="T30" fmla="*/ 132 w 133"/>
                <a:gd name="T31" fmla="*/ 9 h 87"/>
                <a:gd name="T32" fmla="*/ 132 w 133"/>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87">
                  <a:moveTo>
                    <a:pt x="0" y="86"/>
                  </a:moveTo>
                  <a:lnTo>
                    <a:pt x="14" y="86"/>
                  </a:lnTo>
                  <a:lnTo>
                    <a:pt x="27" y="85"/>
                  </a:lnTo>
                  <a:lnTo>
                    <a:pt x="39" y="83"/>
                  </a:lnTo>
                  <a:lnTo>
                    <a:pt x="52" y="80"/>
                  </a:lnTo>
                  <a:lnTo>
                    <a:pt x="63" y="76"/>
                  </a:lnTo>
                  <a:lnTo>
                    <a:pt x="74" y="72"/>
                  </a:lnTo>
                  <a:lnTo>
                    <a:pt x="84" y="67"/>
                  </a:lnTo>
                  <a:lnTo>
                    <a:pt x="94" y="61"/>
                  </a:lnTo>
                  <a:lnTo>
                    <a:pt x="102" y="55"/>
                  </a:lnTo>
                  <a:lnTo>
                    <a:pt x="110" y="48"/>
                  </a:lnTo>
                  <a:lnTo>
                    <a:pt x="116" y="41"/>
                  </a:lnTo>
                  <a:lnTo>
                    <a:pt x="122" y="34"/>
                  </a:lnTo>
                  <a:lnTo>
                    <a:pt x="126" y="26"/>
                  </a:lnTo>
                  <a:lnTo>
                    <a:pt x="130" y="18"/>
                  </a:lnTo>
                  <a:lnTo>
                    <a:pt x="132" y="9"/>
                  </a:lnTo>
                  <a:lnTo>
                    <a:pt x="1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9" name="Line 854">
              <a:extLst>
                <a:ext uri="{FF2B5EF4-FFF2-40B4-BE49-F238E27FC236}">
                  <a16:creationId xmlns:a16="http://schemas.microsoft.com/office/drawing/2014/main" id="{22355EE3-5E43-46DF-A349-2ED052C04B6F}"/>
                </a:ext>
              </a:extLst>
            </p:cNvPr>
            <p:cNvSpPr>
              <a:spLocks noChangeShapeType="1"/>
            </p:cNvSpPr>
            <p:nvPr>
              <p:custDataLst>
                <p:tags r:id="rId853"/>
              </p:custDataLst>
            </p:nvPr>
          </p:nvSpPr>
          <p:spPr bwMode="auto">
            <a:xfrm flipV="1">
              <a:off x="2456942" y="2608263"/>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 name="Line 855">
              <a:extLst>
                <a:ext uri="{FF2B5EF4-FFF2-40B4-BE49-F238E27FC236}">
                  <a16:creationId xmlns:a16="http://schemas.microsoft.com/office/drawing/2014/main" id="{99588951-881E-4F00-93C1-225241215345}"/>
                </a:ext>
              </a:extLst>
            </p:cNvPr>
            <p:cNvSpPr>
              <a:spLocks noChangeShapeType="1"/>
            </p:cNvSpPr>
            <p:nvPr>
              <p:custDataLst>
                <p:tags r:id="rId854"/>
              </p:custDataLst>
            </p:nvPr>
          </p:nvSpPr>
          <p:spPr bwMode="auto">
            <a:xfrm>
              <a:off x="2664905" y="2473326"/>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1" name="Freeform 856">
              <a:extLst>
                <a:ext uri="{FF2B5EF4-FFF2-40B4-BE49-F238E27FC236}">
                  <a16:creationId xmlns:a16="http://schemas.microsoft.com/office/drawing/2014/main" id="{57089FDC-B802-494C-BC59-7B3A75DA84F9}"/>
                </a:ext>
              </a:extLst>
            </p:cNvPr>
            <p:cNvSpPr>
              <a:spLocks/>
            </p:cNvSpPr>
            <p:nvPr>
              <p:custDataLst>
                <p:tags r:id="rId855"/>
              </p:custDataLst>
            </p:nvPr>
          </p:nvSpPr>
          <p:spPr bwMode="auto">
            <a:xfrm>
              <a:off x="2577592" y="2363788"/>
              <a:ext cx="90488" cy="111125"/>
            </a:xfrm>
            <a:custGeom>
              <a:avLst/>
              <a:gdLst>
                <a:gd name="T0" fmla="*/ 56 w 57"/>
                <a:gd name="T1" fmla="*/ 69 h 70"/>
                <a:gd name="T2" fmla="*/ 56 w 57"/>
                <a:gd name="T3" fmla="*/ 64 h 70"/>
                <a:gd name="T4" fmla="*/ 55 w 57"/>
                <a:gd name="T5" fmla="*/ 59 h 70"/>
                <a:gd name="T6" fmla="*/ 54 w 57"/>
                <a:gd name="T7" fmla="*/ 54 h 70"/>
                <a:gd name="T8" fmla="*/ 52 w 57"/>
                <a:gd name="T9" fmla="*/ 49 h 70"/>
                <a:gd name="T10" fmla="*/ 50 w 57"/>
                <a:gd name="T11" fmla="*/ 44 h 70"/>
                <a:gd name="T12" fmla="*/ 47 w 57"/>
                <a:gd name="T13" fmla="*/ 39 h 70"/>
                <a:gd name="T14" fmla="*/ 44 w 57"/>
                <a:gd name="T15" fmla="*/ 34 h 70"/>
                <a:gd name="T16" fmla="*/ 40 w 57"/>
                <a:gd name="T17" fmla="*/ 30 h 70"/>
                <a:gd name="T18" fmla="*/ 36 w 57"/>
                <a:gd name="T19" fmla="*/ 25 h 70"/>
                <a:gd name="T20" fmla="*/ 32 w 57"/>
                <a:gd name="T21" fmla="*/ 21 h 70"/>
                <a:gd name="T22" fmla="*/ 27 w 57"/>
                <a:gd name="T23" fmla="*/ 17 h 70"/>
                <a:gd name="T24" fmla="*/ 22 w 57"/>
                <a:gd name="T25" fmla="*/ 13 h 70"/>
                <a:gd name="T26" fmla="*/ 17 w 57"/>
                <a:gd name="T27" fmla="*/ 9 h 70"/>
                <a:gd name="T28" fmla="*/ 11 w 57"/>
                <a:gd name="T29" fmla="*/ 6 h 70"/>
                <a:gd name="T30" fmla="*/ 6 w 57"/>
                <a:gd name="T31" fmla="*/ 3 h 70"/>
                <a:gd name="T32" fmla="*/ 0 w 57"/>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0">
                  <a:moveTo>
                    <a:pt x="56" y="69"/>
                  </a:moveTo>
                  <a:lnTo>
                    <a:pt x="56" y="64"/>
                  </a:lnTo>
                  <a:lnTo>
                    <a:pt x="55" y="59"/>
                  </a:lnTo>
                  <a:lnTo>
                    <a:pt x="54" y="54"/>
                  </a:lnTo>
                  <a:lnTo>
                    <a:pt x="52" y="49"/>
                  </a:lnTo>
                  <a:lnTo>
                    <a:pt x="50" y="44"/>
                  </a:lnTo>
                  <a:lnTo>
                    <a:pt x="47" y="39"/>
                  </a:lnTo>
                  <a:lnTo>
                    <a:pt x="44" y="34"/>
                  </a:lnTo>
                  <a:lnTo>
                    <a:pt x="40" y="30"/>
                  </a:lnTo>
                  <a:lnTo>
                    <a:pt x="36" y="25"/>
                  </a:lnTo>
                  <a:lnTo>
                    <a:pt x="32" y="21"/>
                  </a:lnTo>
                  <a:lnTo>
                    <a:pt x="27" y="17"/>
                  </a:lnTo>
                  <a:lnTo>
                    <a:pt x="22" y="13"/>
                  </a:lnTo>
                  <a:lnTo>
                    <a:pt x="17" y="9"/>
                  </a:lnTo>
                  <a:lnTo>
                    <a:pt x="11" y="6"/>
                  </a:lnTo>
                  <a:lnTo>
                    <a:pt x="6" y="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2" name="Line 857">
              <a:extLst>
                <a:ext uri="{FF2B5EF4-FFF2-40B4-BE49-F238E27FC236}">
                  <a16:creationId xmlns:a16="http://schemas.microsoft.com/office/drawing/2014/main" id="{AFE13736-8D90-4BDC-AC24-373D7248BF10}"/>
                </a:ext>
              </a:extLst>
            </p:cNvPr>
            <p:cNvSpPr>
              <a:spLocks noChangeShapeType="1"/>
            </p:cNvSpPr>
            <p:nvPr>
              <p:custDataLst>
                <p:tags r:id="rId856"/>
              </p:custDataLst>
            </p:nvPr>
          </p:nvSpPr>
          <p:spPr bwMode="auto">
            <a:xfrm flipH="1">
              <a:off x="2664905" y="2473326"/>
              <a:ext cx="47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 name="Line 858">
              <a:extLst>
                <a:ext uri="{FF2B5EF4-FFF2-40B4-BE49-F238E27FC236}">
                  <a16:creationId xmlns:a16="http://schemas.microsoft.com/office/drawing/2014/main" id="{4E5377BF-B2AD-4750-9BD3-2A0439067D43}"/>
                </a:ext>
              </a:extLst>
            </p:cNvPr>
            <p:cNvSpPr>
              <a:spLocks noChangeShapeType="1"/>
            </p:cNvSpPr>
            <p:nvPr>
              <p:custDataLst>
                <p:tags r:id="rId857"/>
              </p:custDataLst>
            </p:nvPr>
          </p:nvSpPr>
          <p:spPr bwMode="auto">
            <a:xfrm flipV="1">
              <a:off x="2576005" y="2360613"/>
              <a:ext cx="1587"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4" name="Line 859">
              <a:extLst>
                <a:ext uri="{FF2B5EF4-FFF2-40B4-BE49-F238E27FC236}">
                  <a16:creationId xmlns:a16="http://schemas.microsoft.com/office/drawing/2014/main" id="{7663B381-A0DF-4DA6-8C73-F37698CFE908}"/>
                </a:ext>
              </a:extLst>
            </p:cNvPr>
            <p:cNvSpPr>
              <a:spLocks noChangeShapeType="1"/>
            </p:cNvSpPr>
            <p:nvPr>
              <p:custDataLst>
                <p:tags r:id="rId858"/>
              </p:custDataLst>
            </p:nvPr>
          </p:nvSpPr>
          <p:spPr bwMode="auto">
            <a:xfrm>
              <a:off x="2361692" y="2673351"/>
              <a:ext cx="0" cy="109537"/>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5" name="Line 860">
              <a:extLst>
                <a:ext uri="{FF2B5EF4-FFF2-40B4-BE49-F238E27FC236}">
                  <a16:creationId xmlns:a16="http://schemas.microsoft.com/office/drawing/2014/main" id="{9819A28D-7EE0-4634-BB73-2F5CC35CFB17}"/>
                </a:ext>
              </a:extLst>
            </p:cNvPr>
            <p:cNvSpPr>
              <a:spLocks noChangeShapeType="1"/>
            </p:cNvSpPr>
            <p:nvPr>
              <p:custDataLst>
                <p:tags r:id="rId859"/>
              </p:custDataLst>
            </p:nvPr>
          </p:nvSpPr>
          <p:spPr bwMode="auto">
            <a:xfrm flipV="1">
              <a:off x="2364867" y="2676526"/>
              <a:ext cx="0" cy="10636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6" name="Line 861">
              <a:extLst>
                <a:ext uri="{FF2B5EF4-FFF2-40B4-BE49-F238E27FC236}">
                  <a16:creationId xmlns:a16="http://schemas.microsoft.com/office/drawing/2014/main" id="{A516B89A-BBB7-4871-9542-84E3D4879E41}"/>
                </a:ext>
              </a:extLst>
            </p:cNvPr>
            <p:cNvSpPr>
              <a:spLocks noChangeShapeType="1"/>
            </p:cNvSpPr>
            <p:nvPr>
              <p:custDataLst>
                <p:tags r:id="rId860"/>
              </p:custDataLst>
            </p:nvPr>
          </p:nvSpPr>
          <p:spPr bwMode="auto">
            <a:xfrm flipV="1">
              <a:off x="2366455" y="2681288"/>
              <a:ext cx="0" cy="103188"/>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7" name="Line 862">
              <a:extLst>
                <a:ext uri="{FF2B5EF4-FFF2-40B4-BE49-F238E27FC236}">
                  <a16:creationId xmlns:a16="http://schemas.microsoft.com/office/drawing/2014/main" id="{A8F2FFC4-0624-424B-B8DD-286A630BBCFA}"/>
                </a:ext>
              </a:extLst>
            </p:cNvPr>
            <p:cNvSpPr>
              <a:spLocks noChangeShapeType="1"/>
            </p:cNvSpPr>
            <p:nvPr>
              <p:custDataLst>
                <p:tags r:id="rId861"/>
              </p:custDataLst>
            </p:nvPr>
          </p:nvSpPr>
          <p:spPr bwMode="auto">
            <a:xfrm flipV="1">
              <a:off x="2368042" y="2684463"/>
              <a:ext cx="0" cy="100013"/>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8" name="Line 863">
              <a:extLst>
                <a:ext uri="{FF2B5EF4-FFF2-40B4-BE49-F238E27FC236}">
                  <a16:creationId xmlns:a16="http://schemas.microsoft.com/office/drawing/2014/main" id="{43FEF014-EBEF-4D8B-87FC-276E0518BAA8}"/>
                </a:ext>
              </a:extLst>
            </p:cNvPr>
            <p:cNvSpPr>
              <a:spLocks noChangeShapeType="1"/>
            </p:cNvSpPr>
            <p:nvPr>
              <p:custDataLst>
                <p:tags r:id="rId862"/>
              </p:custDataLst>
            </p:nvPr>
          </p:nvSpPr>
          <p:spPr bwMode="auto">
            <a:xfrm flipV="1">
              <a:off x="2371217" y="2687638"/>
              <a:ext cx="0" cy="96838"/>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9" name="Line 864">
              <a:extLst>
                <a:ext uri="{FF2B5EF4-FFF2-40B4-BE49-F238E27FC236}">
                  <a16:creationId xmlns:a16="http://schemas.microsoft.com/office/drawing/2014/main" id="{CF4A52BE-725A-4B20-B01D-ABEB3A3560CE}"/>
                </a:ext>
              </a:extLst>
            </p:cNvPr>
            <p:cNvSpPr>
              <a:spLocks noChangeShapeType="1"/>
            </p:cNvSpPr>
            <p:nvPr>
              <p:custDataLst>
                <p:tags r:id="rId863"/>
              </p:custDataLst>
            </p:nvPr>
          </p:nvSpPr>
          <p:spPr bwMode="auto">
            <a:xfrm flipV="1">
              <a:off x="2372805" y="2692401"/>
              <a:ext cx="0" cy="9366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 name="Line 865">
              <a:extLst>
                <a:ext uri="{FF2B5EF4-FFF2-40B4-BE49-F238E27FC236}">
                  <a16:creationId xmlns:a16="http://schemas.microsoft.com/office/drawing/2014/main" id="{CF4B8ADF-78EC-431F-8D2F-35654531908E}"/>
                </a:ext>
              </a:extLst>
            </p:cNvPr>
            <p:cNvSpPr>
              <a:spLocks noChangeShapeType="1"/>
            </p:cNvSpPr>
            <p:nvPr>
              <p:custDataLst>
                <p:tags r:id="rId864"/>
              </p:custDataLst>
            </p:nvPr>
          </p:nvSpPr>
          <p:spPr bwMode="auto">
            <a:xfrm flipV="1">
              <a:off x="2374392" y="2695576"/>
              <a:ext cx="0" cy="90487"/>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 name="Line 866">
              <a:extLst>
                <a:ext uri="{FF2B5EF4-FFF2-40B4-BE49-F238E27FC236}">
                  <a16:creationId xmlns:a16="http://schemas.microsoft.com/office/drawing/2014/main" id="{9F048DFA-B181-4286-874A-65A330D6A02D}"/>
                </a:ext>
              </a:extLst>
            </p:cNvPr>
            <p:cNvSpPr>
              <a:spLocks noChangeShapeType="1"/>
            </p:cNvSpPr>
            <p:nvPr>
              <p:custDataLst>
                <p:tags r:id="rId865"/>
              </p:custDataLst>
            </p:nvPr>
          </p:nvSpPr>
          <p:spPr bwMode="auto">
            <a:xfrm flipV="1">
              <a:off x="2375980" y="2698751"/>
              <a:ext cx="1587" cy="87312"/>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 name="Line 867">
              <a:extLst>
                <a:ext uri="{FF2B5EF4-FFF2-40B4-BE49-F238E27FC236}">
                  <a16:creationId xmlns:a16="http://schemas.microsoft.com/office/drawing/2014/main" id="{C24700BC-7243-4BBA-87B9-7CBD4E6BA9A3}"/>
                </a:ext>
              </a:extLst>
            </p:cNvPr>
            <p:cNvSpPr>
              <a:spLocks noChangeShapeType="1"/>
            </p:cNvSpPr>
            <p:nvPr>
              <p:custDataLst>
                <p:tags r:id="rId866"/>
              </p:custDataLst>
            </p:nvPr>
          </p:nvSpPr>
          <p:spPr bwMode="auto">
            <a:xfrm flipV="1">
              <a:off x="2379155" y="2701926"/>
              <a:ext cx="0" cy="85725"/>
            </a:xfrm>
            <a:prstGeom prst="line">
              <a:avLst/>
            </a:prstGeom>
            <a:noFill/>
            <a:ln w="12700">
              <a:solidFill>
                <a:srgbClr val="E0E0E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3" name="Line 868">
              <a:extLst>
                <a:ext uri="{FF2B5EF4-FFF2-40B4-BE49-F238E27FC236}">
                  <a16:creationId xmlns:a16="http://schemas.microsoft.com/office/drawing/2014/main" id="{BB22F1A8-23A7-44C8-A0F4-B2F8B4F6FCC2}"/>
                </a:ext>
              </a:extLst>
            </p:cNvPr>
            <p:cNvSpPr>
              <a:spLocks noChangeShapeType="1"/>
            </p:cNvSpPr>
            <p:nvPr>
              <p:custDataLst>
                <p:tags r:id="rId867"/>
              </p:custDataLst>
            </p:nvPr>
          </p:nvSpPr>
          <p:spPr bwMode="auto">
            <a:xfrm flipV="1">
              <a:off x="2380742" y="2706688"/>
              <a:ext cx="0" cy="8096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4" name="Line 869">
              <a:extLst>
                <a:ext uri="{FF2B5EF4-FFF2-40B4-BE49-F238E27FC236}">
                  <a16:creationId xmlns:a16="http://schemas.microsoft.com/office/drawing/2014/main" id="{DA55FE42-9276-4766-9D33-46345B9ADFFA}"/>
                </a:ext>
              </a:extLst>
            </p:cNvPr>
            <p:cNvSpPr>
              <a:spLocks noChangeShapeType="1"/>
            </p:cNvSpPr>
            <p:nvPr>
              <p:custDataLst>
                <p:tags r:id="rId868"/>
              </p:custDataLst>
            </p:nvPr>
          </p:nvSpPr>
          <p:spPr bwMode="auto">
            <a:xfrm flipV="1">
              <a:off x="2383917" y="2709863"/>
              <a:ext cx="0" cy="7778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5" name="Line 870">
              <a:extLst>
                <a:ext uri="{FF2B5EF4-FFF2-40B4-BE49-F238E27FC236}">
                  <a16:creationId xmlns:a16="http://schemas.microsoft.com/office/drawing/2014/main" id="{2118A2C7-6E23-48D7-97BB-2F69D78CDAAC}"/>
                </a:ext>
              </a:extLst>
            </p:cNvPr>
            <p:cNvSpPr>
              <a:spLocks noChangeShapeType="1"/>
            </p:cNvSpPr>
            <p:nvPr>
              <p:custDataLst>
                <p:tags r:id="rId869"/>
              </p:custDataLst>
            </p:nvPr>
          </p:nvSpPr>
          <p:spPr bwMode="auto">
            <a:xfrm flipV="1">
              <a:off x="2385505" y="2713038"/>
              <a:ext cx="0" cy="746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6" name="Line 871">
              <a:extLst>
                <a:ext uri="{FF2B5EF4-FFF2-40B4-BE49-F238E27FC236}">
                  <a16:creationId xmlns:a16="http://schemas.microsoft.com/office/drawing/2014/main" id="{4E1A5D43-4D3C-46D7-A241-86B9F1AF7A0C}"/>
                </a:ext>
              </a:extLst>
            </p:cNvPr>
            <p:cNvSpPr>
              <a:spLocks noChangeShapeType="1"/>
            </p:cNvSpPr>
            <p:nvPr>
              <p:custDataLst>
                <p:tags r:id="rId870"/>
              </p:custDataLst>
            </p:nvPr>
          </p:nvSpPr>
          <p:spPr bwMode="auto">
            <a:xfrm flipV="1">
              <a:off x="2387092" y="2716213"/>
              <a:ext cx="0" cy="730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7" name="Line 872">
              <a:extLst>
                <a:ext uri="{FF2B5EF4-FFF2-40B4-BE49-F238E27FC236}">
                  <a16:creationId xmlns:a16="http://schemas.microsoft.com/office/drawing/2014/main" id="{36BBFCD1-B2AC-4CA2-8100-9BA64374CD56}"/>
                </a:ext>
              </a:extLst>
            </p:cNvPr>
            <p:cNvSpPr>
              <a:spLocks noChangeShapeType="1"/>
            </p:cNvSpPr>
            <p:nvPr>
              <p:custDataLst>
                <p:tags r:id="rId871"/>
              </p:custDataLst>
            </p:nvPr>
          </p:nvSpPr>
          <p:spPr bwMode="auto">
            <a:xfrm flipV="1">
              <a:off x="2388680" y="2720976"/>
              <a:ext cx="0" cy="6826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8" name="Line 873">
              <a:extLst>
                <a:ext uri="{FF2B5EF4-FFF2-40B4-BE49-F238E27FC236}">
                  <a16:creationId xmlns:a16="http://schemas.microsoft.com/office/drawing/2014/main" id="{573BC48F-1B05-489B-80A0-B86A831E17EA}"/>
                </a:ext>
              </a:extLst>
            </p:cNvPr>
            <p:cNvSpPr>
              <a:spLocks noChangeShapeType="1"/>
            </p:cNvSpPr>
            <p:nvPr>
              <p:custDataLst>
                <p:tags r:id="rId872"/>
              </p:custDataLst>
            </p:nvPr>
          </p:nvSpPr>
          <p:spPr bwMode="auto">
            <a:xfrm flipV="1">
              <a:off x="2391855" y="2724151"/>
              <a:ext cx="0" cy="65087"/>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9" name="Line 874">
              <a:extLst>
                <a:ext uri="{FF2B5EF4-FFF2-40B4-BE49-F238E27FC236}">
                  <a16:creationId xmlns:a16="http://schemas.microsoft.com/office/drawing/2014/main" id="{221AFD9B-E635-4553-98CF-8CE3F5D12502}"/>
                </a:ext>
              </a:extLst>
            </p:cNvPr>
            <p:cNvSpPr>
              <a:spLocks noChangeShapeType="1"/>
            </p:cNvSpPr>
            <p:nvPr>
              <p:custDataLst>
                <p:tags r:id="rId873"/>
              </p:custDataLst>
            </p:nvPr>
          </p:nvSpPr>
          <p:spPr bwMode="auto">
            <a:xfrm flipV="1">
              <a:off x="2393442" y="2728913"/>
              <a:ext cx="0" cy="619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 name="Line 875">
              <a:extLst>
                <a:ext uri="{FF2B5EF4-FFF2-40B4-BE49-F238E27FC236}">
                  <a16:creationId xmlns:a16="http://schemas.microsoft.com/office/drawing/2014/main" id="{1C8A5E8F-3FDC-4271-AE8B-DE1D9B8C97B7}"/>
                </a:ext>
              </a:extLst>
            </p:cNvPr>
            <p:cNvSpPr>
              <a:spLocks noChangeShapeType="1"/>
            </p:cNvSpPr>
            <p:nvPr>
              <p:custDataLst>
                <p:tags r:id="rId874"/>
              </p:custDataLst>
            </p:nvPr>
          </p:nvSpPr>
          <p:spPr bwMode="auto">
            <a:xfrm flipV="1">
              <a:off x="2395030" y="2732088"/>
              <a:ext cx="0" cy="5873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 name="Line 876">
              <a:extLst>
                <a:ext uri="{FF2B5EF4-FFF2-40B4-BE49-F238E27FC236}">
                  <a16:creationId xmlns:a16="http://schemas.microsoft.com/office/drawing/2014/main" id="{2B5DD5FF-31D3-47E4-B3E1-1271D66C755F}"/>
                </a:ext>
              </a:extLst>
            </p:cNvPr>
            <p:cNvSpPr>
              <a:spLocks noChangeShapeType="1"/>
            </p:cNvSpPr>
            <p:nvPr>
              <p:custDataLst>
                <p:tags r:id="rId875"/>
              </p:custDataLst>
            </p:nvPr>
          </p:nvSpPr>
          <p:spPr bwMode="auto">
            <a:xfrm>
              <a:off x="2398205" y="2735263"/>
              <a:ext cx="0" cy="5556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2" name="Line 877">
              <a:extLst>
                <a:ext uri="{FF2B5EF4-FFF2-40B4-BE49-F238E27FC236}">
                  <a16:creationId xmlns:a16="http://schemas.microsoft.com/office/drawing/2014/main" id="{2EE6692C-4366-4368-9D8A-31A109012C40}"/>
                </a:ext>
              </a:extLst>
            </p:cNvPr>
            <p:cNvSpPr>
              <a:spLocks noChangeShapeType="1"/>
            </p:cNvSpPr>
            <p:nvPr>
              <p:custDataLst>
                <p:tags r:id="rId876"/>
              </p:custDataLst>
            </p:nvPr>
          </p:nvSpPr>
          <p:spPr bwMode="auto">
            <a:xfrm flipV="1">
              <a:off x="2399792" y="2738438"/>
              <a:ext cx="0" cy="5238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3" name="Line 878">
              <a:extLst>
                <a:ext uri="{FF2B5EF4-FFF2-40B4-BE49-F238E27FC236}">
                  <a16:creationId xmlns:a16="http://schemas.microsoft.com/office/drawing/2014/main" id="{6031B488-867A-40E1-B45D-6A8B9ABEA83F}"/>
                </a:ext>
              </a:extLst>
            </p:cNvPr>
            <p:cNvSpPr>
              <a:spLocks noChangeShapeType="1"/>
            </p:cNvSpPr>
            <p:nvPr>
              <p:custDataLst>
                <p:tags r:id="rId877"/>
              </p:custDataLst>
            </p:nvPr>
          </p:nvSpPr>
          <p:spPr bwMode="auto">
            <a:xfrm flipV="1">
              <a:off x="2401380" y="2741613"/>
              <a:ext cx="0" cy="5080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4" name="Line 879">
              <a:extLst>
                <a:ext uri="{FF2B5EF4-FFF2-40B4-BE49-F238E27FC236}">
                  <a16:creationId xmlns:a16="http://schemas.microsoft.com/office/drawing/2014/main" id="{21C5E3AE-ACD2-489A-9988-8A1B1173C83F}"/>
                </a:ext>
              </a:extLst>
            </p:cNvPr>
            <p:cNvSpPr>
              <a:spLocks noChangeShapeType="1"/>
            </p:cNvSpPr>
            <p:nvPr>
              <p:custDataLst>
                <p:tags r:id="rId878"/>
              </p:custDataLst>
            </p:nvPr>
          </p:nvSpPr>
          <p:spPr bwMode="auto">
            <a:xfrm flipV="1">
              <a:off x="2404555" y="2743201"/>
              <a:ext cx="0" cy="4921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5" name="Line 880">
              <a:extLst>
                <a:ext uri="{FF2B5EF4-FFF2-40B4-BE49-F238E27FC236}">
                  <a16:creationId xmlns:a16="http://schemas.microsoft.com/office/drawing/2014/main" id="{614851AF-E8C9-447D-A80E-F6B77684BE8C}"/>
                </a:ext>
              </a:extLst>
            </p:cNvPr>
            <p:cNvSpPr>
              <a:spLocks noChangeShapeType="1"/>
            </p:cNvSpPr>
            <p:nvPr>
              <p:custDataLst>
                <p:tags r:id="rId879"/>
              </p:custDataLst>
            </p:nvPr>
          </p:nvSpPr>
          <p:spPr bwMode="auto">
            <a:xfrm flipV="1">
              <a:off x="2406142" y="2746376"/>
              <a:ext cx="0" cy="46037"/>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6" name="Line 881">
              <a:extLst>
                <a:ext uri="{FF2B5EF4-FFF2-40B4-BE49-F238E27FC236}">
                  <a16:creationId xmlns:a16="http://schemas.microsoft.com/office/drawing/2014/main" id="{D7E5C2E8-2CE2-4B42-A082-B373162AE92E}"/>
                </a:ext>
              </a:extLst>
            </p:cNvPr>
            <p:cNvSpPr>
              <a:spLocks noChangeShapeType="1"/>
            </p:cNvSpPr>
            <p:nvPr>
              <p:custDataLst>
                <p:tags r:id="rId880"/>
              </p:custDataLst>
            </p:nvPr>
          </p:nvSpPr>
          <p:spPr bwMode="auto">
            <a:xfrm flipV="1">
              <a:off x="2407730" y="2749551"/>
              <a:ext cx="1587" cy="4286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7" name="Line 882">
              <a:extLst>
                <a:ext uri="{FF2B5EF4-FFF2-40B4-BE49-F238E27FC236}">
                  <a16:creationId xmlns:a16="http://schemas.microsoft.com/office/drawing/2014/main" id="{3E0FD7AC-3C77-4CB2-A794-F8CB8D9BCC27}"/>
                </a:ext>
              </a:extLst>
            </p:cNvPr>
            <p:cNvSpPr>
              <a:spLocks noChangeShapeType="1"/>
            </p:cNvSpPr>
            <p:nvPr>
              <p:custDataLst>
                <p:tags r:id="rId881"/>
              </p:custDataLst>
            </p:nvPr>
          </p:nvSpPr>
          <p:spPr bwMode="auto">
            <a:xfrm flipV="1">
              <a:off x="2410905" y="2751138"/>
              <a:ext cx="0" cy="4127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8" name="Line 883">
              <a:extLst>
                <a:ext uri="{FF2B5EF4-FFF2-40B4-BE49-F238E27FC236}">
                  <a16:creationId xmlns:a16="http://schemas.microsoft.com/office/drawing/2014/main" id="{D0C387C8-D22B-4D22-913E-BF4EFD9A99ED}"/>
                </a:ext>
              </a:extLst>
            </p:cNvPr>
            <p:cNvSpPr>
              <a:spLocks noChangeShapeType="1"/>
            </p:cNvSpPr>
            <p:nvPr>
              <p:custDataLst>
                <p:tags r:id="rId882"/>
              </p:custDataLst>
            </p:nvPr>
          </p:nvSpPr>
          <p:spPr bwMode="auto">
            <a:xfrm flipV="1">
              <a:off x="2412492" y="2754313"/>
              <a:ext cx="0" cy="3810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9" name="Line 884">
              <a:extLst>
                <a:ext uri="{FF2B5EF4-FFF2-40B4-BE49-F238E27FC236}">
                  <a16:creationId xmlns:a16="http://schemas.microsoft.com/office/drawing/2014/main" id="{86C25DF8-06A7-4EA2-BA4F-D90507067E21}"/>
                </a:ext>
              </a:extLst>
            </p:cNvPr>
            <p:cNvSpPr>
              <a:spLocks noChangeShapeType="1"/>
            </p:cNvSpPr>
            <p:nvPr>
              <p:custDataLst>
                <p:tags r:id="rId883"/>
              </p:custDataLst>
            </p:nvPr>
          </p:nvSpPr>
          <p:spPr bwMode="auto">
            <a:xfrm flipV="1">
              <a:off x="2415667" y="2757488"/>
              <a:ext cx="0" cy="36513"/>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0" name="Line 885">
              <a:extLst>
                <a:ext uri="{FF2B5EF4-FFF2-40B4-BE49-F238E27FC236}">
                  <a16:creationId xmlns:a16="http://schemas.microsoft.com/office/drawing/2014/main" id="{51E5A4C1-8550-4989-B8BB-BECA60AD8852}"/>
                </a:ext>
              </a:extLst>
            </p:cNvPr>
            <p:cNvSpPr>
              <a:spLocks noChangeShapeType="1"/>
            </p:cNvSpPr>
            <p:nvPr>
              <p:custDataLst>
                <p:tags r:id="rId884"/>
              </p:custDataLst>
            </p:nvPr>
          </p:nvSpPr>
          <p:spPr bwMode="auto">
            <a:xfrm flipV="1">
              <a:off x="2417255" y="2759076"/>
              <a:ext cx="0" cy="349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 name="Line 886">
              <a:extLst>
                <a:ext uri="{FF2B5EF4-FFF2-40B4-BE49-F238E27FC236}">
                  <a16:creationId xmlns:a16="http://schemas.microsoft.com/office/drawing/2014/main" id="{E240A3E8-3F01-4ABE-8751-8FD33750CCEF}"/>
                </a:ext>
              </a:extLst>
            </p:cNvPr>
            <p:cNvSpPr>
              <a:spLocks noChangeShapeType="1"/>
            </p:cNvSpPr>
            <p:nvPr>
              <p:custDataLst>
                <p:tags r:id="rId885"/>
              </p:custDataLst>
            </p:nvPr>
          </p:nvSpPr>
          <p:spPr bwMode="auto">
            <a:xfrm flipV="1">
              <a:off x="2418842" y="2762251"/>
              <a:ext cx="1588" cy="3175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2" name="Line 887">
              <a:extLst>
                <a:ext uri="{FF2B5EF4-FFF2-40B4-BE49-F238E27FC236}">
                  <a16:creationId xmlns:a16="http://schemas.microsoft.com/office/drawing/2014/main" id="{ACCF794C-85BE-4F47-BA9C-6DDCB61DE77B}"/>
                </a:ext>
              </a:extLst>
            </p:cNvPr>
            <p:cNvSpPr>
              <a:spLocks noChangeShapeType="1"/>
            </p:cNvSpPr>
            <p:nvPr>
              <p:custDataLst>
                <p:tags r:id="rId886"/>
              </p:custDataLst>
            </p:nvPr>
          </p:nvSpPr>
          <p:spPr bwMode="auto">
            <a:xfrm flipV="1">
              <a:off x="2422017" y="2765426"/>
              <a:ext cx="0" cy="2857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3" name="Line 888">
              <a:extLst>
                <a:ext uri="{FF2B5EF4-FFF2-40B4-BE49-F238E27FC236}">
                  <a16:creationId xmlns:a16="http://schemas.microsoft.com/office/drawing/2014/main" id="{2793FBA4-32DC-46DE-AABE-42EA81F85791}"/>
                </a:ext>
              </a:extLst>
            </p:cNvPr>
            <p:cNvSpPr>
              <a:spLocks noChangeShapeType="1"/>
            </p:cNvSpPr>
            <p:nvPr>
              <p:custDataLst>
                <p:tags r:id="rId887"/>
              </p:custDataLst>
            </p:nvPr>
          </p:nvSpPr>
          <p:spPr bwMode="auto">
            <a:xfrm flipV="1">
              <a:off x="2423605" y="2767013"/>
              <a:ext cx="0" cy="26988"/>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4" name="Line 889">
              <a:extLst>
                <a:ext uri="{FF2B5EF4-FFF2-40B4-BE49-F238E27FC236}">
                  <a16:creationId xmlns:a16="http://schemas.microsoft.com/office/drawing/2014/main" id="{BFA12B31-49F1-450E-8EFC-521A7653D367}"/>
                </a:ext>
              </a:extLst>
            </p:cNvPr>
            <p:cNvSpPr>
              <a:spLocks noChangeShapeType="1"/>
            </p:cNvSpPr>
            <p:nvPr>
              <p:custDataLst>
                <p:tags r:id="rId888"/>
              </p:custDataLst>
            </p:nvPr>
          </p:nvSpPr>
          <p:spPr bwMode="auto">
            <a:xfrm flipV="1">
              <a:off x="2426780" y="2770188"/>
              <a:ext cx="0" cy="25400"/>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5" name="Line 890">
              <a:extLst>
                <a:ext uri="{FF2B5EF4-FFF2-40B4-BE49-F238E27FC236}">
                  <a16:creationId xmlns:a16="http://schemas.microsoft.com/office/drawing/2014/main" id="{3C4761EB-6722-4E14-80DE-C772E0D2B4DB}"/>
                </a:ext>
              </a:extLst>
            </p:cNvPr>
            <p:cNvSpPr>
              <a:spLocks noChangeShapeType="1"/>
            </p:cNvSpPr>
            <p:nvPr>
              <p:custDataLst>
                <p:tags r:id="rId889"/>
              </p:custDataLst>
            </p:nvPr>
          </p:nvSpPr>
          <p:spPr bwMode="auto">
            <a:xfrm flipV="1">
              <a:off x="2428367" y="2773363"/>
              <a:ext cx="0" cy="22225"/>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6" name="Line 891">
              <a:extLst>
                <a:ext uri="{FF2B5EF4-FFF2-40B4-BE49-F238E27FC236}">
                  <a16:creationId xmlns:a16="http://schemas.microsoft.com/office/drawing/2014/main" id="{B0FC4668-4D32-4708-B1FE-2B85D1B9995B}"/>
                </a:ext>
              </a:extLst>
            </p:cNvPr>
            <p:cNvSpPr>
              <a:spLocks noChangeShapeType="1"/>
            </p:cNvSpPr>
            <p:nvPr>
              <p:custDataLst>
                <p:tags r:id="rId890"/>
              </p:custDataLst>
            </p:nvPr>
          </p:nvSpPr>
          <p:spPr bwMode="auto">
            <a:xfrm flipV="1">
              <a:off x="2429955" y="2774951"/>
              <a:ext cx="1587" cy="20637"/>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7" name="Line 892">
              <a:extLst>
                <a:ext uri="{FF2B5EF4-FFF2-40B4-BE49-F238E27FC236}">
                  <a16:creationId xmlns:a16="http://schemas.microsoft.com/office/drawing/2014/main" id="{474F0B38-CF63-4A62-A079-160D0ECA2C7C}"/>
                </a:ext>
              </a:extLst>
            </p:cNvPr>
            <p:cNvSpPr>
              <a:spLocks noChangeShapeType="1"/>
            </p:cNvSpPr>
            <p:nvPr>
              <p:custDataLst>
                <p:tags r:id="rId891"/>
              </p:custDataLst>
            </p:nvPr>
          </p:nvSpPr>
          <p:spPr bwMode="auto">
            <a:xfrm flipV="1">
              <a:off x="2433130" y="2778126"/>
              <a:ext cx="0" cy="17462"/>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8" name="Line 893">
              <a:extLst>
                <a:ext uri="{FF2B5EF4-FFF2-40B4-BE49-F238E27FC236}">
                  <a16:creationId xmlns:a16="http://schemas.microsoft.com/office/drawing/2014/main" id="{63ACC115-EE6F-4199-949D-6C01504D8BAB}"/>
                </a:ext>
              </a:extLst>
            </p:cNvPr>
            <p:cNvSpPr>
              <a:spLocks noChangeShapeType="1"/>
            </p:cNvSpPr>
            <p:nvPr>
              <p:custDataLst>
                <p:tags r:id="rId892"/>
              </p:custDataLst>
            </p:nvPr>
          </p:nvSpPr>
          <p:spPr bwMode="auto">
            <a:xfrm>
              <a:off x="2434717" y="2781301"/>
              <a:ext cx="0" cy="14287"/>
            </a:xfrm>
            <a:prstGeom prst="line">
              <a:avLst/>
            </a:prstGeom>
            <a:noFill/>
            <a:ln w="12700">
              <a:solidFill>
                <a:srgbClr val="F0F0F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9" name="Freeform 894">
              <a:extLst>
                <a:ext uri="{FF2B5EF4-FFF2-40B4-BE49-F238E27FC236}">
                  <a16:creationId xmlns:a16="http://schemas.microsoft.com/office/drawing/2014/main" id="{9880A884-A7C9-4FA9-B82E-95A05A1D90BD}"/>
                </a:ext>
              </a:extLst>
            </p:cNvPr>
            <p:cNvSpPr>
              <a:spLocks/>
            </p:cNvSpPr>
            <p:nvPr>
              <p:custDataLst>
                <p:tags r:id="rId893"/>
              </p:custDataLst>
            </p:nvPr>
          </p:nvSpPr>
          <p:spPr bwMode="auto">
            <a:xfrm>
              <a:off x="2247392" y="2662238"/>
              <a:ext cx="203200" cy="138113"/>
            </a:xfrm>
            <a:custGeom>
              <a:avLst/>
              <a:gdLst>
                <a:gd name="T0" fmla="*/ 0 w 128"/>
                <a:gd name="T1" fmla="*/ 0 h 87"/>
                <a:gd name="T2" fmla="*/ 0 w 128"/>
                <a:gd name="T3" fmla="*/ 8 h 87"/>
                <a:gd name="T4" fmla="*/ 2 w 128"/>
                <a:gd name="T5" fmla="*/ 17 h 87"/>
                <a:gd name="T6" fmla="*/ 5 w 128"/>
                <a:gd name="T7" fmla="*/ 25 h 87"/>
                <a:gd name="T8" fmla="*/ 9 w 128"/>
                <a:gd name="T9" fmla="*/ 33 h 87"/>
                <a:gd name="T10" fmla="*/ 15 w 128"/>
                <a:gd name="T11" fmla="*/ 41 h 87"/>
                <a:gd name="T12" fmla="*/ 21 w 128"/>
                <a:gd name="T13" fmla="*/ 48 h 87"/>
                <a:gd name="T14" fmla="*/ 28 w 128"/>
                <a:gd name="T15" fmla="*/ 55 h 87"/>
                <a:gd name="T16" fmla="*/ 36 w 128"/>
                <a:gd name="T17" fmla="*/ 61 h 87"/>
                <a:gd name="T18" fmla="*/ 45 w 128"/>
                <a:gd name="T19" fmla="*/ 66 h 87"/>
                <a:gd name="T20" fmla="*/ 54 w 128"/>
                <a:gd name="T21" fmla="*/ 71 h 87"/>
                <a:gd name="T22" fmla="*/ 65 w 128"/>
                <a:gd name="T23" fmla="*/ 75 h 87"/>
                <a:gd name="T24" fmla="*/ 76 w 128"/>
                <a:gd name="T25" fmla="*/ 79 h 87"/>
                <a:gd name="T26" fmla="*/ 88 w 128"/>
                <a:gd name="T27" fmla="*/ 82 h 87"/>
                <a:gd name="T28" fmla="*/ 100 w 128"/>
                <a:gd name="T29" fmla="*/ 84 h 87"/>
                <a:gd name="T30" fmla="*/ 113 w 128"/>
                <a:gd name="T31" fmla="*/ 85 h 87"/>
                <a:gd name="T32" fmla="*/ 127 w 128"/>
                <a:gd name="T3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87">
                  <a:moveTo>
                    <a:pt x="0" y="0"/>
                  </a:moveTo>
                  <a:lnTo>
                    <a:pt x="0" y="8"/>
                  </a:lnTo>
                  <a:lnTo>
                    <a:pt x="2" y="17"/>
                  </a:lnTo>
                  <a:lnTo>
                    <a:pt x="5" y="25"/>
                  </a:lnTo>
                  <a:lnTo>
                    <a:pt x="9" y="33"/>
                  </a:lnTo>
                  <a:lnTo>
                    <a:pt x="15" y="41"/>
                  </a:lnTo>
                  <a:lnTo>
                    <a:pt x="21" y="48"/>
                  </a:lnTo>
                  <a:lnTo>
                    <a:pt x="28" y="55"/>
                  </a:lnTo>
                  <a:lnTo>
                    <a:pt x="36" y="61"/>
                  </a:lnTo>
                  <a:lnTo>
                    <a:pt x="45" y="66"/>
                  </a:lnTo>
                  <a:lnTo>
                    <a:pt x="54" y="71"/>
                  </a:lnTo>
                  <a:lnTo>
                    <a:pt x="65" y="75"/>
                  </a:lnTo>
                  <a:lnTo>
                    <a:pt x="76" y="79"/>
                  </a:lnTo>
                  <a:lnTo>
                    <a:pt x="88" y="82"/>
                  </a:lnTo>
                  <a:lnTo>
                    <a:pt x="100" y="84"/>
                  </a:lnTo>
                  <a:lnTo>
                    <a:pt x="113" y="85"/>
                  </a:lnTo>
                  <a:lnTo>
                    <a:pt x="127" y="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0" name="Line 895">
              <a:extLst>
                <a:ext uri="{FF2B5EF4-FFF2-40B4-BE49-F238E27FC236}">
                  <a16:creationId xmlns:a16="http://schemas.microsoft.com/office/drawing/2014/main" id="{298AFBE2-7350-4B03-9AAC-E89E33E2F1D9}"/>
                </a:ext>
              </a:extLst>
            </p:cNvPr>
            <p:cNvSpPr>
              <a:spLocks noChangeShapeType="1"/>
            </p:cNvSpPr>
            <p:nvPr>
              <p:custDataLst>
                <p:tags r:id="rId894"/>
              </p:custDataLst>
            </p:nvPr>
          </p:nvSpPr>
          <p:spPr bwMode="auto">
            <a:xfrm>
              <a:off x="2244217" y="2662238"/>
              <a:ext cx="47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 name="Line 896">
              <a:extLst>
                <a:ext uri="{FF2B5EF4-FFF2-40B4-BE49-F238E27FC236}">
                  <a16:creationId xmlns:a16="http://schemas.microsoft.com/office/drawing/2014/main" id="{18AFB4A7-05F8-4182-A197-E024222F65DE}"/>
                </a:ext>
              </a:extLst>
            </p:cNvPr>
            <p:cNvSpPr>
              <a:spLocks noChangeShapeType="1"/>
            </p:cNvSpPr>
            <p:nvPr>
              <p:custDataLst>
                <p:tags r:id="rId895"/>
              </p:custDataLst>
            </p:nvPr>
          </p:nvSpPr>
          <p:spPr bwMode="auto">
            <a:xfrm>
              <a:off x="2449005" y="2795588"/>
              <a:ext cx="0"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2" name="Freeform 897">
              <a:extLst>
                <a:ext uri="{FF2B5EF4-FFF2-40B4-BE49-F238E27FC236}">
                  <a16:creationId xmlns:a16="http://schemas.microsoft.com/office/drawing/2014/main" id="{C5EE85A6-476C-44B7-9F6B-B2CFF792CC89}"/>
                </a:ext>
              </a:extLst>
            </p:cNvPr>
            <p:cNvSpPr>
              <a:spLocks/>
            </p:cNvSpPr>
            <p:nvPr>
              <p:custDataLst>
                <p:tags r:id="rId896"/>
              </p:custDataLst>
            </p:nvPr>
          </p:nvSpPr>
          <p:spPr bwMode="auto">
            <a:xfrm>
              <a:off x="2449005" y="2614613"/>
              <a:ext cx="160337" cy="312738"/>
            </a:xfrm>
            <a:custGeom>
              <a:avLst/>
              <a:gdLst>
                <a:gd name="T0" fmla="*/ 0 w 101"/>
                <a:gd name="T1" fmla="*/ 0 h 197"/>
                <a:gd name="T2" fmla="*/ 0 w 101"/>
                <a:gd name="T3" fmla="*/ 112 h 197"/>
                <a:gd name="T4" fmla="*/ 99 w 101"/>
                <a:gd name="T5" fmla="*/ 196 h 197"/>
                <a:gd name="T6" fmla="*/ 100 w 101"/>
                <a:gd name="T7" fmla="*/ 83 h 197"/>
                <a:gd name="T8" fmla="*/ 0 w 101"/>
                <a:gd name="T9" fmla="*/ 0 h 197"/>
              </a:gdLst>
              <a:ahLst/>
              <a:cxnLst>
                <a:cxn ang="0">
                  <a:pos x="T0" y="T1"/>
                </a:cxn>
                <a:cxn ang="0">
                  <a:pos x="T2" y="T3"/>
                </a:cxn>
                <a:cxn ang="0">
                  <a:pos x="T4" y="T5"/>
                </a:cxn>
                <a:cxn ang="0">
                  <a:pos x="T6" y="T7"/>
                </a:cxn>
                <a:cxn ang="0">
                  <a:pos x="T8" y="T9"/>
                </a:cxn>
              </a:cxnLst>
              <a:rect l="0" t="0" r="r" b="b"/>
              <a:pathLst>
                <a:path w="101" h="197">
                  <a:moveTo>
                    <a:pt x="0" y="0"/>
                  </a:moveTo>
                  <a:lnTo>
                    <a:pt x="0" y="112"/>
                  </a:lnTo>
                  <a:lnTo>
                    <a:pt x="99" y="196"/>
                  </a:lnTo>
                  <a:lnTo>
                    <a:pt x="100" y="83"/>
                  </a:lnTo>
                  <a:lnTo>
                    <a:pt x="0" y="0"/>
                  </a:lnTo>
                </a:path>
              </a:pathLst>
            </a:custGeom>
            <a:solidFill>
              <a:srgbClr val="404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3" name="Line 898">
              <a:extLst>
                <a:ext uri="{FF2B5EF4-FFF2-40B4-BE49-F238E27FC236}">
                  <a16:creationId xmlns:a16="http://schemas.microsoft.com/office/drawing/2014/main" id="{6C1677ED-948B-40B9-80F9-CFD1744484E5}"/>
                </a:ext>
              </a:extLst>
            </p:cNvPr>
            <p:cNvSpPr>
              <a:spLocks noChangeShapeType="1"/>
            </p:cNvSpPr>
            <p:nvPr>
              <p:custDataLst>
                <p:tags r:id="rId897"/>
              </p:custDataLst>
            </p:nvPr>
          </p:nvSpPr>
          <p:spPr bwMode="auto">
            <a:xfrm flipH="1">
              <a:off x="3139567" y="1870076"/>
              <a:ext cx="14288" cy="2968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4" name="Line 899">
              <a:extLst>
                <a:ext uri="{FF2B5EF4-FFF2-40B4-BE49-F238E27FC236}">
                  <a16:creationId xmlns:a16="http://schemas.microsoft.com/office/drawing/2014/main" id="{F0F9A01B-D55E-4D9C-891C-66A602E90BFA}"/>
                </a:ext>
              </a:extLst>
            </p:cNvPr>
            <p:cNvSpPr>
              <a:spLocks noChangeShapeType="1"/>
            </p:cNvSpPr>
            <p:nvPr>
              <p:custDataLst>
                <p:tags r:id="rId898"/>
              </p:custDataLst>
            </p:nvPr>
          </p:nvSpPr>
          <p:spPr bwMode="auto">
            <a:xfrm flipH="1">
              <a:off x="3137980" y="1870076"/>
              <a:ext cx="14287" cy="2968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5" name="Line 900">
              <a:extLst>
                <a:ext uri="{FF2B5EF4-FFF2-40B4-BE49-F238E27FC236}">
                  <a16:creationId xmlns:a16="http://schemas.microsoft.com/office/drawing/2014/main" id="{7A021EFC-0D30-47D8-B70D-104628BB6A6A}"/>
                </a:ext>
              </a:extLst>
            </p:cNvPr>
            <p:cNvSpPr>
              <a:spLocks noChangeShapeType="1"/>
            </p:cNvSpPr>
            <p:nvPr>
              <p:custDataLst>
                <p:tags r:id="rId899"/>
              </p:custDataLst>
            </p:nvPr>
          </p:nvSpPr>
          <p:spPr bwMode="auto">
            <a:xfrm flipH="1">
              <a:off x="3136392" y="1868488"/>
              <a:ext cx="14288" cy="2984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6" name="Line 901">
              <a:extLst>
                <a:ext uri="{FF2B5EF4-FFF2-40B4-BE49-F238E27FC236}">
                  <a16:creationId xmlns:a16="http://schemas.microsoft.com/office/drawing/2014/main" id="{296EAD78-46B4-4537-BB4E-BBDC15521614}"/>
                </a:ext>
              </a:extLst>
            </p:cNvPr>
            <p:cNvSpPr>
              <a:spLocks noChangeShapeType="1"/>
            </p:cNvSpPr>
            <p:nvPr>
              <p:custDataLst>
                <p:tags r:id="rId900"/>
              </p:custDataLst>
            </p:nvPr>
          </p:nvSpPr>
          <p:spPr bwMode="auto">
            <a:xfrm flipH="1">
              <a:off x="3134805" y="1868488"/>
              <a:ext cx="14287" cy="30003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7" name="Line 902">
              <a:extLst>
                <a:ext uri="{FF2B5EF4-FFF2-40B4-BE49-F238E27FC236}">
                  <a16:creationId xmlns:a16="http://schemas.microsoft.com/office/drawing/2014/main" id="{17C1CF83-BC3D-45A7-BFAD-42C3F0821D77}"/>
                </a:ext>
              </a:extLst>
            </p:cNvPr>
            <p:cNvSpPr>
              <a:spLocks noChangeShapeType="1"/>
            </p:cNvSpPr>
            <p:nvPr>
              <p:custDataLst>
                <p:tags r:id="rId901"/>
              </p:custDataLst>
            </p:nvPr>
          </p:nvSpPr>
          <p:spPr bwMode="auto">
            <a:xfrm flipH="1">
              <a:off x="3133217" y="1866901"/>
              <a:ext cx="14288" cy="30162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8" name="Line 903">
              <a:extLst>
                <a:ext uri="{FF2B5EF4-FFF2-40B4-BE49-F238E27FC236}">
                  <a16:creationId xmlns:a16="http://schemas.microsoft.com/office/drawing/2014/main" id="{22C4846D-95BB-40B1-987B-71A4BB189C0D}"/>
                </a:ext>
              </a:extLst>
            </p:cNvPr>
            <p:cNvSpPr>
              <a:spLocks noChangeShapeType="1"/>
            </p:cNvSpPr>
            <p:nvPr>
              <p:custDataLst>
                <p:tags r:id="rId902"/>
              </p:custDataLst>
            </p:nvPr>
          </p:nvSpPr>
          <p:spPr bwMode="auto">
            <a:xfrm flipH="1">
              <a:off x="3131630" y="1866901"/>
              <a:ext cx="14287" cy="303212"/>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9" name="Line 904">
              <a:extLst>
                <a:ext uri="{FF2B5EF4-FFF2-40B4-BE49-F238E27FC236}">
                  <a16:creationId xmlns:a16="http://schemas.microsoft.com/office/drawing/2014/main" id="{D7DDF328-7A55-4164-89A9-1832A87CBBA3}"/>
                </a:ext>
              </a:extLst>
            </p:cNvPr>
            <p:cNvSpPr>
              <a:spLocks noChangeShapeType="1"/>
            </p:cNvSpPr>
            <p:nvPr>
              <p:custDataLst>
                <p:tags r:id="rId903"/>
              </p:custDataLst>
            </p:nvPr>
          </p:nvSpPr>
          <p:spPr bwMode="auto">
            <a:xfrm flipH="1">
              <a:off x="3130042" y="1865313"/>
              <a:ext cx="14288" cy="304800"/>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0" name="Line 905">
              <a:extLst>
                <a:ext uri="{FF2B5EF4-FFF2-40B4-BE49-F238E27FC236}">
                  <a16:creationId xmlns:a16="http://schemas.microsoft.com/office/drawing/2014/main" id="{D7CE5393-409A-4A30-9C16-2F2627009F9F}"/>
                </a:ext>
              </a:extLst>
            </p:cNvPr>
            <p:cNvSpPr>
              <a:spLocks noChangeShapeType="1"/>
            </p:cNvSpPr>
            <p:nvPr>
              <p:custDataLst>
                <p:tags r:id="rId904"/>
              </p:custDataLst>
            </p:nvPr>
          </p:nvSpPr>
          <p:spPr bwMode="auto">
            <a:xfrm flipH="1">
              <a:off x="3128455" y="1865313"/>
              <a:ext cx="14287" cy="306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 name="Line 906">
              <a:extLst>
                <a:ext uri="{FF2B5EF4-FFF2-40B4-BE49-F238E27FC236}">
                  <a16:creationId xmlns:a16="http://schemas.microsoft.com/office/drawing/2014/main" id="{B82F62D0-F90C-4BE0-9D61-6159647D54F9}"/>
                </a:ext>
              </a:extLst>
            </p:cNvPr>
            <p:cNvSpPr>
              <a:spLocks noChangeShapeType="1"/>
            </p:cNvSpPr>
            <p:nvPr>
              <p:custDataLst>
                <p:tags r:id="rId905"/>
              </p:custDataLst>
            </p:nvPr>
          </p:nvSpPr>
          <p:spPr bwMode="auto">
            <a:xfrm flipH="1">
              <a:off x="3126867" y="1865313"/>
              <a:ext cx="14288" cy="3063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 name="Line 907">
              <a:extLst>
                <a:ext uri="{FF2B5EF4-FFF2-40B4-BE49-F238E27FC236}">
                  <a16:creationId xmlns:a16="http://schemas.microsoft.com/office/drawing/2014/main" id="{15B58B53-A48A-4717-ACDA-6F0A537E3346}"/>
                </a:ext>
              </a:extLst>
            </p:cNvPr>
            <p:cNvSpPr>
              <a:spLocks noChangeShapeType="1"/>
            </p:cNvSpPr>
            <p:nvPr>
              <p:custDataLst>
                <p:tags r:id="rId906"/>
              </p:custDataLst>
            </p:nvPr>
          </p:nvSpPr>
          <p:spPr bwMode="auto">
            <a:xfrm flipH="1">
              <a:off x="3125280" y="1863726"/>
              <a:ext cx="14287" cy="307975"/>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 name="Line 908">
              <a:extLst>
                <a:ext uri="{FF2B5EF4-FFF2-40B4-BE49-F238E27FC236}">
                  <a16:creationId xmlns:a16="http://schemas.microsoft.com/office/drawing/2014/main" id="{0B23B27C-6AD8-48DD-A676-704FBDBC9511}"/>
                </a:ext>
              </a:extLst>
            </p:cNvPr>
            <p:cNvSpPr>
              <a:spLocks noChangeShapeType="1"/>
            </p:cNvSpPr>
            <p:nvPr>
              <p:custDataLst>
                <p:tags r:id="rId907"/>
              </p:custDataLst>
            </p:nvPr>
          </p:nvSpPr>
          <p:spPr bwMode="auto">
            <a:xfrm flipH="1">
              <a:off x="3123692" y="1863726"/>
              <a:ext cx="14288" cy="30956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 name="Line 909">
              <a:extLst>
                <a:ext uri="{FF2B5EF4-FFF2-40B4-BE49-F238E27FC236}">
                  <a16:creationId xmlns:a16="http://schemas.microsoft.com/office/drawing/2014/main" id="{D5A202B5-B9C6-461D-9A94-6F83F0B2C469}"/>
                </a:ext>
              </a:extLst>
            </p:cNvPr>
            <p:cNvSpPr>
              <a:spLocks noChangeShapeType="1"/>
            </p:cNvSpPr>
            <p:nvPr>
              <p:custDataLst>
                <p:tags r:id="rId908"/>
              </p:custDataLst>
            </p:nvPr>
          </p:nvSpPr>
          <p:spPr bwMode="auto">
            <a:xfrm flipH="1">
              <a:off x="3122105" y="1863726"/>
              <a:ext cx="14287" cy="30956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 name="Line 910">
              <a:extLst>
                <a:ext uri="{FF2B5EF4-FFF2-40B4-BE49-F238E27FC236}">
                  <a16:creationId xmlns:a16="http://schemas.microsoft.com/office/drawing/2014/main" id="{9001E3DB-B54D-4BBC-8D97-513C9B9D023A}"/>
                </a:ext>
              </a:extLst>
            </p:cNvPr>
            <p:cNvSpPr>
              <a:spLocks noChangeShapeType="1"/>
            </p:cNvSpPr>
            <p:nvPr>
              <p:custDataLst>
                <p:tags r:id="rId909"/>
              </p:custDataLst>
            </p:nvPr>
          </p:nvSpPr>
          <p:spPr bwMode="auto">
            <a:xfrm flipH="1">
              <a:off x="3120517" y="1862138"/>
              <a:ext cx="14288" cy="31273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 name="Line 911">
              <a:extLst>
                <a:ext uri="{FF2B5EF4-FFF2-40B4-BE49-F238E27FC236}">
                  <a16:creationId xmlns:a16="http://schemas.microsoft.com/office/drawing/2014/main" id="{91C4EAE3-5A28-433B-8144-D93BD4FEEA68}"/>
                </a:ext>
              </a:extLst>
            </p:cNvPr>
            <p:cNvSpPr>
              <a:spLocks noChangeShapeType="1"/>
            </p:cNvSpPr>
            <p:nvPr>
              <p:custDataLst>
                <p:tags r:id="rId910"/>
              </p:custDataLst>
            </p:nvPr>
          </p:nvSpPr>
          <p:spPr bwMode="auto">
            <a:xfrm flipH="1">
              <a:off x="3118930" y="1862138"/>
              <a:ext cx="14287" cy="31273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 name="Line 912">
              <a:extLst>
                <a:ext uri="{FF2B5EF4-FFF2-40B4-BE49-F238E27FC236}">
                  <a16:creationId xmlns:a16="http://schemas.microsoft.com/office/drawing/2014/main" id="{86465CEA-CBB1-4814-BF1E-9C26B23345F1}"/>
                </a:ext>
              </a:extLst>
            </p:cNvPr>
            <p:cNvSpPr>
              <a:spLocks noChangeShapeType="1"/>
            </p:cNvSpPr>
            <p:nvPr>
              <p:custDataLst>
                <p:tags r:id="rId911"/>
              </p:custDataLst>
            </p:nvPr>
          </p:nvSpPr>
          <p:spPr bwMode="auto">
            <a:xfrm flipH="1">
              <a:off x="3117342" y="1860551"/>
              <a:ext cx="14288" cy="314325"/>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 name="Line 913">
              <a:extLst>
                <a:ext uri="{FF2B5EF4-FFF2-40B4-BE49-F238E27FC236}">
                  <a16:creationId xmlns:a16="http://schemas.microsoft.com/office/drawing/2014/main" id="{73451F49-6DD8-42A7-B4BA-5A0287809FC8}"/>
                </a:ext>
              </a:extLst>
            </p:cNvPr>
            <p:cNvSpPr>
              <a:spLocks noChangeShapeType="1"/>
            </p:cNvSpPr>
            <p:nvPr>
              <p:custDataLst>
                <p:tags r:id="rId912"/>
              </p:custDataLst>
            </p:nvPr>
          </p:nvSpPr>
          <p:spPr bwMode="auto">
            <a:xfrm flipH="1">
              <a:off x="3115755" y="1860551"/>
              <a:ext cx="14287" cy="3159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 name="Line 914">
              <a:extLst>
                <a:ext uri="{FF2B5EF4-FFF2-40B4-BE49-F238E27FC236}">
                  <a16:creationId xmlns:a16="http://schemas.microsoft.com/office/drawing/2014/main" id="{A38A16A6-7A80-4C58-8C1E-0076395DF0A3}"/>
                </a:ext>
              </a:extLst>
            </p:cNvPr>
            <p:cNvSpPr>
              <a:spLocks noChangeShapeType="1"/>
            </p:cNvSpPr>
            <p:nvPr>
              <p:custDataLst>
                <p:tags r:id="rId913"/>
              </p:custDataLst>
            </p:nvPr>
          </p:nvSpPr>
          <p:spPr bwMode="auto">
            <a:xfrm flipV="1">
              <a:off x="3114167" y="1858963"/>
              <a:ext cx="14288" cy="3175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 name="Line 915">
              <a:extLst>
                <a:ext uri="{FF2B5EF4-FFF2-40B4-BE49-F238E27FC236}">
                  <a16:creationId xmlns:a16="http://schemas.microsoft.com/office/drawing/2014/main" id="{58228DC2-EF52-4E36-B3C1-53EEE9304F45}"/>
                </a:ext>
              </a:extLst>
            </p:cNvPr>
            <p:cNvSpPr>
              <a:spLocks noChangeShapeType="1"/>
            </p:cNvSpPr>
            <p:nvPr>
              <p:custDataLst>
                <p:tags r:id="rId914"/>
              </p:custDataLst>
            </p:nvPr>
          </p:nvSpPr>
          <p:spPr bwMode="auto">
            <a:xfrm flipH="1">
              <a:off x="3112580" y="1858963"/>
              <a:ext cx="14287" cy="31908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 name="Line 916">
              <a:extLst>
                <a:ext uri="{FF2B5EF4-FFF2-40B4-BE49-F238E27FC236}">
                  <a16:creationId xmlns:a16="http://schemas.microsoft.com/office/drawing/2014/main" id="{D72AFD71-403E-4297-9C57-521786B64EF1}"/>
                </a:ext>
              </a:extLst>
            </p:cNvPr>
            <p:cNvSpPr>
              <a:spLocks noChangeShapeType="1"/>
            </p:cNvSpPr>
            <p:nvPr>
              <p:custDataLst>
                <p:tags r:id="rId915"/>
              </p:custDataLst>
            </p:nvPr>
          </p:nvSpPr>
          <p:spPr bwMode="auto">
            <a:xfrm flipH="1">
              <a:off x="3110992" y="1858963"/>
              <a:ext cx="14288" cy="319088"/>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 name="Line 917">
              <a:extLst>
                <a:ext uri="{FF2B5EF4-FFF2-40B4-BE49-F238E27FC236}">
                  <a16:creationId xmlns:a16="http://schemas.microsoft.com/office/drawing/2014/main" id="{8288C4B5-0179-4136-BA6E-DC73AD048FC0}"/>
                </a:ext>
              </a:extLst>
            </p:cNvPr>
            <p:cNvSpPr>
              <a:spLocks noChangeShapeType="1"/>
            </p:cNvSpPr>
            <p:nvPr>
              <p:custDataLst>
                <p:tags r:id="rId916"/>
              </p:custDataLst>
            </p:nvPr>
          </p:nvSpPr>
          <p:spPr bwMode="auto">
            <a:xfrm flipH="1">
              <a:off x="3109405" y="1857376"/>
              <a:ext cx="12700" cy="32226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 name="Line 918">
              <a:extLst>
                <a:ext uri="{FF2B5EF4-FFF2-40B4-BE49-F238E27FC236}">
                  <a16:creationId xmlns:a16="http://schemas.microsoft.com/office/drawing/2014/main" id="{4AE03F9B-C6A0-4809-863B-E0E10E3CEB30}"/>
                </a:ext>
              </a:extLst>
            </p:cNvPr>
            <p:cNvSpPr>
              <a:spLocks noChangeShapeType="1"/>
            </p:cNvSpPr>
            <p:nvPr>
              <p:custDataLst>
                <p:tags r:id="rId917"/>
              </p:custDataLst>
            </p:nvPr>
          </p:nvSpPr>
          <p:spPr bwMode="auto">
            <a:xfrm flipH="1">
              <a:off x="3107817" y="1857376"/>
              <a:ext cx="12700" cy="32226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 name="Line 919">
              <a:extLst>
                <a:ext uri="{FF2B5EF4-FFF2-40B4-BE49-F238E27FC236}">
                  <a16:creationId xmlns:a16="http://schemas.microsoft.com/office/drawing/2014/main" id="{68E1FDCC-E364-467C-ACBE-093CF5094963}"/>
                </a:ext>
              </a:extLst>
            </p:cNvPr>
            <p:cNvSpPr>
              <a:spLocks noChangeShapeType="1"/>
            </p:cNvSpPr>
            <p:nvPr>
              <p:custDataLst>
                <p:tags r:id="rId918"/>
              </p:custDataLst>
            </p:nvPr>
          </p:nvSpPr>
          <p:spPr bwMode="auto">
            <a:xfrm flipH="1">
              <a:off x="3106230" y="1857376"/>
              <a:ext cx="12700" cy="32385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 name="Line 920">
              <a:extLst>
                <a:ext uri="{FF2B5EF4-FFF2-40B4-BE49-F238E27FC236}">
                  <a16:creationId xmlns:a16="http://schemas.microsoft.com/office/drawing/2014/main" id="{2EF55751-583F-433E-8B9F-1EAF86943881}"/>
                </a:ext>
              </a:extLst>
            </p:cNvPr>
            <p:cNvSpPr>
              <a:spLocks noChangeShapeType="1"/>
            </p:cNvSpPr>
            <p:nvPr>
              <p:custDataLst>
                <p:tags r:id="rId919"/>
              </p:custDataLst>
            </p:nvPr>
          </p:nvSpPr>
          <p:spPr bwMode="auto">
            <a:xfrm flipH="1">
              <a:off x="3104642" y="1855788"/>
              <a:ext cx="12700" cy="3270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 name="Line 921">
              <a:extLst>
                <a:ext uri="{FF2B5EF4-FFF2-40B4-BE49-F238E27FC236}">
                  <a16:creationId xmlns:a16="http://schemas.microsoft.com/office/drawing/2014/main" id="{98E3A5FC-15E6-4F75-8959-CD70363FD47B}"/>
                </a:ext>
              </a:extLst>
            </p:cNvPr>
            <p:cNvSpPr>
              <a:spLocks noChangeShapeType="1"/>
            </p:cNvSpPr>
            <p:nvPr>
              <p:custDataLst>
                <p:tags r:id="rId920"/>
              </p:custDataLst>
            </p:nvPr>
          </p:nvSpPr>
          <p:spPr bwMode="auto">
            <a:xfrm flipH="1">
              <a:off x="3103055" y="1855788"/>
              <a:ext cx="12700" cy="32702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 name="Line 922">
              <a:extLst>
                <a:ext uri="{FF2B5EF4-FFF2-40B4-BE49-F238E27FC236}">
                  <a16:creationId xmlns:a16="http://schemas.microsoft.com/office/drawing/2014/main" id="{B02F7AAF-23BC-4F67-BB04-D46C84896FFB}"/>
                </a:ext>
              </a:extLst>
            </p:cNvPr>
            <p:cNvSpPr>
              <a:spLocks noChangeShapeType="1"/>
            </p:cNvSpPr>
            <p:nvPr>
              <p:custDataLst>
                <p:tags r:id="rId921"/>
              </p:custDataLst>
            </p:nvPr>
          </p:nvSpPr>
          <p:spPr bwMode="auto">
            <a:xfrm flipH="1">
              <a:off x="3101467" y="1855788"/>
              <a:ext cx="12700" cy="328613"/>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 name="Line 923">
              <a:extLst>
                <a:ext uri="{FF2B5EF4-FFF2-40B4-BE49-F238E27FC236}">
                  <a16:creationId xmlns:a16="http://schemas.microsoft.com/office/drawing/2014/main" id="{5B27C47E-804B-4F3A-B906-73BFC9AA1E3D}"/>
                </a:ext>
              </a:extLst>
            </p:cNvPr>
            <p:cNvSpPr>
              <a:spLocks noChangeShapeType="1"/>
            </p:cNvSpPr>
            <p:nvPr>
              <p:custDataLst>
                <p:tags r:id="rId922"/>
              </p:custDataLst>
            </p:nvPr>
          </p:nvSpPr>
          <p:spPr bwMode="auto">
            <a:xfrm flipH="1">
              <a:off x="3099880" y="1854201"/>
              <a:ext cx="12700" cy="3302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 name="Line 924">
              <a:extLst>
                <a:ext uri="{FF2B5EF4-FFF2-40B4-BE49-F238E27FC236}">
                  <a16:creationId xmlns:a16="http://schemas.microsoft.com/office/drawing/2014/main" id="{6CFD987A-4621-447B-BD51-A21E8079B061}"/>
                </a:ext>
              </a:extLst>
            </p:cNvPr>
            <p:cNvSpPr>
              <a:spLocks noChangeShapeType="1"/>
            </p:cNvSpPr>
            <p:nvPr>
              <p:custDataLst>
                <p:tags r:id="rId923"/>
              </p:custDataLst>
            </p:nvPr>
          </p:nvSpPr>
          <p:spPr bwMode="auto">
            <a:xfrm flipH="1">
              <a:off x="3098292" y="1854201"/>
              <a:ext cx="12700" cy="331787"/>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0" name="Line 925">
              <a:extLst>
                <a:ext uri="{FF2B5EF4-FFF2-40B4-BE49-F238E27FC236}">
                  <a16:creationId xmlns:a16="http://schemas.microsoft.com/office/drawing/2014/main" id="{4195AAC2-BD07-4AE6-9E4F-A9E5C686D81A}"/>
                </a:ext>
              </a:extLst>
            </p:cNvPr>
            <p:cNvSpPr>
              <a:spLocks noChangeShapeType="1"/>
            </p:cNvSpPr>
            <p:nvPr>
              <p:custDataLst>
                <p:tags r:id="rId924"/>
              </p:custDataLst>
            </p:nvPr>
          </p:nvSpPr>
          <p:spPr bwMode="auto">
            <a:xfrm flipH="1">
              <a:off x="3096705" y="1852613"/>
              <a:ext cx="12700" cy="333375"/>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1" name="Line 926">
              <a:extLst>
                <a:ext uri="{FF2B5EF4-FFF2-40B4-BE49-F238E27FC236}">
                  <a16:creationId xmlns:a16="http://schemas.microsoft.com/office/drawing/2014/main" id="{ED21310A-BE67-408F-BFC6-168DD4E82FF6}"/>
                </a:ext>
              </a:extLst>
            </p:cNvPr>
            <p:cNvSpPr>
              <a:spLocks noChangeShapeType="1"/>
            </p:cNvSpPr>
            <p:nvPr>
              <p:custDataLst>
                <p:tags r:id="rId925"/>
              </p:custDataLst>
            </p:nvPr>
          </p:nvSpPr>
          <p:spPr bwMode="auto">
            <a:xfrm flipH="1">
              <a:off x="3095117" y="1852613"/>
              <a:ext cx="12700" cy="33496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 name="Line 927">
              <a:extLst>
                <a:ext uri="{FF2B5EF4-FFF2-40B4-BE49-F238E27FC236}">
                  <a16:creationId xmlns:a16="http://schemas.microsoft.com/office/drawing/2014/main" id="{B12FB041-291E-4DA5-8EB3-34B59EC750EB}"/>
                </a:ext>
              </a:extLst>
            </p:cNvPr>
            <p:cNvSpPr>
              <a:spLocks noChangeShapeType="1"/>
            </p:cNvSpPr>
            <p:nvPr>
              <p:custDataLst>
                <p:tags r:id="rId926"/>
              </p:custDataLst>
            </p:nvPr>
          </p:nvSpPr>
          <p:spPr bwMode="auto">
            <a:xfrm flipH="1">
              <a:off x="3093530" y="1852613"/>
              <a:ext cx="12700" cy="33655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3" name="Line 928">
              <a:extLst>
                <a:ext uri="{FF2B5EF4-FFF2-40B4-BE49-F238E27FC236}">
                  <a16:creationId xmlns:a16="http://schemas.microsoft.com/office/drawing/2014/main" id="{0A761AA3-3598-4A21-AA17-D9F442F6EB82}"/>
                </a:ext>
              </a:extLst>
            </p:cNvPr>
            <p:cNvSpPr>
              <a:spLocks noChangeShapeType="1"/>
            </p:cNvSpPr>
            <p:nvPr>
              <p:custDataLst>
                <p:tags r:id="rId927"/>
              </p:custDataLst>
            </p:nvPr>
          </p:nvSpPr>
          <p:spPr bwMode="auto">
            <a:xfrm flipH="1">
              <a:off x="3091942" y="1851026"/>
              <a:ext cx="11113" cy="338137"/>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4" name="Line 929">
              <a:extLst>
                <a:ext uri="{FF2B5EF4-FFF2-40B4-BE49-F238E27FC236}">
                  <a16:creationId xmlns:a16="http://schemas.microsoft.com/office/drawing/2014/main" id="{FDB23691-3ABC-449B-9A46-19DD98A4532E}"/>
                </a:ext>
              </a:extLst>
            </p:cNvPr>
            <p:cNvSpPr>
              <a:spLocks noChangeShapeType="1"/>
            </p:cNvSpPr>
            <p:nvPr>
              <p:custDataLst>
                <p:tags r:id="rId928"/>
              </p:custDataLst>
            </p:nvPr>
          </p:nvSpPr>
          <p:spPr bwMode="auto">
            <a:xfrm flipH="1">
              <a:off x="3090355" y="1851026"/>
              <a:ext cx="12700" cy="339725"/>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5" name="Line 930">
              <a:extLst>
                <a:ext uri="{FF2B5EF4-FFF2-40B4-BE49-F238E27FC236}">
                  <a16:creationId xmlns:a16="http://schemas.microsoft.com/office/drawing/2014/main" id="{66E27118-D818-4359-9CC1-8FF4D762883D}"/>
                </a:ext>
              </a:extLst>
            </p:cNvPr>
            <p:cNvSpPr>
              <a:spLocks noChangeShapeType="1"/>
            </p:cNvSpPr>
            <p:nvPr>
              <p:custDataLst>
                <p:tags r:id="rId929"/>
              </p:custDataLst>
            </p:nvPr>
          </p:nvSpPr>
          <p:spPr bwMode="auto">
            <a:xfrm flipH="1">
              <a:off x="3088767" y="1851026"/>
              <a:ext cx="11113" cy="339725"/>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6" name="Line 931">
              <a:extLst>
                <a:ext uri="{FF2B5EF4-FFF2-40B4-BE49-F238E27FC236}">
                  <a16:creationId xmlns:a16="http://schemas.microsoft.com/office/drawing/2014/main" id="{E6FB1A22-8099-4C70-8561-50C3DFB22C48}"/>
                </a:ext>
              </a:extLst>
            </p:cNvPr>
            <p:cNvSpPr>
              <a:spLocks noChangeShapeType="1"/>
            </p:cNvSpPr>
            <p:nvPr>
              <p:custDataLst>
                <p:tags r:id="rId930"/>
              </p:custDataLst>
            </p:nvPr>
          </p:nvSpPr>
          <p:spPr bwMode="auto">
            <a:xfrm flipV="1">
              <a:off x="3087180" y="1849438"/>
              <a:ext cx="11112"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7" name="Line 932">
              <a:extLst>
                <a:ext uri="{FF2B5EF4-FFF2-40B4-BE49-F238E27FC236}">
                  <a16:creationId xmlns:a16="http://schemas.microsoft.com/office/drawing/2014/main" id="{5B1A56EC-E863-49B8-AE6F-C7493FD9BA0F}"/>
                </a:ext>
              </a:extLst>
            </p:cNvPr>
            <p:cNvSpPr>
              <a:spLocks noChangeShapeType="1"/>
            </p:cNvSpPr>
            <p:nvPr>
              <p:custDataLst>
                <p:tags r:id="rId931"/>
              </p:custDataLst>
            </p:nvPr>
          </p:nvSpPr>
          <p:spPr bwMode="auto">
            <a:xfrm flipV="1">
              <a:off x="3079242" y="1849438"/>
              <a:ext cx="12700"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8" name="Line 933">
              <a:extLst>
                <a:ext uri="{FF2B5EF4-FFF2-40B4-BE49-F238E27FC236}">
                  <a16:creationId xmlns:a16="http://schemas.microsoft.com/office/drawing/2014/main" id="{5FE8D812-E9A4-4032-96F2-FF5CDDF720D9}"/>
                </a:ext>
              </a:extLst>
            </p:cNvPr>
            <p:cNvSpPr>
              <a:spLocks noChangeShapeType="1"/>
            </p:cNvSpPr>
            <p:nvPr>
              <p:custDataLst>
                <p:tags r:id="rId932"/>
              </p:custDataLst>
            </p:nvPr>
          </p:nvSpPr>
          <p:spPr bwMode="auto">
            <a:xfrm flipH="1">
              <a:off x="3077655" y="1849438"/>
              <a:ext cx="11112"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 name="Line 934">
              <a:extLst>
                <a:ext uri="{FF2B5EF4-FFF2-40B4-BE49-F238E27FC236}">
                  <a16:creationId xmlns:a16="http://schemas.microsoft.com/office/drawing/2014/main" id="{917E2A0A-0271-4F80-8297-60C313E6E63E}"/>
                </a:ext>
              </a:extLst>
            </p:cNvPr>
            <p:cNvSpPr>
              <a:spLocks noChangeShapeType="1"/>
            </p:cNvSpPr>
            <p:nvPr>
              <p:custDataLst>
                <p:tags r:id="rId933"/>
              </p:custDataLst>
            </p:nvPr>
          </p:nvSpPr>
          <p:spPr bwMode="auto">
            <a:xfrm flipH="1">
              <a:off x="3074480" y="1849438"/>
              <a:ext cx="11112"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0" name="Line 935">
              <a:extLst>
                <a:ext uri="{FF2B5EF4-FFF2-40B4-BE49-F238E27FC236}">
                  <a16:creationId xmlns:a16="http://schemas.microsoft.com/office/drawing/2014/main" id="{529929FE-1B3D-490F-A8F6-BA6B3012F5F7}"/>
                </a:ext>
              </a:extLst>
            </p:cNvPr>
            <p:cNvSpPr>
              <a:spLocks noChangeShapeType="1"/>
            </p:cNvSpPr>
            <p:nvPr>
              <p:custDataLst>
                <p:tags r:id="rId934"/>
              </p:custDataLst>
            </p:nvPr>
          </p:nvSpPr>
          <p:spPr bwMode="auto">
            <a:xfrm flipH="1">
              <a:off x="3071305" y="1849438"/>
              <a:ext cx="11112"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 name="Line 936">
              <a:extLst>
                <a:ext uri="{FF2B5EF4-FFF2-40B4-BE49-F238E27FC236}">
                  <a16:creationId xmlns:a16="http://schemas.microsoft.com/office/drawing/2014/main" id="{FA75536E-C484-48E8-B18D-54E00EE6A31A}"/>
                </a:ext>
              </a:extLst>
            </p:cNvPr>
            <p:cNvSpPr>
              <a:spLocks noChangeShapeType="1"/>
            </p:cNvSpPr>
            <p:nvPr>
              <p:custDataLst>
                <p:tags r:id="rId935"/>
              </p:custDataLst>
            </p:nvPr>
          </p:nvSpPr>
          <p:spPr bwMode="auto">
            <a:xfrm flipH="1">
              <a:off x="3069717" y="1849438"/>
              <a:ext cx="9525"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 name="Line 937">
              <a:extLst>
                <a:ext uri="{FF2B5EF4-FFF2-40B4-BE49-F238E27FC236}">
                  <a16:creationId xmlns:a16="http://schemas.microsoft.com/office/drawing/2014/main" id="{64B21EAE-000C-4F79-A039-03E405C6F536}"/>
                </a:ext>
              </a:extLst>
            </p:cNvPr>
            <p:cNvSpPr>
              <a:spLocks noChangeShapeType="1"/>
            </p:cNvSpPr>
            <p:nvPr>
              <p:custDataLst>
                <p:tags r:id="rId936"/>
              </p:custDataLst>
            </p:nvPr>
          </p:nvSpPr>
          <p:spPr bwMode="auto">
            <a:xfrm flipH="1">
              <a:off x="3066542" y="1849438"/>
              <a:ext cx="9525"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3" name="Line 938">
              <a:extLst>
                <a:ext uri="{FF2B5EF4-FFF2-40B4-BE49-F238E27FC236}">
                  <a16:creationId xmlns:a16="http://schemas.microsoft.com/office/drawing/2014/main" id="{0AB548FA-6B67-4485-9583-CD05B572DB36}"/>
                </a:ext>
              </a:extLst>
            </p:cNvPr>
            <p:cNvSpPr>
              <a:spLocks noChangeShapeType="1"/>
            </p:cNvSpPr>
            <p:nvPr>
              <p:custDataLst>
                <p:tags r:id="rId937"/>
              </p:custDataLst>
            </p:nvPr>
          </p:nvSpPr>
          <p:spPr bwMode="auto">
            <a:xfrm flipH="1">
              <a:off x="3063367" y="1849438"/>
              <a:ext cx="9525"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4" name="Line 939">
              <a:extLst>
                <a:ext uri="{FF2B5EF4-FFF2-40B4-BE49-F238E27FC236}">
                  <a16:creationId xmlns:a16="http://schemas.microsoft.com/office/drawing/2014/main" id="{0D6419AF-B514-4114-9262-70BFA47297A5}"/>
                </a:ext>
              </a:extLst>
            </p:cNvPr>
            <p:cNvSpPr>
              <a:spLocks noChangeShapeType="1"/>
            </p:cNvSpPr>
            <p:nvPr>
              <p:custDataLst>
                <p:tags r:id="rId938"/>
              </p:custDataLst>
            </p:nvPr>
          </p:nvSpPr>
          <p:spPr bwMode="auto">
            <a:xfrm flipH="1">
              <a:off x="3061780" y="1849438"/>
              <a:ext cx="9525" cy="342900"/>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 name="Line 940">
              <a:extLst>
                <a:ext uri="{FF2B5EF4-FFF2-40B4-BE49-F238E27FC236}">
                  <a16:creationId xmlns:a16="http://schemas.microsoft.com/office/drawing/2014/main" id="{7BBBF9DF-E49E-420F-95E3-096D346EE211}"/>
                </a:ext>
              </a:extLst>
            </p:cNvPr>
            <p:cNvSpPr>
              <a:spLocks noChangeShapeType="1"/>
            </p:cNvSpPr>
            <p:nvPr>
              <p:custDataLst>
                <p:tags r:id="rId939"/>
              </p:custDataLst>
            </p:nvPr>
          </p:nvSpPr>
          <p:spPr bwMode="auto">
            <a:xfrm flipH="1">
              <a:off x="3058605" y="1849438"/>
              <a:ext cx="9525"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6" name="Line 941">
              <a:extLst>
                <a:ext uri="{FF2B5EF4-FFF2-40B4-BE49-F238E27FC236}">
                  <a16:creationId xmlns:a16="http://schemas.microsoft.com/office/drawing/2014/main" id="{EB886365-690B-4326-9570-F0D5B69A2031}"/>
                </a:ext>
              </a:extLst>
            </p:cNvPr>
            <p:cNvSpPr>
              <a:spLocks noChangeShapeType="1"/>
            </p:cNvSpPr>
            <p:nvPr>
              <p:custDataLst>
                <p:tags r:id="rId940"/>
              </p:custDataLst>
            </p:nvPr>
          </p:nvSpPr>
          <p:spPr bwMode="auto">
            <a:xfrm flipH="1">
              <a:off x="3057017" y="1849438"/>
              <a:ext cx="7938"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 name="Line 942">
              <a:extLst>
                <a:ext uri="{FF2B5EF4-FFF2-40B4-BE49-F238E27FC236}">
                  <a16:creationId xmlns:a16="http://schemas.microsoft.com/office/drawing/2014/main" id="{46131BF8-092F-41C7-885D-83879A0199A1}"/>
                </a:ext>
              </a:extLst>
            </p:cNvPr>
            <p:cNvSpPr>
              <a:spLocks noChangeShapeType="1"/>
            </p:cNvSpPr>
            <p:nvPr>
              <p:custDataLst>
                <p:tags r:id="rId941"/>
              </p:custDataLst>
            </p:nvPr>
          </p:nvSpPr>
          <p:spPr bwMode="auto">
            <a:xfrm flipH="1">
              <a:off x="3053842" y="1849438"/>
              <a:ext cx="7938"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8" name="Line 943">
              <a:extLst>
                <a:ext uri="{FF2B5EF4-FFF2-40B4-BE49-F238E27FC236}">
                  <a16:creationId xmlns:a16="http://schemas.microsoft.com/office/drawing/2014/main" id="{50801993-EBEB-43B1-BA06-BACB163E2737}"/>
                </a:ext>
              </a:extLst>
            </p:cNvPr>
            <p:cNvSpPr>
              <a:spLocks noChangeShapeType="1"/>
            </p:cNvSpPr>
            <p:nvPr>
              <p:custDataLst>
                <p:tags r:id="rId942"/>
              </p:custDataLst>
            </p:nvPr>
          </p:nvSpPr>
          <p:spPr bwMode="auto">
            <a:xfrm flipH="1">
              <a:off x="3050667" y="1849438"/>
              <a:ext cx="7938"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 name="Line 944">
              <a:extLst>
                <a:ext uri="{FF2B5EF4-FFF2-40B4-BE49-F238E27FC236}">
                  <a16:creationId xmlns:a16="http://schemas.microsoft.com/office/drawing/2014/main" id="{94647A20-47A8-4AE7-A433-0CBAF3FEAED7}"/>
                </a:ext>
              </a:extLst>
            </p:cNvPr>
            <p:cNvSpPr>
              <a:spLocks noChangeShapeType="1"/>
            </p:cNvSpPr>
            <p:nvPr>
              <p:custDataLst>
                <p:tags r:id="rId943"/>
              </p:custDataLst>
            </p:nvPr>
          </p:nvSpPr>
          <p:spPr bwMode="auto">
            <a:xfrm flipH="1">
              <a:off x="3049080" y="1849438"/>
              <a:ext cx="635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0" name="Line 945">
              <a:extLst>
                <a:ext uri="{FF2B5EF4-FFF2-40B4-BE49-F238E27FC236}">
                  <a16:creationId xmlns:a16="http://schemas.microsoft.com/office/drawing/2014/main" id="{4FD7729A-5422-46BD-BF48-18279232AA1D}"/>
                </a:ext>
              </a:extLst>
            </p:cNvPr>
            <p:cNvSpPr>
              <a:spLocks noChangeShapeType="1"/>
            </p:cNvSpPr>
            <p:nvPr>
              <p:custDataLst>
                <p:tags r:id="rId944"/>
              </p:custDataLst>
            </p:nvPr>
          </p:nvSpPr>
          <p:spPr bwMode="auto">
            <a:xfrm flipH="1">
              <a:off x="3045905" y="1849438"/>
              <a:ext cx="635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 name="Line 946">
              <a:extLst>
                <a:ext uri="{FF2B5EF4-FFF2-40B4-BE49-F238E27FC236}">
                  <a16:creationId xmlns:a16="http://schemas.microsoft.com/office/drawing/2014/main" id="{8443B395-6908-479F-B0D7-A00CF5EB6116}"/>
                </a:ext>
              </a:extLst>
            </p:cNvPr>
            <p:cNvSpPr>
              <a:spLocks noChangeShapeType="1"/>
            </p:cNvSpPr>
            <p:nvPr>
              <p:custDataLst>
                <p:tags r:id="rId945"/>
              </p:custDataLst>
            </p:nvPr>
          </p:nvSpPr>
          <p:spPr bwMode="auto">
            <a:xfrm flipH="1">
              <a:off x="3042730" y="1849438"/>
              <a:ext cx="635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 name="Line 947">
              <a:extLst>
                <a:ext uri="{FF2B5EF4-FFF2-40B4-BE49-F238E27FC236}">
                  <a16:creationId xmlns:a16="http://schemas.microsoft.com/office/drawing/2014/main" id="{DC093116-3155-4045-AFD8-76F36C3F6D79}"/>
                </a:ext>
              </a:extLst>
            </p:cNvPr>
            <p:cNvSpPr>
              <a:spLocks noChangeShapeType="1"/>
            </p:cNvSpPr>
            <p:nvPr>
              <p:custDataLst>
                <p:tags r:id="rId946"/>
              </p:custDataLst>
            </p:nvPr>
          </p:nvSpPr>
          <p:spPr bwMode="auto">
            <a:xfrm flipH="1">
              <a:off x="3041142" y="1849438"/>
              <a:ext cx="635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 name="Line 948">
              <a:extLst>
                <a:ext uri="{FF2B5EF4-FFF2-40B4-BE49-F238E27FC236}">
                  <a16:creationId xmlns:a16="http://schemas.microsoft.com/office/drawing/2014/main" id="{5EEEDB07-66EB-4DE2-AC3C-3969C477EA51}"/>
                </a:ext>
              </a:extLst>
            </p:cNvPr>
            <p:cNvSpPr>
              <a:spLocks noChangeShapeType="1"/>
            </p:cNvSpPr>
            <p:nvPr>
              <p:custDataLst>
                <p:tags r:id="rId947"/>
              </p:custDataLst>
            </p:nvPr>
          </p:nvSpPr>
          <p:spPr bwMode="auto">
            <a:xfrm flipH="1">
              <a:off x="3037967" y="1849438"/>
              <a:ext cx="6350" cy="3429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4" name="Line 949">
              <a:extLst>
                <a:ext uri="{FF2B5EF4-FFF2-40B4-BE49-F238E27FC236}">
                  <a16:creationId xmlns:a16="http://schemas.microsoft.com/office/drawing/2014/main" id="{67A449E8-AD8D-42BE-8F0A-B59DFB443690}"/>
                </a:ext>
              </a:extLst>
            </p:cNvPr>
            <p:cNvSpPr>
              <a:spLocks noChangeShapeType="1"/>
            </p:cNvSpPr>
            <p:nvPr>
              <p:custDataLst>
                <p:tags r:id="rId948"/>
              </p:custDataLst>
            </p:nvPr>
          </p:nvSpPr>
          <p:spPr bwMode="auto">
            <a:xfrm flipH="1">
              <a:off x="3036380" y="1851026"/>
              <a:ext cx="4762"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 name="Line 950">
              <a:extLst>
                <a:ext uri="{FF2B5EF4-FFF2-40B4-BE49-F238E27FC236}">
                  <a16:creationId xmlns:a16="http://schemas.microsoft.com/office/drawing/2014/main" id="{E4465AE7-EDF6-401D-92E5-FB2ABFFCD7C4}"/>
                </a:ext>
              </a:extLst>
            </p:cNvPr>
            <p:cNvSpPr>
              <a:spLocks noChangeShapeType="1"/>
            </p:cNvSpPr>
            <p:nvPr>
              <p:custDataLst>
                <p:tags r:id="rId949"/>
              </p:custDataLst>
            </p:nvPr>
          </p:nvSpPr>
          <p:spPr bwMode="auto">
            <a:xfrm flipH="1">
              <a:off x="3033205" y="1851026"/>
              <a:ext cx="4762"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 name="Line 951">
              <a:extLst>
                <a:ext uri="{FF2B5EF4-FFF2-40B4-BE49-F238E27FC236}">
                  <a16:creationId xmlns:a16="http://schemas.microsoft.com/office/drawing/2014/main" id="{26DE9590-0B23-4FF0-837F-13542C7BD536}"/>
                </a:ext>
              </a:extLst>
            </p:cNvPr>
            <p:cNvSpPr>
              <a:spLocks noChangeShapeType="1"/>
            </p:cNvSpPr>
            <p:nvPr>
              <p:custDataLst>
                <p:tags r:id="rId950"/>
              </p:custDataLst>
            </p:nvPr>
          </p:nvSpPr>
          <p:spPr bwMode="auto">
            <a:xfrm flipH="1">
              <a:off x="3030030" y="1851026"/>
              <a:ext cx="4762"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 name="Line 952">
              <a:extLst>
                <a:ext uri="{FF2B5EF4-FFF2-40B4-BE49-F238E27FC236}">
                  <a16:creationId xmlns:a16="http://schemas.microsoft.com/office/drawing/2014/main" id="{2FABE31E-BEF3-4F58-BF0D-6789E56D47E1}"/>
                </a:ext>
              </a:extLst>
            </p:cNvPr>
            <p:cNvSpPr>
              <a:spLocks noChangeShapeType="1"/>
            </p:cNvSpPr>
            <p:nvPr>
              <p:custDataLst>
                <p:tags r:id="rId951"/>
              </p:custDataLst>
            </p:nvPr>
          </p:nvSpPr>
          <p:spPr bwMode="auto">
            <a:xfrm flipH="1">
              <a:off x="3028442" y="1851026"/>
              <a:ext cx="3175"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8" name="Line 953">
              <a:extLst>
                <a:ext uri="{FF2B5EF4-FFF2-40B4-BE49-F238E27FC236}">
                  <a16:creationId xmlns:a16="http://schemas.microsoft.com/office/drawing/2014/main" id="{3AC36B94-D436-4B26-B767-A204B355645B}"/>
                </a:ext>
              </a:extLst>
            </p:cNvPr>
            <p:cNvSpPr>
              <a:spLocks noChangeShapeType="1"/>
            </p:cNvSpPr>
            <p:nvPr>
              <p:custDataLst>
                <p:tags r:id="rId952"/>
              </p:custDataLst>
            </p:nvPr>
          </p:nvSpPr>
          <p:spPr bwMode="auto">
            <a:xfrm flipH="1">
              <a:off x="3025267" y="1851026"/>
              <a:ext cx="3175"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 name="Line 954">
              <a:extLst>
                <a:ext uri="{FF2B5EF4-FFF2-40B4-BE49-F238E27FC236}">
                  <a16:creationId xmlns:a16="http://schemas.microsoft.com/office/drawing/2014/main" id="{07C350D5-B13A-4893-994A-99B1E705B9B4}"/>
                </a:ext>
              </a:extLst>
            </p:cNvPr>
            <p:cNvSpPr>
              <a:spLocks noChangeShapeType="1"/>
            </p:cNvSpPr>
            <p:nvPr>
              <p:custDataLst>
                <p:tags r:id="rId953"/>
              </p:custDataLst>
            </p:nvPr>
          </p:nvSpPr>
          <p:spPr bwMode="auto">
            <a:xfrm flipH="1">
              <a:off x="3022092" y="1851026"/>
              <a:ext cx="3175"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0" name="Line 955">
              <a:extLst>
                <a:ext uri="{FF2B5EF4-FFF2-40B4-BE49-F238E27FC236}">
                  <a16:creationId xmlns:a16="http://schemas.microsoft.com/office/drawing/2014/main" id="{0799A26F-0CC4-488F-A217-DAA5F0EB9A1E}"/>
                </a:ext>
              </a:extLst>
            </p:cNvPr>
            <p:cNvSpPr>
              <a:spLocks noChangeShapeType="1"/>
            </p:cNvSpPr>
            <p:nvPr>
              <p:custDataLst>
                <p:tags r:id="rId954"/>
              </p:custDataLst>
            </p:nvPr>
          </p:nvSpPr>
          <p:spPr bwMode="auto">
            <a:xfrm flipH="1">
              <a:off x="3020505" y="1851026"/>
              <a:ext cx="3175"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1" name="Line 956">
              <a:extLst>
                <a:ext uri="{FF2B5EF4-FFF2-40B4-BE49-F238E27FC236}">
                  <a16:creationId xmlns:a16="http://schemas.microsoft.com/office/drawing/2014/main" id="{610CFE74-D305-40D5-9B98-B88955A2B358}"/>
                </a:ext>
              </a:extLst>
            </p:cNvPr>
            <p:cNvSpPr>
              <a:spLocks noChangeShapeType="1"/>
            </p:cNvSpPr>
            <p:nvPr>
              <p:custDataLst>
                <p:tags r:id="rId955"/>
              </p:custDataLst>
            </p:nvPr>
          </p:nvSpPr>
          <p:spPr bwMode="auto">
            <a:xfrm flipH="1">
              <a:off x="3017330" y="1851026"/>
              <a:ext cx="3175" cy="3413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 name="Line 957">
              <a:extLst>
                <a:ext uri="{FF2B5EF4-FFF2-40B4-BE49-F238E27FC236}">
                  <a16:creationId xmlns:a16="http://schemas.microsoft.com/office/drawing/2014/main" id="{4BB30E81-FD1E-4FB1-A7F7-39149265EB13}"/>
                </a:ext>
              </a:extLst>
            </p:cNvPr>
            <p:cNvSpPr>
              <a:spLocks noChangeShapeType="1"/>
            </p:cNvSpPr>
            <p:nvPr>
              <p:custDataLst>
                <p:tags r:id="rId956"/>
              </p:custDataLst>
            </p:nvPr>
          </p:nvSpPr>
          <p:spPr bwMode="auto">
            <a:xfrm flipH="1">
              <a:off x="3015742" y="1851026"/>
              <a:ext cx="1588" cy="3413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 name="Line 958">
              <a:extLst>
                <a:ext uri="{FF2B5EF4-FFF2-40B4-BE49-F238E27FC236}">
                  <a16:creationId xmlns:a16="http://schemas.microsoft.com/office/drawing/2014/main" id="{338B7920-1B97-402B-86F8-9704AE48A177}"/>
                </a:ext>
              </a:extLst>
            </p:cNvPr>
            <p:cNvSpPr>
              <a:spLocks noChangeShapeType="1"/>
            </p:cNvSpPr>
            <p:nvPr>
              <p:custDataLst>
                <p:tags r:id="rId957"/>
              </p:custDataLst>
            </p:nvPr>
          </p:nvSpPr>
          <p:spPr bwMode="auto">
            <a:xfrm flipV="1">
              <a:off x="3012567" y="1851026"/>
              <a:ext cx="1588" cy="341312"/>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4" name="Line 959">
              <a:extLst>
                <a:ext uri="{FF2B5EF4-FFF2-40B4-BE49-F238E27FC236}">
                  <a16:creationId xmlns:a16="http://schemas.microsoft.com/office/drawing/2014/main" id="{62158432-63B0-4634-832C-645BA57B50E6}"/>
                </a:ext>
              </a:extLst>
            </p:cNvPr>
            <p:cNvSpPr>
              <a:spLocks noChangeShapeType="1"/>
            </p:cNvSpPr>
            <p:nvPr>
              <p:custDataLst>
                <p:tags r:id="rId958"/>
              </p:custDataLst>
            </p:nvPr>
          </p:nvSpPr>
          <p:spPr bwMode="auto">
            <a:xfrm>
              <a:off x="3110992" y="1622426"/>
              <a:ext cx="42863" cy="2444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 name="Line 960">
              <a:extLst>
                <a:ext uri="{FF2B5EF4-FFF2-40B4-BE49-F238E27FC236}">
                  <a16:creationId xmlns:a16="http://schemas.microsoft.com/office/drawing/2014/main" id="{E5669AEA-C9B8-404F-B708-D0AD6B70EAF9}"/>
                </a:ext>
              </a:extLst>
            </p:cNvPr>
            <p:cNvSpPr>
              <a:spLocks noChangeShapeType="1"/>
            </p:cNvSpPr>
            <p:nvPr>
              <p:custDataLst>
                <p:tags r:id="rId959"/>
              </p:custDataLst>
            </p:nvPr>
          </p:nvSpPr>
          <p:spPr bwMode="auto">
            <a:xfrm>
              <a:off x="3109405" y="1622426"/>
              <a:ext cx="42862" cy="2428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6" name="Line 961">
              <a:extLst>
                <a:ext uri="{FF2B5EF4-FFF2-40B4-BE49-F238E27FC236}">
                  <a16:creationId xmlns:a16="http://schemas.microsoft.com/office/drawing/2014/main" id="{0C98EEF1-E61C-4D61-8F30-DB9390F9C2E5}"/>
                </a:ext>
              </a:extLst>
            </p:cNvPr>
            <p:cNvSpPr>
              <a:spLocks noChangeShapeType="1"/>
            </p:cNvSpPr>
            <p:nvPr>
              <p:custDataLst>
                <p:tags r:id="rId960"/>
              </p:custDataLst>
            </p:nvPr>
          </p:nvSpPr>
          <p:spPr bwMode="auto">
            <a:xfrm>
              <a:off x="3107817" y="1620838"/>
              <a:ext cx="42863" cy="2444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7" name="Line 962">
              <a:extLst>
                <a:ext uri="{FF2B5EF4-FFF2-40B4-BE49-F238E27FC236}">
                  <a16:creationId xmlns:a16="http://schemas.microsoft.com/office/drawing/2014/main" id="{C795630A-74BF-455E-83DF-CD5E46303F65}"/>
                </a:ext>
              </a:extLst>
            </p:cNvPr>
            <p:cNvSpPr>
              <a:spLocks noChangeShapeType="1"/>
            </p:cNvSpPr>
            <p:nvPr>
              <p:custDataLst>
                <p:tags r:id="rId961"/>
              </p:custDataLst>
            </p:nvPr>
          </p:nvSpPr>
          <p:spPr bwMode="auto">
            <a:xfrm>
              <a:off x="3106230" y="1620838"/>
              <a:ext cx="41275" cy="2428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 name="Line 963">
              <a:extLst>
                <a:ext uri="{FF2B5EF4-FFF2-40B4-BE49-F238E27FC236}">
                  <a16:creationId xmlns:a16="http://schemas.microsoft.com/office/drawing/2014/main" id="{340E058C-32FF-4C5B-86DA-2DD5AC644EE4}"/>
                </a:ext>
              </a:extLst>
            </p:cNvPr>
            <p:cNvSpPr>
              <a:spLocks noChangeShapeType="1"/>
            </p:cNvSpPr>
            <p:nvPr>
              <p:custDataLst>
                <p:tags r:id="rId962"/>
              </p:custDataLst>
            </p:nvPr>
          </p:nvSpPr>
          <p:spPr bwMode="auto">
            <a:xfrm>
              <a:off x="3104642" y="1620838"/>
              <a:ext cx="41275" cy="2428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9" name="Line 964">
              <a:extLst>
                <a:ext uri="{FF2B5EF4-FFF2-40B4-BE49-F238E27FC236}">
                  <a16:creationId xmlns:a16="http://schemas.microsoft.com/office/drawing/2014/main" id="{DA8D78F7-7600-46A0-BEB3-0588025EF75D}"/>
                </a:ext>
              </a:extLst>
            </p:cNvPr>
            <p:cNvSpPr>
              <a:spLocks noChangeShapeType="1"/>
            </p:cNvSpPr>
            <p:nvPr>
              <p:custDataLst>
                <p:tags r:id="rId963"/>
              </p:custDataLst>
            </p:nvPr>
          </p:nvSpPr>
          <p:spPr bwMode="auto">
            <a:xfrm>
              <a:off x="3103055" y="1620838"/>
              <a:ext cx="41275" cy="2428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0" name="Line 965">
              <a:extLst>
                <a:ext uri="{FF2B5EF4-FFF2-40B4-BE49-F238E27FC236}">
                  <a16:creationId xmlns:a16="http://schemas.microsoft.com/office/drawing/2014/main" id="{1F5598C5-5548-4147-97CA-C4BA352FFF6B}"/>
                </a:ext>
              </a:extLst>
            </p:cNvPr>
            <p:cNvSpPr>
              <a:spLocks noChangeShapeType="1"/>
            </p:cNvSpPr>
            <p:nvPr>
              <p:custDataLst>
                <p:tags r:id="rId964"/>
              </p:custDataLst>
            </p:nvPr>
          </p:nvSpPr>
          <p:spPr bwMode="auto">
            <a:xfrm>
              <a:off x="3103055" y="1619251"/>
              <a:ext cx="39687" cy="242887"/>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1" name="Line 966">
              <a:extLst>
                <a:ext uri="{FF2B5EF4-FFF2-40B4-BE49-F238E27FC236}">
                  <a16:creationId xmlns:a16="http://schemas.microsoft.com/office/drawing/2014/main" id="{A67E00A0-9FDB-4FFB-914A-8C24B059DFE6}"/>
                </a:ext>
              </a:extLst>
            </p:cNvPr>
            <p:cNvSpPr>
              <a:spLocks noChangeShapeType="1"/>
            </p:cNvSpPr>
            <p:nvPr>
              <p:custDataLst>
                <p:tags r:id="rId965"/>
              </p:custDataLst>
            </p:nvPr>
          </p:nvSpPr>
          <p:spPr bwMode="auto">
            <a:xfrm>
              <a:off x="3101467" y="1619251"/>
              <a:ext cx="39688" cy="242887"/>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2" name="Line 967">
              <a:extLst>
                <a:ext uri="{FF2B5EF4-FFF2-40B4-BE49-F238E27FC236}">
                  <a16:creationId xmlns:a16="http://schemas.microsoft.com/office/drawing/2014/main" id="{3A746EA0-F865-4CD2-B63F-5007E43759DC}"/>
                </a:ext>
              </a:extLst>
            </p:cNvPr>
            <p:cNvSpPr>
              <a:spLocks noChangeShapeType="1"/>
            </p:cNvSpPr>
            <p:nvPr>
              <p:custDataLst>
                <p:tags r:id="rId966"/>
              </p:custDataLst>
            </p:nvPr>
          </p:nvSpPr>
          <p:spPr bwMode="auto">
            <a:xfrm>
              <a:off x="3099880" y="1619251"/>
              <a:ext cx="39687" cy="242887"/>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 name="Line 968">
              <a:extLst>
                <a:ext uri="{FF2B5EF4-FFF2-40B4-BE49-F238E27FC236}">
                  <a16:creationId xmlns:a16="http://schemas.microsoft.com/office/drawing/2014/main" id="{99027CF3-ACF0-4E2E-BFA6-1F20BE33E8A4}"/>
                </a:ext>
              </a:extLst>
            </p:cNvPr>
            <p:cNvSpPr>
              <a:spLocks noChangeShapeType="1"/>
            </p:cNvSpPr>
            <p:nvPr>
              <p:custDataLst>
                <p:tags r:id="rId967"/>
              </p:custDataLst>
            </p:nvPr>
          </p:nvSpPr>
          <p:spPr bwMode="auto">
            <a:xfrm>
              <a:off x="3098292" y="1617663"/>
              <a:ext cx="39688" cy="242888"/>
            </a:xfrm>
            <a:prstGeom prst="line">
              <a:avLst/>
            </a:prstGeom>
            <a:noFill/>
            <a:ln w="12700">
              <a:solidFill>
                <a:srgbClr val="10101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4" name="Line 969">
              <a:extLst>
                <a:ext uri="{FF2B5EF4-FFF2-40B4-BE49-F238E27FC236}">
                  <a16:creationId xmlns:a16="http://schemas.microsoft.com/office/drawing/2014/main" id="{2D4A57F9-F7CB-4437-A593-EC9F767D5FE1}"/>
                </a:ext>
              </a:extLst>
            </p:cNvPr>
            <p:cNvSpPr>
              <a:spLocks noChangeShapeType="1"/>
            </p:cNvSpPr>
            <p:nvPr>
              <p:custDataLst>
                <p:tags r:id="rId968"/>
              </p:custDataLst>
            </p:nvPr>
          </p:nvSpPr>
          <p:spPr bwMode="auto">
            <a:xfrm>
              <a:off x="3096705" y="1617663"/>
              <a:ext cx="39687" cy="242888"/>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5" name="Line 970">
              <a:extLst>
                <a:ext uri="{FF2B5EF4-FFF2-40B4-BE49-F238E27FC236}">
                  <a16:creationId xmlns:a16="http://schemas.microsoft.com/office/drawing/2014/main" id="{09233A2E-91EB-4F39-A916-BD57C798EEE5}"/>
                </a:ext>
              </a:extLst>
            </p:cNvPr>
            <p:cNvSpPr>
              <a:spLocks noChangeShapeType="1"/>
            </p:cNvSpPr>
            <p:nvPr>
              <p:custDataLst>
                <p:tags r:id="rId969"/>
              </p:custDataLst>
            </p:nvPr>
          </p:nvSpPr>
          <p:spPr bwMode="auto">
            <a:xfrm>
              <a:off x="3095117" y="1617663"/>
              <a:ext cx="39688"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6" name="Line 971">
              <a:extLst>
                <a:ext uri="{FF2B5EF4-FFF2-40B4-BE49-F238E27FC236}">
                  <a16:creationId xmlns:a16="http://schemas.microsoft.com/office/drawing/2014/main" id="{E01B53E2-5FC3-4C34-B2EA-78381485F367}"/>
                </a:ext>
              </a:extLst>
            </p:cNvPr>
            <p:cNvSpPr>
              <a:spLocks noChangeShapeType="1"/>
            </p:cNvSpPr>
            <p:nvPr>
              <p:custDataLst>
                <p:tags r:id="rId970"/>
              </p:custDataLst>
            </p:nvPr>
          </p:nvSpPr>
          <p:spPr bwMode="auto">
            <a:xfrm>
              <a:off x="3093530" y="1617663"/>
              <a:ext cx="39687"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7" name="Line 972">
              <a:extLst>
                <a:ext uri="{FF2B5EF4-FFF2-40B4-BE49-F238E27FC236}">
                  <a16:creationId xmlns:a16="http://schemas.microsoft.com/office/drawing/2014/main" id="{97B00D85-BE67-4D25-B842-B279247C3F84}"/>
                </a:ext>
              </a:extLst>
            </p:cNvPr>
            <p:cNvSpPr>
              <a:spLocks noChangeShapeType="1"/>
            </p:cNvSpPr>
            <p:nvPr>
              <p:custDataLst>
                <p:tags r:id="rId971"/>
              </p:custDataLst>
            </p:nvPr>
          </p:nvSpPr>
          <p:spPr bwMode="auto">
            <a:xfrm>
              <a:off x="3091942" y="1616076"/>
              <a:ext cx="39688"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8" name="Line 973">
              <a:extLst>
                <a:ext uri="{FF2B5EF4-FFF2-40B4-BE49-F238E27FC236}">
                  <a16:creationId xmlns:a16="http://schemas.microsoft.com/office/drawing/2014/main" id="{8B0EBAA8-5494-4AF7-86D7-303A94252370}"/>
                </a:ext>
              </a:extLst>
            </p:cNvPr>
            <p:cNvSpPr>
              <a:spLocks noChangeShapeType="1"/>
            </p:cNvSpPr>
            <p:nvPr>
              <p:custDataLst>
                <p:tags r:id="rId972"/>
              </p:custDataLst>
            </p:nvPr>
          </p:nvSpPr>
          <p:spPr bwMode="auto">
            <a:xfrm>
              <a:off x="3090355" y="1616076"/>
              <a:ext cx="39687"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9" name="Line 974">
              <a:extLst>
                <a:ext uri="{FF2B5EF4-FFF2-40B4-BE49-F238E27FC236}">
                  <a16:creationId xmlns:a16="http://schemas.microsoft.com/office/drawing/2014/main" id="{F340D5D8-19E6-4F85-A988-8DA06A98138B}"/>
                </a:ext>
              </a:extLst>
            </p:cNvPr>
            <p:cNvSpPr>
              <a:spLocks noChangeShapeType="1"/>
            </p:cNvSpPr>
            <p:nvPr>
              <p:custDataLst>
                <p:tags r:id="rId973"/>
              </p:custDataLst>
            </p:nvPr>
          </p:nvSpPr>
          <p:spPr bwMode="auto">
            <a:xfrm>
              <a:off x="3088767" y="1616076"/>
              <a:ext cx="39688"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0" name="Line 975">
              <a:extLst>
                <a:ext uri="{FF2B5EF4-FFF2-40B4-BE49-F238E27FC236}">
                  <a16:creationId xmlns:a16="http://schemas.microsoft.com/office/drawing/2014/main" id="{C6980B15-E345-4C71-AD89-15D4F31067FF}"/>
                </a:ext>
              </a:extLst>
            </p:cNvPr>
            <p:cNvSpPr>
              <a:spLocks noChangeShapeType="1"/>
            </p:cNvSpPr>
            <p:nvPr>
              <p:custDataLst>
                <p:tags r:id="rId974"/>
              </p:custDataLst>
            </p:nvPr>
          </p:nvSpPr>
          <p:spPr bwMode="auto">
            <a:xfrm>
              <a:off x="3087180" y="1614488"/>
              <a:ext cx="38100" cy="241300"/>
            </a:xfrm>
            <a:prstGeom prst="line">
              <a:avLst/>
            </a:prstGeom>
            <a:noFill/>
            <a:ln w="12700">
              <a:solidFill>
                <a:srgbClr val="20202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 name="Line 976">
              <a:extLst>
                <a:ext uri="{FF2B5EF4-FFF2-40B4-BE49-F238E27FC236}">
                  <a16:creationId xmlns:a16="http://schemas.microsoft.com/office/drawing/2014/main" id="{33109F83-5A65-47A8-90F7-DD1C7C3B84B5}"/>
                </a:ext>
              </a:extLst>
            </p:cNvPr>
            <p:cNvSpPr>
              <a:spLocks noChangeShapeType="1"/>
            </p:cNvSpPr>
            <p:nvPr>
              <p:custDataLst>
                <p:tags r:id="rId975"/>
              </p:custDataLst>
            </p:nvPr>
          </p:nvSpPr>
          <p:spPr bwMode="auto">
            <a:xfrm>
              <a:off x="3085592" y="1614488"/>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2" name="Line 977">
              <a:extLst>
                <a:ext uri="{FF2B5EF4-FFF2-40B4-BE49-F238E27FC236}">
                  <a16:creationId xmlns:a16="http://schemas.microsoft.com/office/drawing/2014/main" id="{96664327-107E-4DE0-A588-2C7CCB68C388}"/>
                </a:ext>
              </a:extLst>
            </p:cNvPr>
            <p:cNvSpPr>
              <a:spLocks noChangeShapeType="1"/>
            </p:cNvSpPr>
            <p:nvPr>
              <p:custDataLst>
                <p:tags r:id="rId976"/>
              </p:custDataLst>
            </p:nvPr>
          </p:nvSpPr>
          <p:spPr bwMode="auto">
            <a:xfrm>
              <a:off x="3084005" y="1614488"/>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 name="Line 978">
              <a:extLst>
                <a:ext uri="{FF2B5EF4-FFF2-40B4-BE49-F238E27FC236}">
                  <a16:creationId xmlns:a16="http://schemas.microsoft.com/office/drawing/2014/main" id="{460852AD-EB70-4864-9D60-A6D026204910}"/>
                </a:ext>
              </a:extLst>
            </p:cNvPr>
            <p:cNvSpPr>
              <a:spLocks noChangeShapeType="1"/>
            </p:cNvSpPr>
            <p:nvPr>
              <p:custDataLst>
                <p:tags r:id="rId977"/>
              </p:custDataLst>
            </p:nvPr>
          </p:nvSpPr>
          <p:spPr bwMode="auto">
            <a:xfrm>
              <a:off x="3082417" y="1612901"/>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4" name="Line 979">
              <a:extLst>
                <a:ext uri="{FF2B5EF4-FFF2-40B4-BE49-F238E27FC236}">
                  <a16:creationId xmlns:a16="http://schemas.microsoft.com/office/drawing/2014/main" id="{E1787E33-BA24-4C83-9E33-0943678A76B3}"/>
                </a:ext>
              </a:extLst>
            </p:cNvPr>
            <p:cNvSpPr>
              <a:spLocks noChangeShapeType="1"/>
            </p:cNvSpPr>
            <p:nvPr>
              <p:custDataLst>
                <p:tags r:id="rId978"/>
              </p:custDataLst>
            </p:nvPr>
          </p:nvSpPr>
          <p:spPr bwMode="auto">
            <a:xfrm>
              <a:off x="3080830" y="1612901"/>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5" name="Line 980">
              <a:extLst>
                <a:ext uri="{FF2B5EF4-FFF2-40B4-BE49-F238E27FC236}">
                  <a16:creationId xmlns:a16="http://schemas.microsoft.com/office/drawing/2014/main" id="{60C22828-C02E-4822-A3EF-971D4D417629}"/>
                </a:ext>
              </a:extLst>
            </p:cNvPr>
            <p:cNvSpPr>
              <a:spLocks noChangeShapeType="1"/>
            </p:cNvSpPr>
            <p:nvPr>
              <p:custDataLst>
                <p:tags r:id="rId979"/>
              </p:custDataLst>
            </p:nvPr>
          </p:nvSpPr>
          <p:spPr bwMode="auto">
            <a:xfrm>
              <a:off x="3079242" y="1612901"/>
              <a:ext cx="38100" cy="239712"/>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 name="Line 981">
              <a:extLst>
                <a:ext uri="{FF2B5EF4-FFF2-40B4-BE49-F238E27FC236}">
                  <a16:creationId xmlns:a16="http://schemas.microsoft.com/office/drawing/2014/main" id="{390425EB-3691-477B-A2C7-6D30F5263B6A}"/>
                </a:ext>
              </a:extLst>
            </p:cNvPr>
            <p:cNvSpPr>
              <a:spLocks noChangeShapeType="1"/>
            </p:cNvSpPr>
            <p:nvPr>
              <p:custDataLst>
                <p:tags r:id="rId980"/>
              </p:custDataLst>
            </p:nvPr>
          </p:nvSpPr>
          <p:spPr bwMode="auto">
            <a:xfrm>
              <a:off x="3077655" y="1611313"/>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 name="Line 982">
              <a:extLst>
                <a:ext uri="{FF2B5EF4-FFF2-40B4-BE49-F238E27FC236}">
                  <a16:creationId xmlns:a16="http://schemas.microsoft.com/office/drawing/2014/main" id="{82377E67-01F3-4570-A84D-109176E81CB5}"/>
                </a:ext>
              </a:extLst>
            </p:cNvPr>
            <p:cNvSpPr>
              <a:spLocks noChangeShapeType="1"/>
            </p:cNvSpPr>
            <p:nvPr>
              <p:custDataLst>
                <p:tags r:id="rId981"/>
              </p:custDataLst>
            </p:nvPr>
          </p:nvSpPr>
          <p:spPr bwMode="auto">
            <a:xfrm>
              <a:off x="3076067" y="1611313"/>
              <a:ext cx="38100" cy="241300"/>
            </a:xfrm>
            <a:prstGeom prst="line">
              <a:avLst/>
            </a:prstGeom>
            <a:noFill/>
            <a:ln w="12700">
              <a:solidFill>
                <a:srgbClr val="30303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8" name="Line 983">
              <a:extLst>
                <a:ext uri="{FF2B5EF4-FFF2-40B4-BE49-F238E27FC236}">
                  <a16:creationId xmlns:a16="http://schemas.microsoft.com/office/drawing/2014/main" id="{94E89769-D4C6-452D-B9F7-F9486C4C46A4}"/>
                </a:ext>
              </a:extLst>
            </p:cNvPr>
            <p:cNvSpPr>
              <a:spLocks noChangeShapeType="1"/>
            </p:cNvSpPr>
            <p:nvPr>
              <p:custDataLst>
                <p:tags r:id="rId982"/>
              </p:custDataLst>
            </p:nvPr>
          </p:nvSpPr>
          <p:spPr bwMode="auto">
            <a:xfrm>
              <a:off x="3074480" y="1611313"/>
              <a:ext cx="38100" cy="2397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9" name="Line 984">
              <a:extLst>
                <a:ext uri="{FF2B5EF4-FFF2-40B4-BE49-F238E27FC236}">
                  <a16:creationId xmlns:a16="http://schemas.microsoft.com/office/drawing/2014/main" id="{794DE9AF-0E2D-4DE3-BFFB-5576B5DD308D}"/>
                </a:ext>
              </a:extLst>
            </p:cNvPr>
            <p:cNvSpPr>
              <a:spLocks noChangeShapeType="1"/>
            </p:cNvSpPr>
            <p:nvPr>
              <p:custDataLst>
                <p:tags r:id="rId983"/>
              </p:custDataLst>
            </p:nvPr>
          </p:nvSpPr>
          <p:spPr bwMode="auto">
            <a:xfrm>
              <a:off x="3072892" y="1611313"/>
              <a:ext cx="38100" cy="2397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0" name="Line 985">
              <a:extLst>
                <a:ext uri="{FF2B5EF4-FFF2-40B4-BE49-F238E27FC236}">
                  <a16:creationId xmlns:a16="http://schemas.microsoft.com/office/drawing/2014/main" id="{C1F062AA-D72C-4488-992A-67DD0330618D}"/>
                </a:ext>
              </a:extLst>
            </p:cNvPr>
            <p:cNvSpPr>
              <a:spLocks noChangeShapeType="1"/>
            </p:cNvSpPr>
            <p:nvPr>
              <p:custDataLst>
                <p:tags r:id="rId984"/>
              </p:custDataLst>
            </p:nvPr>
          </p:nvSpPr>
          <p:spPr bwMode="auto">
            <a:xfrm>
              <a:off x="3071305" y="1609726"/>
              <a:ext cx="38100" cy="2397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1" name="Line 986">
              <a:extLst>
                <a:ext uri="{FF2B5EF4-FFF2-40B4-BE49-F238E27FC236}">
                  <a16:creationId xmlns:a16="http://schemas.microsoft.com/office/drawing/2014/main" id="{F7C27459-8CD9-43CA-80B1-AF2692C691AD}"/>
                </a:ext>
              </a:extLst>
            </p:cNvPr>
            <p:cNvSpPr>
              <a:spLocks noChangeShapeType="1"/>
            </p:cNvSpPr>
            <p:nvPr>
              <p:custDataLst>
                <p:tags r:id="rId985"/>
              </p:custDataLst>
            </p:nvPr>
          </p:nvSpPr>
          <p:spPr bwMode="auto">
            <a:xfrm>
              <a:off x="3069717" y="1609726"/>
              <a:ext cx="38100" cy="2397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2" name="Line 987">
              <a:extLst>
                <a:ext uri="{FF2B5EF4-FFF2-40B4-BE49-F238E27FC236}">
                  <a16:creationId xmlns:a16="http://schemas.microsoft.com/office/drawing/2014/main" id="{25F3A5C8-1DB6-49A9-87D1-3651B35C2B9F}"/>
                </a:ext>
              </a:extLst>
            </p:cNvPr>
            <p:cNvSpPr>
              <a:spLocks noChangeShapeType="1"/>
            </p:cNvSpPr>
            <p:nvPr>
              <p:custDataLst>
                <p:tags r:id="rId986"/>
              </p:custDataLst>
            </p:nvPr>
          </p:nvSpPr>
          <p:spPr bwMode="auto">
            <a:xfrm>
              <a:off x="3068130" y="1609726"/>
              <a:ext cx="36512" cy="239712"/>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 name="Line 988">
              <a:extLst>
                <a:ext uri="{FF2B5EF4-FFF2-40B4-BE49-F238E27FC236}">
                  <a16:creationId xmlns:a16="http://schemas.microsoft.com/office/drawing/2014/main" id="{B1E89EF5-594E-4C21-BEB7-D9A9D5A96BEF}"/>
                </a:ext>
              </a:extLst>
            </p:cNvPr>
            <p:cNvSpPr>
              <a:spLocks noChangeShapeType="1"/>
            </p:cNvSpPr>
            <p:nvPr>
              <p:custDataLst>
                <p:tags r:id="rId987"/>
              </p:custDataLst>
            </p:nvPr>
          </p:nvSpPr>
          <p:spPr bwMode="auto">
            <a:xfrm>
              <a:off x="3066542" y="1608138"/>
              <a:ext cx="36513" cy="2397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4" name="Line 989">
              <a:extLst>
                <a:ext uri="{FF2B5EF4-FFF2-40B4-BE49-F238E27FC236}">
                  <a16:creationId xmlns:a16="http://schemas.microsoft.com/office/drawing/2014/main" id="{90794458-9168-4AD1-A064-AD3CF10A7D6C}"/>
                </a:ext>
              </a:extLst>
            </p:cNvPr>
            <p:cNvSpPr>
              <a:spLocks noChangeShapeType="1"/>
            </p:cNvSpPr>
            <p:nvPr>
              <p:custDataLst>
                <p:tags r:id="rId988"/>
              </p:custDataLst>
            </p:nvPr>
          </p:nvSpPr>
          <p:spPr bwMode="auto">
            <a:xfrm>
              <a:off x="3064955" y="1608138"/>
              <a:ext cx="36512" cy="239713"/>
            </a:xfrm>
            <a:prstGeom prst="line">
              <a:avLst/>
            </a:prstGeom>
            <a:noFill/>
            <a:ln w="12700">
              <a:solidFill>
                <a:srgbClr val="40404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5" name="Line 990">
              <a:extLst>
                <a:ext uri="{FF2B5EF4-FFF2-40B4-BE49-F238E27FC236}">
                  <a16:creationId xmlns:a16="http://schemas.microsoft.com/office/drawing/2014/main" id="{D9EB1DA9-F48B-4C27-A1B5-8A629A9D34CC}"/>
                </a:ext>
              </a:extLst>
            </p:cNvPr>
            <p:cNvSpPr>
              <a:spLocks noChangeShapeType="1"/>
            </p:cNvSpPr>
            <p:nvPr>
              <p:custDataLst>
                <p:tags r:id="rId989"/>
              </p:custDataLst>
            </p:nvPr>
          </p:nvSpPr>
          <p:spPr bwMode="auto">
            <a:xfrm>
              <a:off x="3063367" y="1608138"/>
              <a:ext cx="36513" cy="239713"/>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 name="Line 991">
              <a:extLst>
                <a:ext uri="{FF2B5EF4-FFF2-40B4-BE49-F238E27FC236}">
                  <a16:creationId xmlns:a16="http://schemas.microsoft.com/office/drawing/2014/main" id="{938E4B3D-8E1E-47D6-8925-A5F2A0D79AE5}"/>
                </a:ext>
              </a:extLst>
            </p:cNvPr>
            <p:cNvSpPr>
              <a:spLocks noChangeShapeType="1"/>
            </p:cNvSpPr>
            <p:nvPr>
              <p:custDataLst>
                <p:tags r:id="rId990"/>
              </p:custDataLst>
            </p:nvPr>
          </p:nvSpPr>
          <p:spPr bwMode="auto">
            <a:xfrm flipH="1" flipV="1">
              <a:off x="3063367" y="1608138"/>
              <a:ext cx="34925" cy="238125"/>
            </a:xfrm>
            <a:prstGeom prst="line">
              <a:avLst/>
            </a:prstGeom>
            <a:noFill/>
            <a:ln w="12700">
              <a:solidFill>
                <a:srgbClr val="50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 name="Line 992">
              <a:extLst>
                <a:ext uri="{FF2B5EF4-FFF2-40B4-BE49-F238E27FC236}">
                  <a16:creationId xmlns:a16="http://schemas.microsoft.com/office/drawing/2014/main" id="{92B1FD33-5A9A-4D30-82D0-583BC27B5524}"/>
                </a:ext>
              </a:extLst>
            </p:cNvPr>
            <p:cNvSpPr>
              <a:spLocks noChangeShapeType="1"/>
            </p:cNvSpPr>
            <p:nvPr>
              <p:custDataLst>
                <p:tags r:id="rId991"/>
              </p:custDataLst>
            </p:nvPr>
          </p:nvSpPr>
          <p:spPr bwMode="auto">
            <a:xfrm>
              <a:off x="3057017" y="1606551"/>
              <a:ext cx="34925" cy="239712"/>
            </a:xfrm>
            <a:prstGeom prst="line">
              <a:avLst/>
            </a:prstGeom>
            <a:noFill/>
            <a:ln w="12700">
              <a:solidFill>
                <a:srgbClr val="60606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8" name="Line 993">
              <a:extLst>
                <a:ext uri="{FF2B5EF4-FFF2-40B4-BE49-F238E27FC236}">
                  <a16:creationId xmlns:a16="http://schemas.microsoft.com/office/drawing/2014/main" id="{937BBD68-5379-4979-A9AC-AD775C8D96EC}"/>
                </a:ext>
              </a:extLst>
            </p:cNvPr>
            <p:cNvSpPr>
              <a:spLocks noChangeShapeType="1"/>
            </p:cNvSpPr>
            <p:nvPr>
              <p:custDataLst>
                <p:tags r:id="rId992"/>
              </p:custDataLst>
            </p:nvPr>
          </p:nvSpPr>
          <p:spPr bwMode="auto">
            <a:xfrm>
              <a:off x="3055430" y="1606551"/>
              <a:ext cx="34925" cy="239712"/>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9" name="Line 994">
              <a:extLst>
                <a:ext uri="{FF2B5EF4-FFF2-40B4-BE49-F238E27FC236}">
                  <a16:creationId xmlns:a16="http://schemas.microsoft.com/office/drawing/2014/main" id="{E7E48271-7067-4D67-AB2B-C7190CE1D9EF}"/>
                </a:ext>
              </a:extLst>
            </p:cNvPr>
            <p:cNvSpPr>
              <a:spLocks noChangeShapeType="1"/>
            </p:cNvSpPr>
            <p:nvPr>
              <p:custDataLst>
                <p:tags r:id="rId993"/>
              </p:custDataLst>
            </p:nvPr>
          </p:nvSpPr>
          <p:spPr bwMode="auto">
            <a:xfrm>
              <a:off x="3052255" y="1606551"/>
              <a:ext cx="34925" cy="239712"/>
            </a:xfrm>
            <a:prstGeom prst="line">
              <a:avLst/>
            </a:prstGeom>
            <a:noFill/>
            <a:ln w="12700">
              <a:solidFill>
                <a:srgbClr val="70707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0" name="Line 995">
              <a:extLst>
                <a:ext uri="{FF2B5EF4-FFF2-40B4-BE49-F238E27FC236}">
                  <a16:creationId xmlns:a16="http://schemas.microsoft.com/office/drawing/2014/main" id="{96CD4757-9748-405F-B7AE-387C90DF17B1}"/>
                </a:ext>
              </a:extLst>
            </p:cNvPr>
            <p:cNvSpPr>
              <a:spLocks noChangeShapeType="1"/>
            </p:cNvSpPr>
            <p:nvPr>
              <p:custDataLst>
                <p:tags r:id="rId994"/>
              </p:custDataLst>
            </p:nvPr>
          </p:nvSpPr>
          <p:spPr bwMode="auto">
            <a:xfrm>
              <a:off x="3050667" y="1606551"/>
              <a:ext cx="34925" cy="2397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 name="Line 996">
              <a:extLst>
                <a:ext uri="{FF2B5EF4-FFF2-40B4-BE49-F238E27FC236}">
                  <a16:creationId xmlns:a16="http://schemas.microsoft.com/office/drawing/2014/main" id="{112ED5E1-5D04-40B4-9D74-C10DDF4F678D}"/>
                </a:ext>
              </a:extLst>
            </p:cNvPr>
            <p:cNvSpPr>
              <a:spLocks noChangeShapeType="1"/>
            </p:cNvSpPr>
            <p:nvPr>
              <p:custDataLst>
                <p:tags r:id="rId995"/>
              </p:custDataLst>
            </p:nvPr>
          </p:nvSpPr>
          <p:spPr bwMode="auto">
            <a:xfrm>
              <a:off x="3047492" y="1606551"/>
              <a:ext cx="34925" cy="2397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2" name="Line 997">
              <a:extLst>
                <a:ext uri="{FF2B5EF4-FFF2-40B4-BE49-F238E27FC236}">
                  <a16:creationId xmlns:a16="http://schemas.microsoft.com/office/drawing/2014/main" id="{7EC13953-DF92-4E96-A2FB-5611A5C73BEA}"/>
                </a:ext>
              </a:extLst>
            </p:cNvPr>
            <p:cNvSpPr>
              <a:spLocks noChangeShapeType="1"/>
            </p:cNvSpPr>
            <p:nvPr>
              <p:custDataLst>
                <p:tags r:id="rId996"/>
              </p:custDataLst>
            </p:nvPr>
          </p:nvSpPr>
          <p:spPr bwMode="auto">
            <a:xfrm>
              <a:off x="3045905" y="1606551"/>
              <a:ext cx="34925" cy="2397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 name="Line 998">
              <a:extLst>
                <a:ext uri="{FF2B5EF4-FFF2-40B4-BE49-F238E27FC236}">
                  <a16:creationId xmlns:a16="http://schemas.microsoft.com/office/drawing/2014/main" id="{3910FB8E-185C-4FCB-8A8D-A1DF3E7B93B4}"/>
                </a:ext>
              </a:extLst>
            </p:cNvPr>
            <p:cNvSpPr>
              <a:spLocks noChangeShapeType="1"/>
            </p:cNvSpPr>
            <p:nvPr>
              <p:custDataLst>
                <p:tags r:id="rId997"/>
              </p:custDataLst>
            </p:nvPr>
          </p:nvSpPr>
          <p:spPr bwMode="auto">
            <a:xfrm>
              <a:off x="3042730" y="1606551"/>
              <a:ext cx="34925" cy="239712"/>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4" name="Line 999">
              <a:extLst>
                <a:ext uri="{FF2B5EF4-FFF2-40B4-BE49-F238E27FC236}">
                  <a16:creationId xmlns:a16="http://schemas.microsoft.com/office/drawing/2014/main" id="{3AB5F6FF-8F64-4434-85B9-38F906F280BF}"/>
                </a:ext>
              </a:extLst>
            </p:cNvPr>
            <p:cNvSpPr>
              <a:spLocks noChangeShapeType="1"/>
            </p:cNvSpPr>
            <p:nvPr>
              <p:custDataLst>
                <p:tags r:id="rId998"/>
              </p:custDataLst>
            </p:nvPr>
          </p:nvSpPr>
          <p:spPr bwMode="auto">
            <a:xfrm>
              <a:off x="3041142"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5" name="Line 1000">
              <a:extLst>
                <a:ext uri="{FF2B5EF4-FFF2-40B4-BE49-F238E27FC236}">
                  <a16:creationId xmlns:a16="http://schemas.microsoft.com/office/drawing/2014/main" id="{C54D5F97-6662-4C0D-B386-DA8A0738D9FE}"/>
                </a:ext>
              </a:extLst>
            </p:cNvPr>
            <p:cNvSpPr>
              <a:spLocks noChangeShapeType="1"/>
            </p:cNvSpPr>
            <p:nvPr>
              <p:custDataLst>
                <p:tags r:id="rId999"/>
              </p:custDataLst>
            </p:nvPr>
          </p:nvSpPr>
          <p:spPr bwMode="auto">
            <a:xfrm>
              <a:off x="3037967"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6" name="Line 1001">
              <a:extLst>
                <a:ext uri="{FF2B5EF4-FFF2-40B4-BE49-F238E27FC236}">
                  <a16:creationId xmlns:a16="http://schemas.microsoft.com/office/drawing/2014/main" id="{67D23AC8-E225-4CD9-A46E-51FF31221472}"/>
                </a:ext>
              </a:extLst>
            </p:cNvPr>
            <p:cNvSpPr>
              <a:spLocks noChangeShapeType="1"/>
            </p:cNvSpPr>
            <p:nvPr>
              <p:custDataLst>
                <p:tags r:id="rId1000"/>
              </p:custDataLst>
            </p:nvPr>
          </p:nvSpPr>
          <p:spPr bwMode="auto">
            <a:xfrm>
              <a:off x="3036380"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7" name="Line 1002">
              <a:extLst>
                <a:ext uri="{FF2B5EF4-FFF2-40B4-BE49-F238E27FC236}">
                  <a16:creationId xmlns:a16="http://schemas.microsoft.com/office/drawing/2014/main" id="{0D4FDB11-4DBF-45F9-B2B0-15CCF4D7870F}"/>
                </a:ext>
              </a:extLst>
            </p:cNvPr>
            <p:cNvSpPr>
              <a:spLocks noChangeShapeType="1"/>
            </p:cNvSpPr>
            <p:nvPr>
              <p:custDataLst>
                <p:tags r:id="rId1001"/>
              </p:custDataLst>
            </p:nvPr>
          </p:nvSpPr>
          <p:spPr bwMode="auto">
            <a:xfrm>
              <a:off x="3033205"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8" name="Line 1003">
              <a:extLst>
                <a:ext uri="{FF2B5EF4-FFF2-40B4-BE49-F238E27FC236}">
                  <a16:creationId xmlns:a16="http://schemas.microsoft.com/office/drawing/2014/main" id="{B2DCF79C-FC30-4E12-AA05-A0438713250C}"/>
                </a:ext>
              </a:extLst>
            </p:cNvPr>
            <p:cNvSpPr>
              <a:spLocks noChangeShapeType="1"/>
            </p:cNvSpPr>
            <p:nvPr>
              <p:custDataLst>
                <p:tags r:id="rId1002"/>
              </p:custDataLst>
            </p:nvPr>
          </p:nvSpPr>
          <p:spPr bwMode="auto">
            <a:xfrm>
              <a:off x="3031617"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9" name="Line 1004">
              <a:extLst>
                <a:ext uri="{FF2B5EF4-FFF2-40B4-BE49-F238E27FC236}">
                  <a16:creationId xmlns:a16="http://schemas.microsoft.com/office/drawing/2014/main" id="{E653C46F-71BD-48B0-A085-45799396E572}"/>
                </a:ext>
              </a:extLst>
            </p:cNvPr>
            <p:cNvSpPr>
              <a:spLocks noChangeShapeType="1"/>
            </p:cNvSpPr>
            <p:nvPr>
              <p:custDataLst>
                <p:tags r:id="rId1003"/>
              </p:custDataLst>
            </p:nvPr>
          </p:nvSpPr>
          <p:spPr bwMode="auto">
            <a:xfrm>
              <a:off x="3030030" y="1608138"/>
              <a:ext cx="33337"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0" name="Line 1005">
              <a:extLst>
                <a:ext uri="{FF2B5EF4-FFF2-40B4-BE49-F238E27FC236}">
                  <a16:creationId xmlns:a16="http://schemas.microsoft.com/office/drawing/2014/main" id="{6C588EDA-23C8-42D6-A1FE-6EA7809F4D62}"/>
                </a:ext>
              </a:extLst>
            </p:cNvPr>
            <p:cNvSpPr>
              <a:spLocks noChangeShapeType="1"/>
            </p:cNvSpPr>
            <p:nvPr>
              <p:custDataLst>
                <p:tags r:id="rId1004"/>
              </p:custDataLst>
            </p:nvPr>
          </p:nvSpPr>
          <p:spPr bwMode="auto">
            <a:xfrm>
              <a:off x="3026855" y="1608138"/>
              <a:ext cx="34925"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1" name="Line 1006">
              <a:extLst>
                <a:ext uri="{FF2B5EF4-FFF2-40B4-BE49-F238E27FC236}">
                  <a16:creationId xmlns:a16="http://schemas.microsoft.com/office/drawing/2014/main" id="{AF2F9DF7-C51D-499D-A4A4-A68791203E79}"/>
                </a:ext>
              </a:extLst>
            </p:cNvPr>
            <p:cNvSpPr>
              <a:spLocks noChangeShapeType="1"/>
            </p:cNvSpPr>
            <p:nvPr>
              <p:custDataLst>
                <p:tags r:id="rId1005"/>
              </p:custDataLst>
            </p:nvPr>
          </p:nvSpPr>
          <p:spPr bwMode="auto">
            <a:xfrm>
              <a:off x="3025267" y="1609726"/>
              <a:ext cx="33338" cy="2365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2" name="Line 1007">
              <a:extLst>
                <a:ext uri="{FF2B5EF4-FFF2-40B4-BE49-F238E27FC236}">
                  <a16:creationId xmlns:a16="http://schemas.microsoft.com/office/drawing/2014/main" id="{53EEDAA7-67A6-4151-9668-64825B24CFA2}"/>
                </a:ext>
              </a:extLst>
            </p:cNvPr>
            <p:cNvSpPr>
              <a:spLocks noChangeShapeType="1"/>
            </p:cNvSpPr>
            <p:nvPr>
              <p:custDataLst>
                <p:tags r:id="rId1006"/>
              </p:custDataLst>
            </p:nvPr>
          </p:nvSpPr>
          <p:spPr bwMode="auto">
            <a:xfrm>
              <a:off x="3022092" y="1609726"/>
              <a:ext cx="33338" cy="2365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3" name="Line 1008">
              <a:extLst>
                <a:ext uri="{FF2B5EF4-FFF2-40B4-BE49-F238E27FC236}">
                  <a16:creationId xmlns:a16="http://schemas.microsoft.com/office/drawing/2014/main" id="{0DD00538-C466-4C1B-8D2A-631E817ADD00}"/>
                </a:ext>
              </a:extLst>
            </p:cNvPr>
            <p:cNvSpPr>
              <a:spLocks noChangeShapeType="1"/>
            </p:cNvSpPr>
            <p:nvPr>
              <p:custDataLst>
                <p:tags r:id="rId1007"/>
              </p:custDataLst>
            </p:nvPr>
          </p:nvSpPr>
          <p:spPr bwMode="auto">
            <a:xfrm>
              <a:off x="3020505" y="1609726"/>
              <a:ext cx="33337"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 name="Line 1009">
              <a:extLst>
                <a:ext uri="{FF2B5EF4-FFF2-40B4-BE49-F238E27FC236}">
                  <a16:creationId xmlns:a16="http://schemas.microsoft.com/office/drawing/2014/main" id="{300AFF8E-13A7-4BE2-AF90-6944AD85A027}"/>
                </a:ext>
              </a:extLst>
            </p:cNvPr>
            <p:cNvSpPr>
              <a:spLocks noChangeShapeType="1"/>
            </p:cNvSpPr>
            <p:nvPr>
              <p:custDataLst>
                <p:tags r:id="rId1008"/>
              </p:custDataLst>
            </p:nvPr>
          </p:nvSpPr>
          <p:spPr bwMode="auto">
            <a:xfrm>
              <a:off x="3017330" y="1609726"/>
              <a:ext cx="33337" cy="23812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 name="Line 1010">
              <a:extLst>
                <a:ext uri="{FF2B5EF4-FFF2-40B4-BE49-F238E27FC236}">
                  <a16:creationId xmlns:a16="http://schemas.microsoft.com/office/drawing/2014/main" id="{BC80201B-0155-45E0-A924-A4F38D431C15}"/>
                </a:ext>
              </a:extLst>
            </p:cNvPr>
            <p:cNvSpPr>
              <a:spLocks noChangeShapeType="1"/>
            </p:cNvSpPr>
            <p:nvPr>
              <p:custDataLst>
                <p:tags r:id="rId1009"/>
              </p:custDataLst>
            </p:nvPr>
          </p:nvSpPr>
          <p:spPr bwMode="auto">
            <a:xfrm>
              <a:off x="3015742" y="1609726"/>
              <a:ext cx="33338" cy="238125"/>
            </a:xfrm>
            <a:prstGeom prst="line">
              <a:avLst/>
            </a:prstGeom>
            <a:noFill/>
            <a:ln w="12700">
              <a:solidFill>
                <a:srgbClr val="90909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Line 1011">
              <a:extLst>
                <a:ext uri="{FF2B5EF4-FFF2-40B4-BE49-F238E27FC236}">
                  <a16:creationId xmlns:a16="http://schemas.microsoft.com/office/drawing/2014/main" id="{05702D3B-B47A-4CC3-AA94-A99AFA48DE54}"/>
                </a:ext>
              </a:extLst>
            </p:cNvPr>
            <p:cNvSpPr>
              <a:spLocks noChangeShapeType="1"/>
            </p:cNvSpPr>
            <p:nvPr>
              <p:custDataLst>
                <p:tags r:id="rId1010"/>
              </p:custDataLst>
            </p:nvPr>
          </p:nvSpPr>
          <p:spPr bwMode="auto">
            <a:xfrm>
              <a:off x="3012567" y="1609726"/>
              <a:ext cx="33338" cy="2381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Line 1012">
              <a:extLst>
                <a:ext uri="{FF2B5EF4-FFF2-40B4-BE49-F238E27FC236}">
                  <a16:creationId xmlns:a16="http://schemas.microsoft.com/office/drawing/2014/main" id="{7EC732DD-BAD8-45A7-A5FE-C33123CFD5F3}"/>
                </a:ext>
              </a:extLst>
            </p:cNvPr>
            <p:cNvSpPr>
              <a:spLocks noChangeShapeType="1"/>
            </p:cNvSpPr>
            <p:nvPr>
              <p:custDataLst>
                <p:tags r:id="rId1011"/>
              </p:custDataLst>
            </p:nvPr>
          </p:nvSpPr>
          <p:spPr bwMode="auto">
            <a:xfrm>
              <a:off x="3010980" y="1609726"/>
              <a:ext cx="33337" cy="2381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Line 1013">
              <a:extLst>
                <a:ext uri="{FF2B5EF4-FFF2-40B4-BE49-F238E27FC236}">
                  <a16:creationId xmlns:a16="http://schemas.microsoft.com/office/drawing/2014/main" id="{B5C75EEE-B3D9-4F60-9B1E-8422861A1CAB}"/>
                </a:ext>
              </a:extLst>
            </p:cNvPr>
            <p:cNvSpPr>
              <a:spLocks noChangeShapeType="1"/>
            </p:cNvSpPr>
            <p:nvPr>
              <p:custDataLst>
                <p:tags r:id="rId1012"/>
              </p:custDataLst>
            </p:nvPr>
          </p:nvSpPr>
          <p:spPr bwMode="auto">
            <a:xfrm>
              <a:off x="3007805" y="1609726"/>
              <a:ext cx="33337" cy="238125"/>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1014">
              <a:extLst>
                <a:ext uri="{FF2B5EF4-FFF2-40B4-BE49-F238E27FC236}">
                  <a16:creationId xmlns:a16="http://schemas.microsoft.com/office/drawing/2014/main" id="{03CFFB52-C58C-421B-B230-7BE0AD8D3801}"/>
                </a:ext>
              </a:extLst>
            </p:cNvPr>
            <p:cNvSpPr>
              <a:spLocks noChangeShapeType="1"/>
            </p:cNvSpPr>
            <p:nvPr>
              <p:custDataLst>
                <p:tags r:id="rId1013"/>
              </p:custDataLst>
            </p:nvPr>
          </p:nvSpPr>
          <p:spPr bwMode="auto">
            <a:xfrm>
              <a:off x="3006217" y="1611313"/>
              <a:ext cx="33338" cy="236538"/>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1015">
              <a:extLst>
                <a:ext uri="{FF2B5EF4-FFF2-40B4-BE49-F238E27FC236}">
                  <a16:creationId xmlns:a16="http://schemas.microsoft.com/office/drawing/2014/main" id="{B519E191-66FC-40AA-A3FC-54E0BBD7EAD5}"/>
                </a:ext>
              </a:extLst>
            </p:cNvPr>
            <p:cNvSpPr>
              <a:spLocks noChangeShapeType="1"/>
            </p:cNvSpPr>
            <p:nvPr>
              <p:custDataLst>
                <p:tags r:id="rId1014"/>
              </p:custDataLst>
            </p:nvPr>
          </p:nvSpPr>
          <p:spPr bwMode="auto">
            <a:xfrm>
              <a:off x="3004630" y="1611313"/>
              <a:ext cx="31750" cy="236538"/>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Line 1016">
              <a:extLst>
                <a:ext uri="{FF2B5EF4-FFF2-40B4-BE49-F238E27FC236}">
                  <a16:creationId xmlns:a16="http://schemas.microsoft.com/office/drawing/2014/main" id="{AA5FD5E5-4EB1-4D8D-9392-CC775F995801}"/>
                </a:ext>
              </a:extLst>
            </p:cNvPr>
            <p:cNvSpPr>
              <a:spLocks noChangeShapeType="1"/>
            </p:cNvSpPr>
            <p:nvPr>
              <p:custDataLst>
                <p:tags r:id="rId1015"/>
              </p:custDataLst>
            </p:nvPr>
          </p:nvSpPr>
          <p:spPr bwMode="auto">
            <a:xfrm>
              <a:off x="3001455" y="1611313"/>
              <a:ext cx="33337" cy="236538"/>
            </a:xfrm>
            <a:prstGeom prst="line">
              <a:avLst/>
            </a:prstGeom>
            <a:noFill/>
            <a:ln w="12700">
              <a:solidFill>
                <a:srgbClr val="A0A0A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Line 1017">
              <a:extLst>
                <a:ext uri="{FF2B5EF4-FFF2-40B4-BE49-F238E27FC236}">
                  <a16:creationId xmlns:a16="http://schemas.microsoft.com/office/drawing/2014/main" id="{A5BED603-6E4D-4AED-99D7-5B2551AF97D8}"/>
                </a:ext>
              </a:extLst>
            </p:cNvPr>
            <p:cNvSpPr>
              <a:spLocks noChangeShapeType="1"/>
            </p:cNvSpPr>
            <p:nvPr>
              <p:custDataLst>
                <p:tags r:id="rId1016"/>
              </p:custDataLst>
            </p:nvPr>
          </p:nvSpPr>
          <p:spPr bwMode="auto">
            <a:xfrm>
              <a:off x="2999867" y="1611313"/>
              <a:ext cx="31750" cy="236538"/>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Line 1018">
              <a:extLst>
                <a:ext uri="{FF2B5EF4-FFF2-40B4-BE49-F238E27FC236}">
                  <a16:creationId xmlns:a16="http://schemas.microsoft.com/office/drawing/2014/main" id="{8CC32153-2752-4BA5-8177-4DF50B2C49B7}"/>
                </a:ext>
              </a:extLst>
            </p:cNvPr>
            <p:cNvSpPr>
              <a:spLocks noChangeShapeType="1"/>
            </p:cNvSpPr>
            <p:nvPr>
              <p:custDataLst>
                <p:tags r:id="rId1017"/>
              </p:custDataLst>
            </p:nvPr>
          </p:nvSpPr>
          <p:spPr bwMode="auto">
            <a:xfrm>
              <a:off x="2996692" y="1611313"/>
              <a:ext cx="33338" cy="236538"/>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19">
              <a:extLst>
                <a:ext uri="{FF2B5EF4-FFF2-40B4-BE49-F238E27FC236}">
                  <a16:creationId xmlns:a16="http://schemas.microsoft.com/office/drawing/2014/main" id="{6681C502-1B77-4836-BF9E-D900F945E627}"/>
                </a:ext>
              </a:extLst>
            </p:cNvPr>
            <p:cNvSpPr>
              <a:spLocks noChangeShapeType="1"/>
            </p:cNvSpPr>
            <p:nvPr>
              <p:custDataLst>
                <p:tags r:id="rId1018"/>
              </p:custDataLst>
            </p:nvPr>
          </p:nvSpPr>
          <p:spPr bwMode="auto">
            <a:xfrm>
              <a:off x="2995105" y="1611313"/>
              <a:ext cx="31750" cy="236538"/>
            </a:xfrm>
            <a:prstGeom prst="line">
              <a:avLst/>
            </a:prstGeom>
            <a:noFill/>
            <a:ln w="12700">
              <a:solidFill>
                <a:srgbClr val="B0B0B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020">
              <a:extLst>
                <a:ext uri="{FF2B5EF4-FFF2-40B4-BE49-F238E27FC236}">
                  <a16:creationId xmlns:a16="http://schemas.microsoft.com/office/drawing/2014/main" id="{E704A704-807F-4BEF-B6D0-FB623B42CFF1}"/>
                </a:ext>
              </a:extLst>
            </p:cNvPr>
            <p:cNvSpPr>
              <a:spLocks noChangeShapeType="1"/>
            </p:cNvSpPr>
            <p:nvPr>
              <p:custDataLst>
                <p:tags r:id="rId1019"/>
              </p:custDataLst>
            </p:nvPr>
          </p:nvSpPr>
          <p:spPr bwMode="auto">
            <a:xfrm>
              <a:off x="2991930" y="1612901"/>
              <a:ext cx="33337"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Line 1021">
              <a:extLst>
                <a:ext uri="{FF2B5EF4-FFF2-40B4-BE49-F238E27FC236}">
                  <a16:creationId xmlns:a16="http://schemas.microsoft.com/office/drawing/2014/main" id="{41DFDF89-B325-4C08-A10F-17EC4AA1891B}"/>
                </a:ext>
              </a:extLst>
            </p:cNvPr>
            <p:cNvSpPr>
              <a:spLocks noChangeShapeType="1"/>
            </p:cNvSpPr>
            <p:nvPr>
              <p:custDataLst>
                <p:tags r:id="rId1020"/>
              </p:custDataLst>
            </p:nvPr>
          </p:nvSpPr>
          <p:spPr bwMode="auto">
            <a:xfrm>
              <a:off x="2990342" y="1612901"/>
              <a:ext cx="31750"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Line 1022">
              <a:extLst>
                <a:ext uri="{FF2B5EF4-FFF2-40B4-BE49-F238E27FC236}">
                  <a16:creationId xmlns:a16="http://schemas.microsoft.com/office/drawing/2014/main" id="{E24572DA-86EE-449B-BF4B-951DA34DA340}"/>
                </a:ext>
              </a:extLst>
            </p:cNvPr>
            <p:cNvSpPr>
              <a:spLocks noChangeShapeType="1"/>
            </p:cNvSpPr>
            <p:nvPr>
              <p:custDataLst>
                <p:tags r:id="rId1021"/>
              </p:custDataLst>
            </p:nvPr>
          </p:nvSpPr>
          <p:spPr bwMode="auto">
            <a:xfrm>
              <a:off x="2987167" y="1612901"/>
              <a:ext cx="33338"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Line 1023">
              <a:extLst>
                <a:ext uri="{FF2B5EF4-FFF2-40B4-BE49-F238E27FC236}">
                  <a16:creationId xmlns:a16="http://schemas.microsoft.com/office/drawing/2014/main" id="{9FF90FEB-B3E5-46D4-99B2-F42DCE1F1F73}"/>
                </a:ext>
              </a:extLst>
            </p:cNvPr>
            <p:cNvSpPr>
              <a:spLocks noChangeShapeType="1"/>
            </p:cNvSpPr>
            <p:nvPr>
              <p:custDataLst>
                <p:tags r:id="rId1022"/>
              </p:custDataLst>
            </p:nvPr>
          </p:nvSpPr>
          <p:spPr bwMode="auto">
            <a:xfrm>
              <a:off x="2985580" y="1612901"/>
              <a:ext cx="31750"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Line 1024">
              <a:extLst>
                <a:ext uri="{FF2B5EF4-FFF2-40B4-BE49-F238E27FC236}">
                  <a16:creationId xmlns:a16="http://schemas.microsoft.com/office/drawing/2014/main" id="{0D07FA21-7A10-4A75-B521-9804FA71E08C}"/>
                </a:ext>
              </a:extLst>
            </p:cNvPr>
            <p:cNvSpPr>
              <a:spLocks noChangeShapeType="1"/>
            </p:cNvSpPr>
            <p:nvPr>
              <p:custDataLst>
                <p:tags r:id="rId1023"/>
              </p:custDataLst>
            </p:nvPr>
          </p:nvSpPr>
          <p:spPr bwMode="auto">
            <a:xfrm>
              <a:off x="2983992" y="1612901"/>
              <a:ext cx="31750"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Line 1025">
              <a:extLst>
                <a:ext uri="{FF2B5EF4-FFF2-40B4-BE49-F238E27FC236}">
                  <a16:creationId xmlns:a16="http://schemas.microsoft.com/office/drawing/2014/main" id="{CBAC1D5D-4EBF-4149-94B8-86464957635C}"/>
                </a:ext>
              </a:extLst>
            </p:cNvPr>
            <p:cNvSpPr>
              <a:spLocks noChangeShapeType="1"/>
            </p:cNvSpPr>
            <p:nvPr>
              <p:custDataLst>
                <p:tags r:id="rId1024"/>
              </p:custDataLst>
            </p:nvPr>
          </p:nvSpPr>
          <p:spPr bwMode="auto">
            <a:xfrm>
              <a:off x="2980817" y="1612901"/>
              <a:ext cx="31750" cy="23495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Line 1026">
              <a:extLst>
                <a:ext uri="{FF2B5EF4-FFF2-40B4-BE49-F238E27FC236}">
                  <a16:creationId xmlns:a16="http://schemas.microsoft.com/office/drawing/2014/main" id="{E55BD025-7C48-4E96-86A2-5ABF31AF69E4}"/>
                </a:ext>
              </a:extLst>
            </p:cNvPr>
            <p:cNvSpPr>
              <a:spLocks noChangeShapeType="1"/>
            </p:cNvSpPr>
            <p:nvPr>
              <p:custDataLst>
                <p:tags r:id="rId1025"/>
              </p:custDataLst>
            </p:nvPr>
          </p:nvSpPr>
          <p:spPr bwMode="auto">
            <a:xfrm flipH="1" flipV="1">
              <a:off x="3060192" y="1604963"/>
              <a:ext cx="34925" cy="2444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Line 1027">
              <a:extLst>
                <a:ext uri="{FF2B5EF4-FFF2-40B4-BE49-F238E27FC236}">
                  <a16:creationId xmlns:a16="http://schemas.microsoft.com/office/drawing/2014/main" id="{C47FFB80-DAF7-4DC5-B7C1-55C7B1A763FC}"/>
                </a:ext>
              </a:extLst>
            </p:cNvPr>
            <p:cNvSpPr>
              <a:spLocks noChangeShapeType="1"/>
            </p:cNvSpPr>
            <p:nvPr>
              <p:custDataLst>
                <p:tags r:id="rId1026"/>
              </p:custDataLst>
            </p:nvPr>
          </p:nvSpPr>
          <p:spPr bwMode="auto">
            <a:xfrm flipV="1">
              <a:off x="3084005" y="1846263"/>
              <a:ext cx="11112" cy="34766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Line 1028">
              <a:extLst>
                <a:ext uri="{FF2B5EF4-FFF2-40B4-BE49-F238E27FC236}">
                  <a16:creationId xmlns:a16="http://schemas.microsoft.com/office/drawing/2014/main" id="{3D5E855F-3C7F-45C7-B957-D2CB9946EA0E}"/>
                </a:ext>
              </a:extLst>
            </p:cNvPr>
            <p:cNvSpPr>
              <a:spLocks noChangeShapeType="1"/>
            </p:cNvSpPr>
            <p:nvPr>
              <p:custDataLst>
                <p:tags r:id="rId1027"/>
              </p:custDataLst>
            </p:nvPr>
          </p:nvSpPr>
          <p:spPr bwMode="auto">
            <a:xfrm flipH="1">
              <a:off x="2979230" y="1603376"/>
              <a:ext cx="80962" cy="793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Line 1029">
              <a:extLst>
                <a:ext uri="{FF2B5EF4-FFF2-40B4-BE49-F238E27FC236}">
                  <a16:creationId xmlns:a16="http://schemas.microsoft.com/office/drawing/2014/main" id="{0951C61A-5CB5-4BAD-AB17-7032DEF06C9F}"/>
                </a:ext>
              </a:extLst>
            </p:cNvPr>
            <p:cNvSpPr>
              <a:spLocks noChangeShapeType="1"/>
            </p:cNvSpPr>
            <p:nvPr>
              <p:custDataLst>
                <p:tags r:id="rId1028"/>
              </p:custDataLst>
            </p:nvPr>
          </p:nvSpPr>
          <p:spPr bwMode="auto">
            <a:xfrm flipH="1" flipV="1">
              <a:off x="3060192" y="1603376"/>
              <a:ext cx="52388" cy="174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030">
              <a:extLst>
                <a:ext uri="{FF2B5EF4-FFF2-40B4-BE49-F238E27FC236}">
                  <a16:creationId xmlns:a16="http://schemas.microsoft.com/office/drawing/2014/main" id="{1C8DA7C4-4EA3-4D5B-8941-4A9B2EC315C6}"/>
                </a:ext>
              </a:extLst>
            </p:cNvPr>
            <p:cNvSpPr>
              <a:spLocks/>
            </p:cNvSpPr>
            <p:nvPr>
              <p:custDataLst>
                <p:tags r:id="rId1029"/>
              </p:custDataLst>
            </p:nvPr>
          </p:nvSpPr>
          <p:spPr bwMode="auto">
            <a:xfrm>
              <a:off x="3010980" y="1847851"/>
              <a:ext cx="131762" cy="347662"/>
            </a:xfrm>
            <a:custGeom>
              <a:avLst/>
              <a:gdLst>
                <a:gd name="T0" fmla="*/ 54 w 83"/>
                <a:gd name="T1" fmla="*/ 0 h 219"/>
                <a:gd name="T2" fmla="*/ 0 w 83"/>
                <a:gd name="T3" fmla="*/ 1 h 219"/>
                <a:gd name="T4" fmla="*/ 0 w 83"/>
                <a:gd name="T5" fmla="*/ 217 h 219"/>
                <a:gd name="T6" fmla="*/ 46 w 83"/>
                <a:gd name="T7" fmla="*/ 218 h 219"/>
                <a:gd name="T8" fmla="*/ 82 w 83"/>
                <a:gd name="T9" fmla="*/ 200 h 219"/>
              </a:gdLst>
              <a:ahLst/>
              <a:cxnLst>
                <a:cxn ang="0">
                  <a:pos x="T0" y="T1"/>
                </a:cxn>
                <a:cxn ang="0">
                  <a:pos x="T2" y="T3"/>
                </a:cxn>
                <a:cxn ang="0">
                  <a:pos x="T4" y="T5"/>
                </a:cxn>
                <a:cxn ang="0">
                  <a:pos x="T6" y="T7"/>
                </a:cxn>
                <a:cxn ang="0">
                  <a:pos x="T8" y="T9"/>
                </a:cxn>
              </a:cxnLst>
              <a:rect l="0" t="0" r="r" b="b"/>
              <a:pathLst>
                <a:path w="83" h="219">
                  <a:moveTo>
                    <a:pt x="54" y="0"/>
                  </a:moveTo>
                  <a:lnTo>
                    <a:pt x="0" y="1"/>
                  </a:lnTo>
                  <a:lnTo>
                    <a:pt x="0" y="217"/>
                  </a:lnTo>
                  <a:lnTo>
                    <a:pt x="46" y="218"/>
                  </a:lnTo>
                  <a:lnTo>
                    <a:pt x="82" y="20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1031">
              <a:extLst>
                <a:ext uri="{FF2B5EF4-FFF2-40B4-BE49-F238E27FC236}">
                  <a16:creationId xmlns:a16="http://schemas.microsoft.com/office/drawing/2014/main" id="{487D38D1-776D-4737-BF33-C3522E7AC470}"/>
                </a:ext>
              </a:extLst>
            </p:cNvPr>
            <p:cNvSpPr>
              <a:spLocks noChangeShapeType="1"/>
            </p:cNvSpPr>
            <p:nvPr>
              <p:custDataLst>
                <p:tags r:id="rId1030"/>
              </p:custDataLst>
            </p:nvPr>
          </p:nvSpPr>
          <p:spPr bwMode="auto">
            <a:xfrm flipH="1" flipV="1">
              <a:off x="3096705" y="1847851"/>
              <a:ext cx="58737"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Line 1032">
              <a:extLst>
                <a:ext uri="{FF2B5EF4-FFF2-40B4-BE49-F238E27FC236}">
                  <a16:creationId xmlns:a16="http://schemas.microsoft.com/office/drawing/2014/main" id="{3378BF45-42ED-4694-B348-4ED1B84A252A}"/>
                </a:ext>
              </a:extLst>
            </p:cNvPr>
            <p:cNvSpPr>
              <a:spLocks noChangeShapeType="1"/>
            </p:cNvSpPr>
            <p:nvPr>
              <p:custDataLst>
                <p:tags r:id="rId1031"/>
              </p:custDataLst>
            </p:nvPr>
          </p:nvSpPr>
          <p:spPr bwMode="auto">
            <a:xfrm flipV="1">
              <a:off x="2664905" y="1385888"/>
              <a:ext cx="4762"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Line 1033">
              <a:extLst>
                <a:ext uri="{FF2B5EF4-FFF2-40B4-BE49-F238E27FC236}">
                  <a16:creationId xmlns:a16="http://schemas.microsoft.com/office/drawing/2014/main" id="{732D64BF-1B8E-4ED9-820D-C7469E147143}"/>
                </a:ext>
              </a:extLst>
            </p:cNvPr>
            <p:cNvSpPr>
              <a:spLocks noChangeShapeType="1"/>
            </p:cNvSpPr>
            <p:nvPr>
              <p:custDataLst>
                <p:tags r:id="rId1032"/>
              </p:custDataLst>
            </p:nvPr>
          </p:nvSpPr>
          <p:spPr bwMode="auto">
            <a:xfrm>
              <a:off x="2879217" y="1435101"/>
              <a:ext cx="4763"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1034">
              <a:extLst>
                <a:ext uri="{FF2B5EF4-FFF2-40B4-BE49-F238E27FC236}">
                  <a16:creationId xmlns:a16="http://schemas.microsoft.com/office/drawing/2014/main" id="{8AEFE669-9EA1-40D0-B0A1-BDA04ED2A83D}"/>
                </a:ext>
              </a:extLst>
            </p:cNvPr>
            <p:cNvSpPr>
              <a:spLocks noChangeShapeType="1"/>
            </p:cNvSpPr>
            <p:nvPr>
              <p:custDataLst>
                <p:tags r:id="rId1033"/>
              </p:custDataLst>
            </p:nvPr>
          </p:nvSpPr>
          <p:spPr bwMode="auto">
            <a:xfrm flipH="1" flipV="1">
              <a:off x="2879217" y="1435101"/>
              <a:ext cx="4763"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1035">
              <a:extLst>
                <a:ext uri="{FF2B5EF4-FFF2-40B4-BE49-F238E27FC236}">
                  <a16:creationId xmlns:a16="http://schemas.microsoft.com/office/drawing/2014/main" id="{A0799956-13A5-4BC6-8B93-52D9E5CA1458}"/>
                </a:ext>
              </a:extLst>
            </p:cNvPr>
            <p:cNvSpPr>
              <a:spLocks noChangeShapeType="1"/>
            </p:cNvSpPr>
            <p:nvPr>
              <p:custDataLst>
                <p:tags r:id="rId1034"/>
              </p:custDataLst>
            </p:nvPr>
          </p:nvSpPr>
          <p:spPr bwMode="auto">
            <a:xfrm flipV="1">
              <a:off x="2817305" y="1225551"/>
              <a:ext cx="3175"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1036">
              <a:extLst>
                <a:ext uri="{FF2B5EF4-FFF2-40B4-BE49-F238E27FC236}">
                  <a16:creationId xmlns:a16="http://schemas.microsoft.com/office/drawing/2014/main" id="{23758E65-D217-45CE-8600-C81491E8CC63}"/>
                </a:ext>
              </a:extLst>
            </p:cNvPr>
            <p:cNvSpPr>
              <a:spLocks noChangeShapeType="1"/>
            </p:cNvSpPr>
            <p:nvPr>
              <p:custDataLst>
                <p:tags r:id="rId1035"/>
              </p:custDataLst>
            </p:nvPr>
          </p:nvSpPr>
          <p:spPr bwMode="auto">
            <a:xfrm flipH="1" flipV="1">
              <a:off x="2602992" y="11747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1037">
              <a:extLst>
                <a:ext uri="{FF2B5EF4-FFF2-40B4-BE49-F238E27FC236}">
                  <a16:creationId xmlns:a16="http://schemas.microsoft.com/office/drawing/2014/main" id="{57961DED-E633-4827-A396-5E3138D02471}"/>
                </a:ext>
              </a:extLst>
            </p:cNvPr>
            <p:cNvSpPr>
              <a:spLocks noChangeShapeType="1"/>
            </p:cNvSpPr>
            <p:nvPr>
              <p:custDataLst>
                <p:tags r:id="rId1036"/>
              </p:custDataLst>
            </p:nvPr>
          </p:nvSpPr>
          <p:spPr bwMode="auto">
            <a:xfrm>
              <a:off x="2602992" y="1174751"/>
              <a:ext cx="3175" cy="47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1038">
              <a:extLst>
                <a:ext uri="{FF2B5EF4-FFF2-40B4-BE49-F238E27FC236}">
                  <a16:creationId xmlns:a16="http://schemas.microsoft.com/office/drawing/2014/main" id="{B23E471A-DAC7-427B-868A-C728921C2AD0}"/>
                </a:ext>
              </a:extLst>
            </p:cNvPr>
            <p:cNvSpPr>
              <a:spLocks noChangeShapeType="1"/>
            </p:cNvSpPr>
            <p:nvPr>
              <p:custDataLst>
                <p:tags r:id="rId1037"/>
              </p:custDataLst>
            </p:nvPr>
          </p:nvSpPr>
          <p:spPr bwMode="auto">
            <a:xfrm flipH="1" flipV="1">
              <a:off x="2715705" y="1071563"/>
              <a:ext cx="3175" cy="4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1039">
              <a:extLst>
                <a:ext uri="{FF2B5EF4-FFF2-40B4-BE49-F238E27FC236}">
                  <a16:creationId xmlns:a16="http://schemas.microsoft.com/office/drawing/2014/main" id="{01EA16D9-CCA9-4002-9816-70D9AA4E6F1A}"/>
                </a:ext>
              </a:extLst>
            </p:cNvPr>
            <p:cNvSpPr>
              <a:spLocks noChangeShapeType="1"/>
            </p:cNvSpPr>
            <p:nvPr>
              <p:custDataLst>
                <p:tags r:id="rId1038"/>
              </p:custDataLst>
            </p:nvPr>
          </p:nvSpPr>
          <p:spPr bwMode="auto">
            <a:xfrm flipV="1">
              <a:off x="2799842" y="1435101"/>
              <a:ext cx="762000" cy="1254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Line 1040">
              <a:extLst>
                <a:ext uri="{FF2B5EF4-FFF2-40B4-BE49-F238E27FC236}">
                  <a16:creationId xmlns:a16="http://schemas.microsoft.com/office/drawing/2014/main" id="{DA748343-7900-48ED-B444-058934AAD738}"/>
                </a:ext>
              </a:extLst>
            </p:cNvPr>
            <p:cNvSpPr>
              <a:spLocks noChangeShapeType="1"/>
            </p:cNvSpPr>
            <p:nvPr>
              <p:custDataLst>
                <p:tags r:id="rId1039"/>
              </p:custDataLst>
            </p:nvPr>
          </p:nvSpPr>
          <p:spPr bwMode="auto">
            <a:xfrm flipV="1">
              <a:off x="3149092" y="1860551"/>
              <a:ext cx="346075" cy="1254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1041">
              <a:extLst>
                <a:ext uri="{FF2B5EF4-FFF2-40B4-BE49-F238E27FC236}">
                  <a16:creationId xmlns:a16="http://schemas.microsoft.com/office/drawing/2014/main" id="{44E65416-C554-484F-BAC2-9A6F3114E86A}"/>
                </a:ext>
              </a:extLst>
            </p:cNvPr>
            <p:cNvSpPr>
              <a:spLocks/>
            </p:cNvSpPr>
            <p:nvPr>
              <p:custDataLst>
                <p:tags r:id="rId1040"/>
              </p:custDataLst>
            </p:nvPr>
          </p:nvSpPr>
          <p:spPr bwMode="auto">
            <a:xfrm>
              <a:off x="2302955" y="2520951"/>
              <a:ext cx="65087" cy="66675"/>
            </a:xfrm>
            <a:custGeom>
              <a:avLst/>
              <a:gdLst>
                <a:gd name="T0" fmla="*/ 18 w 41"/>
                <a:gd name="T1" fmla="*/ 38 h 42"/>
                <a:gd name="T2" fmla="*/ 22 w 41"/>
                <a:gd name="T3" fmla="*/ 39 h 42"/>
                <a:gd name="T4" fmla="*/ 26 w 41"/>
                <a:gd name="T5" fmla="*/ 40 h 42"/>
                <a:gd name="T6" fmla="*/ 29 w 41"/>
                <a:gd name="T7" fmla="*/ 41 h 42"/>
                <a:gd name="T8" fmla="*/ 32 w 41"/>
                <a:gd name="T9" fmla="*/ 40 h 42"/>
                <a:gd name="T10" fmla="*/ 35 w 41"/>
                <a:gd name="T11" fmla="*/ 39 h 42"/>
                <a:gd name="T12" fmla="*/ 37 w 41"/>
                <a:gd name="T13" fmla="*/ 37 h 42"/>
                <a:gd name="T14" fmla="*/ 39 w 41"/>
                <a:gd name="T15" fmla="*/ 34 h 42"/>
                <a:gd name="T16" fmla="*/ 39 w 41"/>
                <a:gd name="T17" fmla="*/ 31 h 42"/>
                <a:gd name="T18" fmla="*/ 39 w 41"/>
                <a:gd name="T19" fmla="*/ 27 h 42"/>
                <a:gd name="T20" fmla="*/ 39 w 41"/>
                <a:gd name="T21" fmla="*/ 24 h 42"/>
                <a:gd name="T22" fmla="*/ 37 w 41"/>
                <a:gd name="T23" fmla="*/ 20 h 42"/>
                <a:gd name="T24" fmla="*/ 35 w 41"/>
                <a:gd name="T25" fmla="*/ 16 h 42"/>
                <a:gd name="T26" fmla="*/ 32 w 41"/>
                <a:gd name="T27" fmla="*/ 12 h 42"/>
                <a:gd name="T28" fmla="*/ 29 w 41"/>
                <a:gd name="T29" fmla="*/ 9 h 42"/>
                <a:gd name="T30" fmla="*/ 26 w 41"/>
                <a:gd name="T31" fmla="*/ 6 h 42"/>
                <a:gd name="T32" fmla="*/ 21 w 41"/>
                <a:gd name="T33" fmla="*/ 3 h 42"/>
                <a:gd name="T34" fmla="*/ 17 w 41"/>
                <a:gd name="T35" fmla="*/ 2 h 42"/>
                <a:gd name="T36" fmla="*/ 14 w 41"/>
                <a:gd name="T37" fmla="*/ 1 h 42"/>
                <a:gd name="T38" fmla="*/ 10 w 41"/>
                <a:gd name="T39" fmla="*/ 0 h 42"/>
                <a:gd name="T40" fmla="*/ 7 w 41"/>
                <a:gd name="T41" fmla="*/ 1 h 42"/>
                <a:gd name="T42" fmla="*/ 4 w 41"/>
                <a:gd name="T43" fmla="*/ 2 h 42"/>
                <a:gd name="T44" fmla="*/ 2 w 41"/>
                <a:gd name="T45" fmla="*/ 4 h 42"/>
                <a:gd name="T46" fmla="*/ 1 w 41"/>
                <a:gd name="T47" fmla="*/ 7 h 42"/>
                <a:gd name="T48" fmla="*/ 0 w 41"/>
                <a:gd name="T49" fmla="*/ 10 h 42"/>
                <a:gd name="T50" fmla="*/ 0 w 41"/>
                <a:gd name="T51" fmla="*/ 14 h 42"/>
                <a:gd name="T52" fmla="*/ 1 w 41"/>
                <a:gd name="T53" fmla="*/ 17 h 42"/>
                <a:gd name="T54" fmla="*/ 2 w 41"/>
                <a:gd name="T55" fmla="*/ 21 h 42"/>
                <a:gd name="T56" fmla="*/ 4 w 41"/>
                <a:gd name="T57" fmla="*/ 25 h 42"/>
                <a:gd name="T58" fmla="*/ 7 w 41"/>
                <a:gd name="T59" fmla="*/ 29 h 42"/>
                <a:gd name="T60" fmla="*/ 10 w 41"/>
                <a:gd name="T61" fmla="*/ 32 h 42"/>
                <a:gd name="T62" fmla="*/ 14 w 41"/>
                <a:gd name="T6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16" y="36"/>
                  </a:moveTo>
                  <a:lnTo>
                    <a:pt x="18" y="38"/>
                  </a:lnTo>
                  <a:lnTo>
                    <a:pt x="20" y="38"/>
                  </a:lnTo>
                  <a:lnTo>
                    <a:pt x="22" y="39"/>
                  </a:lnTo>
                  <a:lnTo>
                    <a:pt x="24" y="40"/>
                  </a:lnTo>
                  <a:lnTo>
                    <a:pt x="26" y="40"/>
                  </a:lnTo>
                  <a:lnTo>
                    <a:pt x="27" y="40"/>
                  </a:lnTo>
                  <a:lnTo>
                    <a:pt x="29" y="41"/>
                  </a:lnTo>
                  <a:lnTo>
                    <a:pt x="31" y="40"/>
                  </a:lnTo>
                  <a:lnTo>
                    <a:pt x="32" y="40"/>
                  </a:lnTo>
                  <a:lnTo>
                    <a:pt x="34" y="39"/>
                  </a:lnTo>
                  <a:lnTo>
                    <a:pt x="35" y="39"/>
                  </a:lnTo>
                  <a:lnTo>
                    <a:pt x="36" y="38"/>
                  </a:lnTo>
                  <a:lnTo>
                    <a:pt x="37" y="37"/>
                  </a:lnTo>
                  <a:lnTo>
                    <a:pt x="38" y="36"/>
                  </a:lnTo>
                  <a:lnTo>
                    <a:pt x="39" y="34"/>
                  </a:lnTo>
                  <a:lnTo>
                    <a:pt x="39" y="33"/>
                  </a:lnTo>
                  <a:lnTo>
                    <a:pt x="39" y="31"/>
                  </a:lnTo>
                  <a:lnTo>
                    <a:pt x="40" y="29"/>
                  </a:lnTo>
                  <a:lnTo>
                    <a:pt x="39" y="27"/>
                  </a:lnTo>
                  <a:lnTo>
                    <a:pt x="39" y="25"/>
                  </a:lnTo>
                  <a:lnTo>
                    <a:pt x="39" y="24"/>
                  </a:lnTo>
                  <a:lnTo>
                    <a:pt x="38" y="22"/>
                  </a:lnTo>
                  <a:lnTo>
                    <a:pt x="37" y="20"/>
                  </a:lnTo>
                  <a:lnTo>
                    <a:pt x="36" y="18"/>
                  </a:lnTo>
                  <a:lnTo>
                    <a:pt x="35" y="16"/>
                  </a:lnTo>
                  <a:lnTo>
                    <a:pt x="34" y="14"/>
                  </a:lnTo>
                  <a:lnTo>
                    <a:pt x="32" y="12"/>
                  </a:lnTo>
                  <a:lnTo>
                    <a:pt x="31" y="11"/>
                  </a:lnTo>
                  <a:lnTo>
                    <a:pt x="29" y="9"/>
                  </a:lnTo>
                  <a:lnTo>
                    <a:pt x="27" y="7"/>
                  </a:lnTo>
                  <a:lnTo>
                    <a:pt x="26" y="6"/>
                  </a:lnTo>
                  <a:lnTo>
                    <a:pt x="24" y="5"/>
                  </a:lnTo>
                  <a:lnTo>
                    <a:pt x="21" y="3"/>
                  </a:lnTo>
                  <a:lnTo>
                    <a:pt x="20" y="3"/>
                  </a:lnTo>
                  <a:lnTo>
                    <a:pt x="17" y="2"/>
                  </a:lnTo>
                  <a:lnTo>
                    <a:pt x="16" y="1"/>
                  </a:lnTo>
                  <a:lnTo>
                    <a:pt x="14" y="1"/>
                  </a:lnTo>
                  <a:lnTo>
                    <a:pt x="12" y="1"/>
                  </a:lnTo>
                  <a:lnTo>
                    <a:pt x="10" y="0"/>
                  </a:lnTo>
                  <a:lnTo>
                    <a:pt x="9" y="1"/>
                  </a:lnTo>
                  <a:lnTo>
                    <a:pt x="7" y="1"/>
                  </a:lnTo>
                  <a:lnTo>
                    <a:pt x="6" y="2"/>
                  </a:lnTo>
                  <a:lnTo>
                    <a:pt x="4" y="2"/>
                  </a:lnTo>
                  <a:lnTo>
                    <a:pt x="3" y="3"/>
                  </a:lnTo>
                  <a:lnTo>
                    <a:pt x="2" y="4"/>
                  </a:lnTo>
                  <a:lnTo>
                    <a:pt x="1" y="5"/>
                  </a:lnTo>
                  <a:lnTo>
                    <a:pt x="1" y="7"/>
                  </a:lnTo>
                  <a:lnTo>
                    <a:pt x="0" y="8"/>
                  </a:lnTo>
                  <a:lnTo>
                    <a:pt x="0" y="10"/>
                  </a:lnTo>
                  <a:lnTo>
                    <a:pt x="0" y="12"/>
                  </a:lnTo>
                  <a:lnTo>
                    <a:pt x="0" y="14"/>
                  </a:lnTo>
                  <a:lnTo>
                    <a:pt x="0" y="15"/>
                  </a:lnTo>
                  <a:lnTo>
                    <a:pt x="1" y="17"/>
                  </a:lnTo>
                  <a:lnTo>
                    <a:pt x="1" y="19"/>
                  </a:lnTo>
                  <a:lnTo>
                    <a:pt x="2" y="21"/>
                  </a:lnTo>
                  <a:lnTo>
                    <a:pt x="3" y="23"/>
                  </a:lnTo>
                  <a:lnTo>
                    <a:pt x="4" y="25"/>
                  </a:lnTo>
                  <a:lnTo>
                    <a:pt x="6" y="27"/>
                  </a:lnTo>
                  <a:lnTo>
                    <a:pt x="7" y="29"/>
                  </a:lnTo>
                  <a:lnTo>
                    <a:pt x="9" y="30"/>
                  </a:lnTo>
                  <a:lnTo>
                    <a:pt x="10" y="32"/>
                  </a:lnTo>
                  <a:lnTo>
                    <a:pt x="12" y="34"/>
                  </a:lnTo>
                  <a:lnTo>
                    <a:pt x="14" y="35"/>
                  </a:lnTo>
                  <a:lnTo>
                    <a:pt x="16" y="36"/>
                  </a:lnTo>
                </a:path>
              </a:pathLst>
            </a:custGeom>
            <a:solidFill>
              <a:srgbClr val="FFFFFF"/>
            </a:solidFill>
            <a:ln w="12700" cap="rnd"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1042">
              <a:extLst>
                <a:ext uri="{FF2B5EF4-FFF2-40B4-BE49-F238E27FC236}">
                  <a16:creationId xmlns:a16="http://schemas.microsoft.com/office/drawing/2014/main" id="{2E11606A-8AE0-48F6-B5DE-6C93585697C2}"/>
                </a:ext>
              </a:extLst>
            </p:cNvPr>
            <p:cNvSpPr>
              <a:spLocks/>
            </p:cNvSpPr>
            <p:nvPr>
              <p:custDataLst>
                <p:tags r:id="rId1041"/>
              </p:custDataLst>
            </p:nvPr>
          </p:nvSpPr>
          <p:spPr bwMode="auto">
            <a:xfrm>
              <a:off x="2302955" y="2520951"/>
              <a:ext cx="65087" cy="66675"/>
            </a:xfrm>
            <a:custGeom>
              <a:avLst/>
              <a:gdLst>
                <a:gd name="T0" fmla="*/ 18 w 41"/>
                <a:gd name="T1" fmla="*/ 38 h 42"/>
                <a:gd name="T2" fmla="*/ 22 w 41"/>
                <a:gd name="T3" fmla="*/ 39 h 42"/>
                <a:gd name="T4" fmla="*/ 26 w 41"/>
                <a:gd name="T5" fmla="*/ 40 h 42"/>
                <a:gd name="T6" fmla="*/ 29 w 41"/>
                <a:gd name="T7" fmla="*/ 41 h 42"/>
                <a:gd name="T8" fmla="*/ 32 w 41"/>
                <a:gd name="T9" fmla="*/ 40 h 42"/>
                <a:gd name="T10" fmla="*/ 35 w 41"/>
                <a:gd name="T11" fmla="*/ 39 h 42"/>
                <a:gd name="T12" fmla="*/ 37 w 41"/>
                <a:gd name="T13" fmla="*/ 37 h 42"/>
                <a:gd name="T14" fmla="*/ 39 w 41"/>
                <a:gd name="T15" fmla="*/ 34 h 42"/>
                <a:gd name="T16" fmla="*/ 39 w 41"/>
                <a:gd name="T17" fmla="*/ 31 h 42"/>
                <a:gd name="T18" fmla="*/ 39 w 41"/>
                <a:gd name="T19" fmla="*/ 27 h 42"/>
                <a:gd name="T20" fmla="*/ 39 w 41"/>
                <a:gd name="T21" fmla="*/ 24 h 42"/>
                <a:gd name="T22" fmla="*/ 37 w 41"/>
                <a:gd name="T23" fmla="*/ 20 h 42"/>
                <a:gd name="T24" fmla="*/ 35 w 41"/>
                <a:gd name="T25" fmla="*/ 16 h 42"/>
                <a:gd name="T26" fmla="*/ 32 w 41"/>
                <a:gd name="T27" fmla="*/ 12 h 42"/>
                <a:gd name="T28" fmla="*/ 29 w 41"/>
                <a:gd name="T29" fmla="*/ 9 h 42"/>
                <a:gd name="T30" fmla="*/ 26 w 41"/>
                <a:gd name="T31" fmla="*/ 6 h 42"/>
                <a:gd name="T32" fmla="*/ 21 w 41"/>
                <a:gd name="T33" fmla="*/ 3 h 42"/>
                <a:gd name="T34" fmla="*/ 17 w 41"/>
                <a:gd name="T35" fmla="*/ 2 h 42"/>
                <a:gd name="T36" fmla="*/ 14 w 41"/>
                <a:gd name="T37" fmla="*/ 1 h 42"/>
                <a:gd name="T38" fmla="*/ 10 w 41"/>
                <a:gd name="T39" fmla="*/ 0 h 42"/>
                <a:gd name="T40" fmla="*/ 7 w 41"/>
                <a:gd name="T41" fmla="*/ 1 h 42"/>
                <a:gd name="T42" fmla="*/ 4 w 41"/>
                <a:gd name="T43" fmla="*/ 2 h 42"/>
                <a:gd name="T44" fmla="*/ 2 w 41"/>
                <a:gd name="T45" fmla="*/ 4 h 42"/>
                <a:gd name="T46" fmla="*/ 1 w 41"/>
                <a:gd name="T47" fmla="*/ 7 h 42"/>
                <a:gd name="T48" fmla="*/ 0 w 41"/>
                <a:gd name="T49" fmla="*/ 10 h 42"/>
                <a:gd name="T50" fmla="*/ 0 w 41"/>
                <a:gd name="T51" fmla="*/ 14 h 42"/>
                <a:gd name="T52" fmla="*/ 1 w 41"/>
                <a:gd name="T53" fmla="*/ 17 h 42"/>
                <a:gd name="T54" fmla="*/ 2 w 41"/>
                <a:gd name="T55" fmla="*/ 21 h 42"/>
                <a:gd name="T56" fmla="*/ 4 w 41"/>
                <a:gd name="T57" fmla="*/ 25 h 42"/>
                <a:gd name="T58" fmla="*/ 7 w 41"/>
                <a:gd name="T59" fmla="*/ 29 h 42"/>
                <a:gd name="T60" fmla="*/ 10 w 41"/>
                <a:gd name="T61" fmla="*/ 32 h 42"/>
                <a:gd name="T62" fmla="*/ 14 w 41"/>
                <a:gd name="T6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16" y="36"/>
                  </a:moveTo>
                  <a:lnTo>
                    <a:pt x="18" y="38"/>
                  </a:lnTo>
                  <a:lnTo>
                    <a:pt x="20" y="38"/>
                  </a:lnTo>
                  <a:lnTo>
                    <a:pt x="22" y="39"/>
                  </a:lnTo>
                  <a:lnTo>
                    <a:pt x="24" y="40"/>
                  </a:lnTo>
                  <a:lnTo>
                    <a:pt x="26" y="40"/>
                  </a:lnTo>
                  <a:lnTo>
                    <a:pt x="27" y="40"/>
                  </a:lnTo>
                  <a:lnTo>
                    <a:pt x="29" y="41"/>
                  </a:lnTo>
                  <a:lnTo>
                    <a:pt x="31" y="40"/>
                  </a:lnTo>
                  <a:lnTo>
                    <a:pt x="32" y="40"/>
                  </a:lnTo>
                  <a:lnTo>
                    <a:pt x="34" y="39"/>
                  </a:lnTo>
                  <a:lnTo>
                    <a:pt x="35" y="39"/>
                  </a:lnTo>
                  <a:lnTo>
                    <a:pt x="36" y="38"/>
                  </a:lnTo>
                  <a:lnTo>
                    <a:pt x="37" y="37"/>
                  </a:lnTo>
                  <a:lnTo>
                    <a:pt x="38" y="36"/>
                  </a:lnTo>
                  <a:lnTo>
                    <a:pt x="39" y="34"/>
                  </a:lnTo>
                  <a:lnTo>
                    <a:pt x="39" y="33"/>
                  </a:lnTo>
                  <a:lnTo>
                    <a:pt x="39" y="31"/>
                  </a:lnTo>
                  <a:lnTo>
                    <a:pt x="40" y="29"/>
                  </a:lnTo>
                  <a:lnTo>
                    <a:pt x="39" y="27"/>
                  </a:lnTo>
                  <a:lnTo>
                    <a:pt x="39" y="25"/>
                  </a:lnTo>
                  <a:lnTo>
                    <a:pt x="39" y="24"/>
                  </a:lnTo>
                  <a:lnTo>
                    <a:pt x="38" y="22"/>
                  </a:lnTo>
                  <a:lnTo>
                    <a:pt x="37" y="20"/>
                  </a:lnTo>
                  <a:lnTo>
                    <a:pt x="36" y="18"/>
                  </a:lnTo>
                  <a:lnTo>
                    <a:pt x="35" y="16"/>
                  </a:lnTo>
                  <a:lnTo>
                    <a:pt x="34" y="14"/>
                  </a:lnTo>
                  <a:lnTo>
                    <a:pt x="32" y="12"/>
                  </a:lnTo>
                  <a:lnTo>
                    <a:pt x="31" y="11"/>
                  </a:lnTo>
                  <a:lnTo>
                    <a:pt x="29" y="9"/>
                  </a:lnTo>
                  <a:lnTo>
                    <a:pt x="27" y="7"/>
                  </a:lnTo>
                  <a:lnTo>
                    <a:pt x="26" y="6"/>
                  </a:lnTo>
                  <a:lnTo>
                    <a:pt x="24" y="5"/>
                  </a:lnTo>
                  <a:lnTo>
                    <a:pt x="21" y="3"/>
                  </a:lnTo>
                  <a:lnTo>
                    <a:pt x="20" y="3"/>
                  </a:lnTo>
                  <a:lnTo>
                    <a:pt x="17" y="2"/>
                  </a:lnTo>
                  <a:lnTo>
                    <a:pt x="16" y="1"/>
                  </a:lnTo>
                  <a:lnTo>
                    <a:pt x="14" y="1"/>
                  </a:lnTo>
                  <a:lnTo>
                    <a:pt x="12" y="1"/>
                  </a:lnTo>
                  <a:lnTo>
                    <a:pt x="10" y="0"/>
                  </a:lnTo>
                  <a:lnTo>
                    <a:pt x="9" y="1"/>
                  </a:lnTo>
                  <a:lnTo>
                    <a:pt x="7" y="1"/>
                  </a:lnTo>
                  <a:lnTo>
                    <a:pt x="6" y="2"/>
                  </a:lnTo>
                  <a:lnTo>
                    <a:pt x="4" y="2"/>
                  </a:lnTo>
                  <a:lnTo>
                    <a:pt x="3" y="3"/>
                  </a:lnTo>
                  <a:lnTo>
                    <a:pt x="2" y="4"/>
                  </a:lnTo>
                  <a:lnTo>
                    <a:pt x="1" y="5"/>
                  </a:lnTo>
                  <a:lnTo>
                    <a:pt x="1" y="7"/>
                  </a:lnTo>
                  <a:lnTo>
                    <a:pt x="0" y="8"/>
                  </a:lnTo>
                  <a:lnTo>
                    <a:pt x="0" y="10"/>
                  </a:lnTo>
                  <a:lnTo>
                    <a:pt x="0" y="12"/>
                  </a:lnTo>
                  <a:lnTo>
                    <a:pt x="0" y="14"/>
                  </a:lnTo>
                  <a:lnTo>
                    <a:pt x="0" y="15"/>
                  </a:lnTo>
                  <a:lnTo>
                    <a:pt x="1" y="17"/>
                  </a:lnTo>
                  <a:lnTo>
                    <a:pt x="1" y="19"/>
                  </a:lnTo>
                  <a:lnTo>
                    <a:pt x="2" y="21"/>
                  </a:lnTo>
                  <a:lnTo>
                    <a:pt x="3" y="23"/>
                  </a:lnTo>
                  <a:lnTo>
                    <a:pt x="4" y="25"/>
                  </a:lnTo>
                  <a:lnTo>
                    <a:pt x="6" y="27"/>
                  </a:lnTo>
                  <a:lnTo>
                    <a:pt x="7" y="29"/>
                  </a:lnTo>
                  <a:lnTo>
                    <a:pt x="9" y="30"/>
                  </a:lnTo>
                  <a:lnTo>
                    <a:pt x="10" y="32"/>
                  </a:lnTo>
                  <a:lnTo>
                    <a:pt x="12" y="34"/>
                  </a:lnTo>
                  <a:lnTo>
                    <a:pt x="14" y="35"/>
                  </a:lnTo>
                  <a:lnTo>
                    <a:pt x="16" y="36"/>
                  </a:lnTo>
                </a:path>
              </a:pathLst>
            </a:custGeom>
            <a:noFill/>
            <a:ln w="12700" cap="rnd" cmpd="sng">
              <a:solidFill>
                <a:srgbClr val="8080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1043">
              <a:extLst>
                <a:ext uri="{FF2B5EF4-FFF2-40B4-BE49-F238E27FC236}">
                  <a16:creationId xmlns:a16="http://schemas.microsoft.com/office/drawing/2014/main" id="{F822E2F2-C47D-4E4C-8F91-F139450A5E2D}"/>
                </a:ext>
              </a:extLst>
            </p:cNvPr>
            <p:cNvSpPr>
              <a:spLocks/>
            </p:cNvSpPr>
            <p:nvPr>
              <p:custDataLst>
                <p:tags r:id="rId1042"/>
              </p:custDataLst>
            </p:nvPr>
          </p:nvSpPr>
          <p:spPr bwMode="auto">
            <a:xfrm>
              <a:off x="2302955" y="2292351"/>
              <a:ext cx="65087" cy="65087"/>
            </a:xfrm>
            <a:custGeom>
              <a:avLst/>
              <a:gdLst>
                <a:gd name="T0" fmla="*/ 18 w 41"/>
                <a:gd name="T1" fmla="*/ 37 h 41"/>
                <a:gd name="T2" fmla="*/ 22 w 41"/>
                <a:gd name="T3" fmla="*/ 39 h 41"/>
                <a:gd name="T4" fmla="*/ 26 w 41"/>
                <a:gd name="T5" fmla="*/ 40 h 41"/>
                <a:gd name="T6" fmla="*/ 29 w 41"/>
                <a:gd name="T7" fmla="*/ 40 h 41"/>
                <a:gd name="T8" fmla="*/ 32 w 41"/>
                <a:gd name="T9" fmla="*/ 40 h 41"/>
                <a:gd name="T10" fmla="*/ 35 w 41"/>
                <a:gd name="T11" fmla="*/ 39 h 41"/>
                <a:gd name="T12" fmla="*/ 37 w 41"/>
                <a:gd name="T13" fmla="*/ 37 h 41"/>
                <a:gd name="T14" fmla="*/ 39 w 41"/>
                <a:gd name="T15" fmla="*/ 34 h 41"/>
                <a:gd name="T16" fmla="*/ 39 w 41"/>
                <a:gd name="T17" fmla="*/ 31 h 41"/>
                <a:gd name="T18" fmla="*/ 39 w 41"/>
                <a:gd name="T19" fmla="*/ 27 h 41"/>
                <a:gd name="T20" fmla="*/ 39 w 41"/>
                <a:gd name="T21" fmla="*/ 23 h 41"/>
                <a:gd name="T22" fmla="*/ 37 w 41"/>
                <a:gd name="T23" fmla="*/ 19 h 41"/>
                <a:gd name="T24" fmla="*/ 35 w 41"/>
                <a:gd name="T25" fmla="*/ 16 h 41"/>
                <a:gd name="T26" fmla="*/ 32 w 41"/>
                <a:gd name="T27" fmla="*/ 12 h 41"/>
                <a:gd name="T28" fmla="*/ 29 w 41"/>
                <a:gd name="T29" fmla="*/ 9 h 41"/>
                <a:gd name="T30" fmla="*/ 26 w 41"/>
                <a:gd name="T31" fmla="*/ 6 h 41"/>
                <a:gd name="T32" fmla="*/ 21 w 41"/>
                <a:gd name="T33" fmla="*/ 3 h 41"/>
                <a:gd name="T34" fmla="*/ 17 w 41"/>
                <a:gd name="T35" fmla="*/ 1 h 41"/>
                <a:gd name="T36" fmla="*/ 14 w 41"/>
                <a:gd name="T37" fmla="*/ 0 h 41"/>
                <a:gd name="T38" fmla="*/ 10 w 41"/>
                <a:gd name="T39" fmla="*/ 0 h 41"/>
                <a:gd name="T40" fmla="*/ 7 w 41"/>
                <a:gd name="T41" fmla="*/ 1 h 41"/>
                <a:gd name="T42" fmla="*/ 4 w 41"/>
                <a:gd name="T43" fmla="*/ 2 h 41"/>
                <a:gd name="T44" fmla="*/ 2 w 41"/>
                <a:gd name="T45" fmla="*/ 4 h 41"/>
                <a:gd name="T46" fmla="*/ 1 w 41"/>
                <a:gd name="T47" fmla="*/ 6 h 41"/>
                <a:gd name="T48" fmla="*/ 0 w 41"/>
                <a:gd name="T49" fmla="*/ 10 h 41"/>
                <a:gd name="T50" fmla="*/ 0 w 41"/>
                <a:gd name="T51" fmla="*/ 13 h 41"/>
                <a:gd name="T52" fmla="*/ 1 w 41"/>
                <a:gd name="T53" fmla="*/ 17 h 41"/>
                <a:gd name="T54" fmla="*/ 2 w 41"/>
                <a:gd name="T55" fmla="*/ 21 h 41"/>
                <a:gd name="T56" fmla="*/ 4 w 41"/>
                <a:gd name="T57" fmla="*/ 25 h 41"/>
                <a:gd name="T58" fmla="*/ 7 w 41"/>
                <a:gd name="T59" fmla="*/ 28 h 41"/>
                <a:gd name="T60" fmla="*/ 10 w 41"/>
                <a:gd name="T61" fmla="*/ 32 h 41"/>
                <a:gd name="T62" fmla="*/ 14 w 41"/>
                <a:gd name="T6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36"/>
                  </a:moveTo>
                  <a:lnTo>
                    <a:pt x="18" y="37"/>
                  </a:lnTo>
                  <a:lnTo>
                    <a:pt x="20" y="38"/>
                  </a:lnTo>
                  <a:lnTo>
                    <a:pt x="22" y="39"/>
                  </a:lnTo>
                  <a:lnTo>
                    <a:pt x="24" y="40"/>
                  </a:lnTo>
                  <a:lnTo>
                    <a:pt x="26" y="40"/>
                  </a:lnTo>
                  <a:lnTo>
                    <a:pt x="27" y="40"/>
                  </a:lnTo>
                  <a:lnTo>
                    <a:pt x="29" y="40"/>
                  </a:lnTo>
                  <a:lnTo>
                    <a:pt x="31" y="40"/>
                  </a:lnTo>
                  <a:lnTo>
                    <a:pt x="32" y="40"/>
                  </a:lnTo>
                  <a:lnTo>
                    <a:pt x="34" y="39"/>
                  </a:lnTo>
                  <a:lnTo>
                    <a:pt x="35" y="39"/>
                  </a:lnTo>
                  <a:lnTo>
                    <a:pt x="36" y="38"/>
                  </a:lnTo>
                  <a:lnTo>
                    <a:pt x="37" y="37"/>
                  </a:lnTo>
                  <a:lnTo>
                    <a:pt x="38" y="35"/>
                  </a:lnTo>
                  <a:lnTo>
                    <a:pt x="39" y="34"/>
                  </a:lnTo>
                  <a:lnTo>
                    <a:pt x="39" y="33"/>
                  </a:lnTo>
                  <a:lnTo>
                    <a:pt x="39" y="31"/>
                  </a:lnTo>
                  <a:lnTo>
                    <a:pt x="40" y="29"/>
                  </a:lnTo>
                  <a:lnTo>
                    <a:pt x="39" y="27"/>
                  </a:lnTo>
                  <a:lnTo>
                    <a:pt x="39" y="25"/>
                  </a:lnTo>
                  <a:lnTo>
                    <a:pt x="39" y="23"/>
                  </a:lnTo>
                  <a:lnTo>
                    <a:pt x="38" y="21"/>
                  </a:lnTo>
                  <a:lnTo>
                    <a:pt x="37" y="19"/>
                  </a:lnTo>
                  <a:lnTo>
                    <a:pt x="36" y="18"/>
                  </a:lnTo>
                  <a:lnTo>
                    <a:pt x="35" y="16"/>
                  </a:lnTo>
                  <a:lnTo>
                    <a:pt x="34" y="14"/>
                  </a:lnTo>
                  <a:lnTo>
                    <a:pt x="32" y="12"/>
                  </a:lnTo>
                  <a:lnTo>
                    <a:pt x="31" y="10"/>
                  </a:lnTo>
                  <a:lnTo>
                    <a:pt x="29" y="9"/>
                  </a:lnTo>
                  <a:lnTo>
                    <a:pt x="27" y="7"/>
                  </a:lnTo>
                  <a:lnTo>
                    <a:pt x="26" y="6"/>
                  </a:lnTo>
                  <a:lnTo>
                    <a:pt x="24" y="4"/>
                  </a:lnTo>
                  <a:lnTo>
                    <a:pt x="21" y="3"/>
                  </a:lnTo>
                  <a:lnTo>
                    <a:pt x="20" y="2"/>
                  </a:lnTo>
                  <a:lnTo>
                    <a:pt x="17" y="1"/>
                  </a:lnTo>
                  <a:lnTo>
                    <a:pt x="16" y="1"/>
                  </a:lnTo>
                  <a:lnTo>
                    <a:pt x="14" y="0"/>
                  </a:lnTo>
                  <a:lnTo>
                    <a:pt x="12" y="0"/>
                  </a:lnTo>
                  <a:lnTo>
                    <a:pt x="10" y="0"/>
                  </a:lnTo>
                  <a:lnTo>
                    <a:pt x="9" y="0"/>
                  </a:lnTo>
                  <a:lnTo>
                    <a:pt x="7" y="1"/>
                  </a:lnTo>
                  <a:lnTo>
                    <a:pt x="6" y="1"/>
                  </a:lnTo>
                  <a:lnTo>
                    <a:pt x="4" y="2"/>
                  </a:lnTo>
                  <a:lnTo>
                    <a:pt x="3" y="3"/>
                  </a:lnTo>
                  <a:lnTo>
                    <a:pt x="2" y="4"/>
                  </a:lnTo>
                  <a:lnTo>
                    <a:pt x="1" y="5"/>
                  </a:lnTo>
                  <a:lnTo>
                    <a:pt x="1" y="6"/>
                  </a:lnTo>
                  <a:lnTo>
                    <a:pt x="0" y="8"/>
                  </a:lnTo>
                  <a:lnTo>
                    <a:pt x="0" y="10"/>
                  </a:lnTo>
                  <a:lnTo>
                    <a:pt x="0" y="11"/>
                  </a:lnTo>
                  <a:lnTo>
                    <a:pt x="0" y="13"/>
                  </a:lnTo>
                  <a:lnTo>
                    <a:pt x="0" y="15"/>
                  </a:lnTo>
                  <a:lnTo>
                    <a:pt x="1" y="17"/>
                  </a:lnTo>
                  <a:lnTo>
                    <a:pt x="1" y="19"/>
                  </a:lnTo>
                  <a:lnTo>
                    <a:pt x="2" y="21"/>
                  </a:lnTo>
                  <a:lnTo>
                    <a:pt x="3" y="23"/>
                  </a:lnTo>
                  <a:lnTo>
                    <a:pt x="4" y="25"/>
                  </a:lnTo>
                  <a:lnTo>
                    <a:pt x="6" y="27"/>
                  </a:lnTo>
                  <a:lnTo>
                    <a:pt x="7" y="28"/>
                  </a:lnTo>
                  <a:lnTo>
                    <a:pt x="9" y="30"/>
                  </a:lnTo>
                  <a:lnTo>
                    <a:pt x="10" y="32"/>
                  </a:lnTo>
                  <a:lnTo>
                    <a:pt x="12" y="33"/>
                  </a:lnTo>
                  <a:lnTo>
                    <a:pt x="14" y="35"/>
                  </a:lnTo>
                  <a:lnTo>
                    <a:pt x="16" y="36"/>
                  </a:lnTo>
                </a:path>
              </a:pathLst>
            </a:custGeom>
            <a:solidFill>
              <a:srgbClr val="FFFFFF"/>
            </a:solidFill>
            <a:ln w="12700" cap="rnd"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1044">
              <a:extLst>
                <a:ext uri="{FF2B5EF4-FFF2-40B4-BE49-F238E27FC236}">
                  <a16:creationId xmlns:a16="http://schemas.microsoft.com/office/drawing/2014/main" id="{0D635DEC-A257-46B3-A37C-A3CCEC943B42}"/>
                </a:ext>
              </a:extLst>
            </p:cNvPr>
            <p:cNvSpPr>
              <a:spLocks/>
            </p:cNvSpPr>
            <p:nvPr>
              <p:custDataLst>
                <p:tags r:id="rId1043"/>
              </p:custDataLst>
            </p:nvPr>
          </p:nvSpPr>
          <p:spPr bwMode="auto">
            <a:xfrm>
              <a:off x="2302955" y="2292351"/>
              <a:ext cx="65087" cy="65087"/>
            </a:xfrm>
            <a:custGeom>
              <a:avLst/>
              <a:gdLst>
                <a:gd name="T0" fmla="*/ 18 w 41"/>
                <a:gd name="T1" fmla="*/ 37 h 41"/>
                <a:gd name="T2" fmla="*/ 22 w 41"/>
                <a:gd name="T3" fmla="*/ 39 h 41"/>
                <a:gd name="T4" fmla="*/ 26 w 41"/>
                <a:gd name="T5" fmla="*/ 40 h 41"/>
                <a:gd name="T6" fmla="*/ 29 w 41"/>
                <a:gd name="T7" fmla="*/ 40 h 41"/>
                <a:gd name="T8" fmla="*/ 32 w 41"/>
                <a:gd name="T9" fmla="*/ 40 h 41"/>
                <a:gd name="T10" fmla="*/ 35 w 41"/>
                <a:gd name="T11" fmla="*/ 39 h 41"/>
                <a:gd name="T12" fmla="*/ 37 w 41"/>
                <a:gd name="T13" fmla="*/ 37 h 41"/>
                <a:gd name="T14" fmla="*/ 39 w 41"/>
                <a:gd name="T15" fmla="*/ 34 h 41"/>
                <a:gd name="T16" fmla="*/ 39 w 41"/>
                <a:gd name="T17" fmla="*/ 31 h 41"/>
                <a:gd name="T18" fmla="*/ 39 w 41"/>
                <a:gd name="T19" fmla="*/ 27 h 41"/>
                <a:gd name="T20" fmla="*/ 39 w 41"/>
                <a:gd name="T21" fmla="*/ 23 h 41"/>
                <a:gd name="T22" fmla="*/ 37 w 41"/>
                <a:gd name="T23" fmla="*/ 19 h 41"/>
                <a:gd name="T24" fmla="*/ 35 w 41"/>
                <a:gd name="T25" fmla="*/ 16 h 41"/>
                <a:gd name="T26" fmla="*/ 32 w 41"/>
                <a:gd name="T27" fmla="*/ 12 h 41"/>
                <a:gd name="T28" fmla="*/ 29 w 41"/>
                <a:gd name="T29" fmla="*/ 9 h 41"/>
                <a:gd name="T30" fmla="*/ 26 w 41"/>
                <a:gd name="T31" fmla="*/ 6 h 41"/>
                <a:gd name="T32" fmla="*/ 21 w 41"/>
                <a:gd name="T33" fmla="*/ 3 h 41"/>
                <a:gd name="T34" fmla="*/ 17 w 41"/>
                <a:gd name="T35" fmla="*/ 1 h 41"/>
                <a:gd name="T36" fmla="*/ 14 w 41"/>
                <a:gd name="T37" fmla="*/ 0 h 41"/>
                <a:gd name="T38" fmla="*/ 10 w 41"/>
                <a:gd name="T39" fmla="*/ 0 h 41"/>
                <a:gd name="T40" fmla="*/ 7 w 41"/>
                <a:gd name="T41" fmla="*/ 1 h 41"/>
                <a:gd name="T42" fmla="*/ 4 w 41"/>
                <a:gd name="T43" fmla="*/ 2 h 41"/>
                <a:gd name="T44" fmla="*/ 2 w 41"/>
                <a:gd name="T45" fmla="*/ 4 h 41"/>
                <a:gd name="T46" fmla="*/ 1 w 41"/>
                <a:gd name="T47" fmla="*/ 6 h 41"/>
                <a:gd name="T48" fmla="*/ 0 w 41"/>
                <a:gd name="T49" fmla="*/ 10 h 41"/>
                <a:gd name="T50" fmla="*/ 0 w 41"/>
                <a:gd name="T51" fmla="*/ 13 h 41"/>
                <a:gd name="T52" fmla="*/ 1 w 41"/>
                <a:gd name="T53" fmla="*/ 17 h 41"/>
                <a:gd name="T54" fmla="*/ 2 w 41"/>
                <a:gd name="T55" fmla="*/ 21 h 41"/>
                <a:gd name="T56" fmla="*/ 4 w 41"/>
                <a:gd name="T57" fmla="*/ 25 h 41"/>
                <a:gd name="T58" fmla="*/ 7 w 41"/>
                <a:gd name="T59" fmla="*/ 28 h 41"/>
                <a:gd name="T60" fmla="*/ 10 w 41"/>
                <a:gd name="T61" fmla="*/ 32 h 41"/>
                <a:gd name="T62" fmla="*/ 14 w 41"/>
                <a:gd name="T6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36"/>
                  </a:moveTo>
                  <a:lnTo>
                    <a:pt x="18" y="37"/>
                  </a:lnTo>
                  <a:lnTo>
                    <a:pt x="20" y="38"/>
                  </a:lnTo>
                  <a:lnTo>
                    <a:pt x="22" y="39"/>
                  </a:lnTo>
                  <a:lnTo>
                    <a:pt x="24" y="40"/>
                  </a:lnTo>
                  <a:lnTo>
                    <a:pt x="26" y="40"/>
                  </a:lnTo>
                  <a:lnTo>
                    <a:pt x="27" y="40"/>
                  </a:lnTo>
                  <a:lnTo>
                    <a:pt x="29" y="40"/>
                  </a:lnTo>
                  <a:lnTo>
                    <a:pt x="31" y="40"/>
                  </a:lnTo>
                  <a:lnTo>
                    <a:pt x="32" y="40"/>
                  </a:lnTo>
                  <a:lnTo>
                    <a:pt x="34" y="39"/>
                  </a:lnTo>
                  <a:lnTo>
                    <a:pt x="35" y="39"/>
                  </a:lnTo>
                  <a:lnTo>
                    <a:pt x="36" y="38"/>
                  </a:lnTo>
                  <a:lnTo>
                    <a:pt x="37" y="37"/>
                  </a:lnTo>
                  <a:lnTo>
                    <a:pt x="38" y="35"/>
                  </a:lnTo>
                  <a:lnTo>
                    <a:pt x="39" y="34"/>
                  </a:lnTo>
                  <a:lnTo>
                    <a:pt x="39" y="33"/>
                  </a:lnTo>
                  <a:lnTo>
                    <a:pt x="39" y="31"/>
                  </a:lnTo>
                  <a:lnTo>
                    <a:pt x="40" y="29"/>
                  </a:lnTo>
                  <a:lnTo>
                    <a:pt x="39" y="27"/>
                  </a:lnTo>
                  <a:lnTo>
                    <a:pt x="39" y="25"/>
                  </a:lnTo>
                  <a:lnTo>
                    <a:pt x="39" y="23"/>
                  </a:lnTo>
                  <a:lnTo>
                    <a:pt x="38" y="21"/>
                  </a:lnTo>
                  <a:lnTo>
                    <a:pt x="37" y="19"/>
                  </a:lnTo>
                  <a:lnTo>
                    <a:pt x="36" y="18"/>
                  </a:lnTo>
                  <a:lnTo>
                    <a:pt x="35" y="16"/>
                  </a:lnTo>
                  <a:lnTo>
                    <a:pt x="34" y="14"/>
                  </a:lnTo>
                  <a:lnTo>
                    <a:pt x="32" y="12"/>
                  </a:lnTo>
                  <a:lnTo>
                    <a:pt x="31" y="10"/>
                  </a:lnTo>
                  <a:lnTo>
                    <a:pt x="29" y="9"/>
                  </a:lnTo>
                  <a:lnTo>
                    <a:pt x="27" y="7"/>
                  </a:lnTo>
                  <a:lnTo>
                    <a:pt x="26" y="6"/>
                  </a:lnTo>
                  <a:lnTo>
                    <a:pt x="24" y="4"/>
                  </a:lnTo>
                  <a:lnTo>
                    <a:pt x="21" y="3"/>
                  </a:lnTo>
                  <a:lnTo>
                    <a:pt x="20" y="2"/>
                  </a:lnTo>
                  <a:lnTo>
                    <a:pt x="17" y="1"/>
                  </a:lnTo>
                  <a:lnTo>
                    <a:pt x="16" y="1"/>
                  </a:lnTo>
                  <a:lnTo>
                    <a:pt x="14" y="0"/>
                  </a:lnTo>
                  <a:lnTo>
                    <a:pt x="12" y="0"/>
                  </a:lnTo>
                  <a:lnTo>
                    <a:pt x="10" y="0"/>
                  </a:lnTo>
                  <a:lnTo>
                    <a:pt x="9" y="0"/>
                  </a:lnTo>
                  <a:lnTo>
                    <a:pt x="7" y="1"/>
                  </a:lnTo>
                  <a:lnTo>
                    <a:pt x="6" y="1"/>
                  </a:lnTo>
                  <a:lnTo>
                    <a:pt x="4" y="2"/>
                  </a:lnTo>
                  <a:lnTo>
                    <a:pt x="3" y="3"/>
                  </a:lnTo>
                  <a:lnTo>
                    <a:pt x="2" y="4"/>
                  </a:lnTo>
                  <a:lnTo>
                    <a:pt x="1" y="5"/>
                  </a:lnTo>
                  <a:lnTo>
                    <a:pt x="1" y="6"/>
                  </a:lnTo>
                  <a:lnTo>
                    <a:pt x="0" y="8"/>
                  </a:lnTo>
                  <a:lnTo>
                    <a:pt x="0" y="10"/>
                  </a:lnTo>
                  <a:lnTo>
                    <a:pt x="0" y="11"/>
                  </a:lnTo>
                  <a:lnTo>
                    <a:pt x="0" y="13"/>
                  </a:lnTo>
                  <a:lnTo>
                    <a:pt x="0" y="15"/>
                  </a:lnTo>
                  <a:lnTo>
                    <a:pt x="1" y="17"/>
                  </a:lnTo>
                  <a:lnTo>
                    <a:pt x="1" y="19"/>
                  </a:lnTo>
                  <a:lnTo>
                    <a:pt x="2" y="21"/>
                  </a:lnTo>
                  <a:lnTo>
                    <a:pt x="3" y="23"/>
                  </a:lnTo>
                  <a:lnTo>
                    <a:pt x="4" y="25"/>
                  </a:lnTo>
                  <a:lnTo>
                    <a:pt x="6" y="27"/>
                  </a:lnTo>
                  <a:lnTo>
                    <a:pt x="7" y="28"/>
                  </a:lnTo>
                  <a:lnTo>
                    <a:pt x="9" y="30"/>
                  </a:lnTo>
                  <a:lnTo>
                    <a:pt x="10" y="32"/>
                  </a:lnTo>
                  <a:lnTo>
                    <a:pt x="12" y="33"/>
                  </a:lnTo>
                  <a:lnTo>
                    <a:pt x="14" y="35"/>
                  </a:lnTo>
                  <a:lnTo>
                    <a:pt x="16" y="36"/>
                  </a:lnTo>
                </a:path>
              </a:pathLst>
            </a:custGeom>
            <a:noFill/>
            <a:ln w="12700" cap="rnd" cmpd="sng">
              <a:solidFill>
                <a:srgbClr val="8080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Freeform 1045">
              <a:extLst>
                <a:ext uri="{FF2B5EF4-FFF2-40B4-BE49-F238E27FC236}">
                  <a16:creationId xmlns:a16="http://schemas.microsoft.com/office/drawing/2014/main" id="{868A4D1B-0A84-4B54-9D60-B7245449E608}"/>
                </a:ext>
              </a:extLst>
            </p:cNvPr>
            <p:cNvSpPr>
              <a:spLocks/>
            </p:cNvSpPr>
            <p:nvPr>
              <p:custDataLst>
                <p:tags r:id="rId1044"/>
              </p:custDataLst>
            </p:nvPr>
          </p:nvSpPr>
          <p:spPr bwMode="auto">
            <a:xfrm>
              <a:off x="2302955" y="2130426"/>
              <a:ext cx="73025" cy="654050"/>
            </a:xfrm>
            <a:custGeom>
              <a:avLst/>
              <a:gdLst>
                <a:gd name="T0" fmla="*/ 0 w 46"/>
                <a:gd name="T1" fmla="*/ 379 h 412"/>
                <a:gd name="T2" fmla="*/ 45 w 46"/>
                <a:gd name="T3" fmla="*/ 411 h 412"/>
                <a:gd name="T4" fmla="*/ 45 w 46"/>
                <a:gd name="T5" fmla="*/ 0 h 412"/>
              </a:gdLst>
              <a:ahLst/>
              <a:cxnLst>
                <a:cxn ang="0">
                  <a:pos x="T0" y="T1"/>
                </a:cxn>
                <a:cxn ang="0">
                  <a:pos x="T2" y="T3"/>
                </a:cxn>
                <a:cxn ang="0">
                  <a:pos x="T4" y="T5"/>
                </a:cxn>
              </a:cxnLst>
              <a:rect l="0" t="0" r="r" b="b"/>
              <a:pathLst>
                <a:path w="46" h="412">
                  <a:moveTo>
                    <a:pt x="0" y="379"/>
                  </a:moveTo>
                  <a:lnTo>
                    <a:pt x="45" y="411"/>
                  </a:lnTo>
                  <a:lnTo>
                    <a:pt x="45"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 name="Rectangle 1046">
              <a:extLst>
                <a:ext uri="{FF2B5EF4-FFF2-40B4-BE49-F238E27FC236}">
                  <a16:creationId xmlns:a16="http://schemas.microsoft.com/office/drawing/2014/main" id="{93B8B0C5-2C0F-4401-B91D-6EB9D9A7CE07}"/>
                </a:ext>
              </a:extLst>
            </p:cNvPr>
            <p:cNvSpPr>
              <a:spLocks noChangeArrowheads="1"/>
            </p:cNvSpPr>
            <p:nvPr>
              <p:custDataLst>
                <p:tags r:id="rId1045"/>
              </p:custDataLst>
            </p:nvPr>
          </p:nvSpPr>
          <p:spPr bwMode="auto">
            <a:xfrm>
              <a:off x="3567297" y="68263"/>
              <a:ext cx="864309" cy="35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400" dirty="0">
                  <a:solidFill>
                    <a:schemeClr val="accent5">
                      <a:lumMod val="10000"/>
                    </a:schemeClr>
                  </a:solidFill>
                  <a:latin typeface="Arial Narrow" pitchFamily="34" charset="0"/>
                </a:rPr>
                <a:t>Detector</a:t>
              </a:r>
            </a:p>
          </p:txBody>
        </p:sp>
        <p:sp>
          <p:nvSpPr>
            <p:cNvPr id="1062" name="Rectangle 1047">
              <a:extLst>
                <a:ext uri="{FF2B5EF4-FFF2-40B4-BE49-F238E27FC236}">
                  <a16:creationId xmlns:a16="http://schemas.microsoft.com/office/drawing/2014/main" id="{2F0F067C-D105-4F18-9BD5-41062854D10A}"/>
                </a:ext>
              </a:extLst>
            </p:cNvPr>
            <p:cNvSpPr>
              <a:spLocks noChangeArrowheads="1"/>
            </p:cNvSpPr>
            <p:nvPr>
              <p:custDataLst>
                <p:tags r:id="rId1046"/>
              </p:custDataLst>
            </p:nvPr>
          </p:nvSpPr>
          <p:spPr bwMode="auto">
            <a:xfrm>
              <a:off x="3579330" y="468313"/>
              <a:ext cx="959308" cy="35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400">
                  <a:solidFill>
                    <a:schemeClr val="accent5">
                      <a:lumMod val="10000"/>
                    </a:schemeClr>
                  </a:solidFill>
                  <a:latin typeface="Arial Narrow" pitchFamily="34" charset="0"/>
                </a:rPr>
                <a:t>Lens/filter</a:t>
              </a:r>
            </a:p>
          </p:txBody>
        </p:sp>
        <p:sp>
          <p:nvSpPr>
            <p:cNvPr id="1063" name="Rectangle 1048">
              <a:extLst>
                <a:ext uri="{FF2B5EF4-FFF2-40B4-BE49-F238E27FC236}">
                  <a16:creationId xmlns:a16="http://schemas.microsoft.com/office/drawing/2014/main" id="{23C44283-3184-47DB-8250-3A37FB4A2AA3}"/>
                </a:ext>
              </a:extLst>
            </p:cNvPr>
            <p:cNvSpPr>
              <a:spLocks noChangeArrowheads="1"/>
            </p:cNvSpPr>
            <p:nvPr>
              <p:custDataLst>
                <p:tags r:id="rId1047"/>
              </p:custDataLst>
            </p:nvPr>
          </p:nvSpPr>
          <p:spPr bwMode="auto">
            <a:xfrm>
              <a:off x="3591550" y="1268413"/>
              <a:ext cx="664998" cy="35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400">
                  <a:solidFill>
                    <a:schemeClr val="accent5">
                      <a:lumMod val="10000"/>
                    </a:schemeClr>
                  </a:solidFill>
                  <a:latin typeface="Arial Narrow" pitchFamily="34" charset="0"/>
                </a:rPr>
                <a:t>Mirror</a:t>
              </a:r>
            </a:p>
          </p:txBody>
        </p:sp>
        <p:sp>
          <p:nvSpPr>
            <p:cNvPr id="1064" name="Rectangle 1049">
              <a:extLst>
                <a:ext uri="{FF2B5EF4-FFF2-40B4-BE49-F238E27FC236}">
                  <a16:creationId xmlns:a16="http://schemas.microsoft.com/office/drawing/2014/main" id="{7E75CC5D-EF09-4866-9F14-07A5F74DD48C}"/>
                </a:ext>
              </a:extLst>
            </p:cNvPr>
            <p:cNvSpPr>
              <a:spLocks noChangeArrowheads="1"/>
            </p:cNvSpPr>
            <p:nvPr>
              <p:custDataLst>
                <p:tags r:id="rId1048"/>
              </p:custDataLst>
            </p:nvPr>
          </p:nvSpPr>
          <p:spPr bwMode="auto">
            <a:xfrm>
              <a:off x="3641472" y="2195513"/>
              <a:ext cx="1031874" cy="60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1400">
                  <a:solidFill>
                    <a:schemeClr val="accent5">
                      <a:lumMod val="10000"/>
                    </a:schemeClr>
                  </a:solidFill>
                  <a:latin typeface="Arial Narrow" pitchFamily="34" charset="0"/>
                </a:rPr>
                <a:t>Brushless motor</a:t>
              </a:r>
            </a:p>
          </p:txBody>
        </p:sp>
        <p:sp>
          <p:nvSpPr>
            <p:cNvPr id="1065" name="Rectangle 1050">
              <a:extLst>
                <a:ext uri="{FF2B5EF4-FFF2-40B4-BE49-F238E27FC236}">
                  <a16:creationId xmlns:a16="http://schemas.microsoft.com/office/drawing/2014/main" id="{14351CAA-991D-49C9-ABA4-FA6AF7FA2B24}"/>
                </a:ext>
              </a:extLst>
            </p:cNvPr>
            <p:cNvSpPr>
              <a:spLocks noChangeArrowheads="1"/>
            </p:cNvSpPr>
            <p:nvPr>
              <p:custDataLst>
                <p:tags r:id="rId1049"/>
              </p:custDataLst>
            </p:nvPr>
          </p:nvSpPr>
          <p:spPr bwMode="auto">
            <a:xfrm>
              <a:off x="3644645" y="1573212"/>
              <a:ext cx="1076325" cy="60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1400">
                  <a:solidFill>
                    <a:schemeClr val="accent5">
                      <a:lumMod val="10000"/>
                    </a:schemeClr>
                  </a:solidFill>
                  <a:latin typeface="Arial Narrow" pitchFamily="34" charset="0"/>
                </a:rPr>
                <a:t>Ambient black body</a:t>
              </a:r>
            </a:p>
          </p:txBody>
        </p:sp>
        <p:sp>
          <p:nvSpPr>
            <p:cNvPr id="1066" name="Line 1051">
              <a:extLst>
                <a:ext uri="{FF2B5EF4-FFF2-40B4-BE49-F238E27FC236}">
                  <a16:creationId xmlns:a16="http://schemas.microsoft.com/office/drawing/2014/main" id="{78F2B1D5-2E91-4F67-8543-D8958ECFE333}"/>
                </a:ext>
              </a:extLst>
            </p:cNvPr>
            <p:cNvSpPr>
              <a:spLocks noChangeShapeType="1"/>
            </p:cNvSpPr>
            <p:nvPr>
              <p:custDataLst>
                <p:tags r:id="rId1050"/>
              </p:custDataLst>
            </p:nvPr>
          </p:nvSpPr>
          <p:spPr bwMode="auto">
            <a:xfrm flipV="1">
              <a:off x="618617" y="1779588"/>
              <a:ext cx="1819275" cy="147637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6740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ADB-51E5-4B34-B563-C3B2382BEF6B}"/>
              </a:ext>
            </a:extLst>
          </p:cNvPr>
          <p:cNvSpPr>
            <a:spLocks noGrp="1"/>
          </p:cNvSpPr>
          <p:nvPr>
            <p:ph type="title"/>
            <p:custDataLst>
              <p:tags r:id="rId1"/>
            </p:custDataLst>
          </p:nvPr>
        </p:nvSpPr>
        <p:spPr>
          <a:xfrm>
            <a:off x="966673" y="652936"/>
            <a:ext cx="7804432" cy="336354"/>
          </a:xfrm>
        </p:spPr>
        <p:txBody>
          <a:bodyPr/>
          <a:lstStyle/>
          <a:p>
            <a:r>
              <a:rPr lang="en-US" dirty="0"/>
              <a:t>Protective Housing</a:t>
            </a:r>
          </a:p>
        </p:txBody>
      </p:sp>
      <p:sp>
        <p:nvSpPr>
          <p:cNvPr id="19" name="Inhaltsplatzhalter 2">
            <a:extLst>
              <a:ext uri="{FF2B5EF4-FFF2-40B4-BE49-F238E27FC236}">
                <a16:creationId xmlns:a16="http://schemas.microsoft.com/office/drawing/2014/main" id="{8CB54B0C-6B2A-4703-B483-0CBA8892D8CD}"/>
              </a:ext>
            </a:extLst>
          </p:cNvPr>
          <p:cNvSpPr txBox="1">
            <a:spLocks/>
          </p:cNvSpPr>
          <p:nvPr>
            <p:custDataLst>
              <p:tags r:id="rId2"/>
            </p:custDataLst>
          </p:nvPr>
        </p:nvSpPr>
        <p:spPr>
          <a:xfrm>
            <a:off x="966673" y="1685450"/>
            <a:ext cx="3751262" cy="4519614"/>
          </a:xfrm>
          <a:prstGeom prst="rect">
            <a:avLst/>
          </a:prstGeom>
        </p:spPr>
        <p:txBody>
          <a:bodyPr/>
          <a:lstStyle>
            <a:lvl1pPr marL="270000" indent="-216000" algn="l" defTabSz="914400" rtl="0" eaLnBrk="1" latinLnBrk="0" hangingPunct="1">
              <a:lnSpc>
                <a:spcPct val="150000"/>
              </a:lnSpc>
              <a:spcBef>
                <a:spcPts val="0"/>
              </a:spcBef>
              <a:spcAft>
                <a:spcPts val="0"/>
              </a:spcAft>
              <a:buClr>
                <a:schemeClr val="accent3"/>
              </a:buClr>
              <a:buFont typeface="Wingdings" pitchFamily="2" charset="2"/>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1pPr>
            <a:lvl2pPr marL="536575" indent="-265113" algn="l" defTabSz="914400" rtl="0" eaLnBrk="1" latinLnBrk="0" hangingPunct="1">
              <a:lnSpc>
                <a:spcPct val="150000"/>
              </a:lnSpc>
              <a:spcBef>
                <a:spcPts val="0"/>
              </a:spcBef>
              <a:spcAft>
                <a:spcPts val="0"/>
              </a:spcAft>
              <a:buClr>
                <a:schemeClr val="accent3"/>
              </a:buClr>
              <a:buFont typeface="Arial" pitchFamily="34" charset="0"/>
              <a:buChar char="–"/>
              <a:defRPr sz="1400" kern="1200">
                <a:solidFill>
                  <a:schemeClr val="tx1"/>
                </a:solidFill>
                <a:latin typeface="Arial" panose="020B0604020202020204" pitchFamily="34" charset="0"/>
                <a:ea typeface="Verdana" pitchFamily="34" charset="0"/>
                <a:cs typeface="Arial" panose="020B0604020202020204" pitchFamily="34" charset="0"/>
              </a:defRPr>
            </a:lvl2pPr>
            <a:lvl3pPr marL="717550" indent="-180975" algn="l" defTabSz="914400" rtl="0" eaLnBrk="1" latinLnBrk="0" hangingPunct="1">
              <a:lnSpc>
                <a:spcPct val="150000"/>
              </a:lnSpc>
              <a:spcBef>
                <a:spcPts val="0"/>
              </a:spcBef>
              <a:spcAft>
                <a:spcPts val="0"/>
              </a:spcAft>
              <a:buClr>
                <a:schemeClr val="accent3"/>
              </a:buClr>
              <a:buFont typeface="Verdana" pitchFamily="34" charset="0"/>
              <a:buChar char="−"/>
              <a:defRPr sz="1400" kern="1200" baseline="0">
                <a:solidFill>
                  <a:schemeClr val="tx1"/>
                </a:solidFill>
                <a:latin typeface="Arial" panose="020B0604020202020204" pitchFamily="34" charset="0"/>
                <a:ea typeface="Verdana" pitchFamily="34" charset="0"/>
                <a:cs typeface="Arial" panose="020B0604020202020204" pitchFamily="34" charset="0"/>
              </a:defRPr>
            </a:lvl3pPr>
            <a:lvl4pPr marL="898525" indent="-180975" algn="l" defTabSz="914400" rtl="0" eaLnBrk="1" latinLnBrk="0" hangingPunct="1">
              <a:spcBef>
                <a:spcPct val="20000"/>
              </a:spcBef>
              <a:buClr>
                <a:srgbClr val="FFC000"/>
              </a:buClr>
              <a:buFont typeface="Arial" pitchFamily="34" charset="0"/>
              <a:buChar char="–"/>
              <a:defRPr sz="1200" kern="1200">
                <a:solidFill>
                  <a:schemeClr val="tx2"/>
                </a:solidFill>
                <a:latin typeface="Verdana" pitchFamily="34" charset="0"/>
                <a:ea typeface="Verdana" pitchFamily="34" charset="0"/>
                <a:cs typeface="Verdana" pitchFamily="34" charset="0"/>
              </a:defRPr>
            </a:lvl4pPr>
            <a:lvl5pPr marL="898525" indent="0" algn="l" defTabSz="914400" rtl="0" eaLnBrk="1" latinLnBrk="0" hangingPunct="1">
              <a:spcBef>
                <a:spcPct val="20000"/>
              </a:spcBef>
              <a:buClr>
                <a:srgbClr val="FFC000"/>
              </a:buClr>
              <a:buFont typeface="Arial" pitchFamily="34" charset="0"/>
              <a:buNone/>
              <a:defRPr sz="1200" kern="1200">
                <a:solidFill>
                  <a:schemeClr val="tx2"/>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dirty="0"/>
              <a:t>Protects </a:t>
            </a:r>
            <a:r>
              <a:rPr lang="en-US" dirty="0" err="1"/>
              <a:t>Linescanner</a:t>
            </a:r>
            <a:r>
              <a:rPr lang="en-US" dirty="0"/>
              <a:t>, high quality rugged Stainless-Steel housing</a:t>
            </a:r>
          </a:p>
          <a:p>
            <a:pPr fontAlgn="auto"/>
            <a:r>
              <a:rPr lang="en-US" dirty="0"/>
              <a:t>Air purge keeps scanner lens free of contamination</a:t>
            </a:r>
          </a:p>
          <a:p>
            <a:pPr fontAlgn="auto"/>
            <a:r>
              <a:rPr lang="en-US" dirty="0"/>
              <a:t>3D-adjustable mounting base</a:t>
            </a:r>
          </a:p>
          <a:p>
            <a:pPr fontAlgn="auto"/>
            <a:endParaRPr lang="en-US" dirty="0"/>
          </a:p>
        </p:txBody>
      </p:sp>
      <p:pic>
        <p:nvPicPr>
          <p:cNvPr id="20" name="Picture 1028">
            <a:extLst>
              <a:ext uri="{FF2B5EF4-FFF2-40B4-BE49-F238E27FC236}">
                <a16:creationId xmlns:a16="http://schemas.microsoft.com/office/drawing/2014/main" id="{FDA14C57-042D-4F50-B42C-2DF321ADB90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4381" y="1685450"/>
            <a:ext cx="3753194" cy="273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3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72CAE3AB-2523-4657-9AC5-EC58BCDD366B}"/>
  <p:tag name="ISPRING_RESOURCE_FOLDER" val="C:\Users\sstolze\OneDrive - Fortive\ThermoView TV40\Presentation\In Vorbereitung\TV40_ENG_Source\"/>
  <p:tag name="ISPRING_PRESENTATION_PATH" val="C:\Users\sstolze\OneDrive - Fortive\ThermoView TV40\Presentation\In Vorbereitung\TV40_ENG_Source.pptx"/>
  <p:tag name="ISPRING_PROJECT_VERSION" val="9"/>
  <p:tag name="ISPRING_PROJECT_FOLDER_UPDATED" val="1"/>
  <p:tag name="ISPRING_SCREEN_RECS_UPDATED" val="C:\Users\sstolze\OneDrive - Fortive\ThermoView TV40\Presentation\In Vorbereitung\TV40_ENG_Source\"/>
  <p:tag name="MMPROD_UIPERSISTENCEDATA" val="MMPROD_UIPERSISTENCEDATA"/>
  <p:tag name="VIDEO_FILES_RECORD" val="&lt;Videos&gt;&lt;Video Name=&quot;Stefan Stolze Anfang_293_1_00119.mp4&quot; Position=&quot;1&quot; SlideID=&quot;293&quot;/&gt;&lt;Video Name=&quot;Stefan Stolze Ende_294_1_37737.mp4&quot; Position=&quot;1&quot; SlideID=&quot;294&quot;/&gt;&lt;/Videos&gt;&#10;"/>
  <p:tag name="MMPROD_THEME_BG_IMAGE" val=""/>
  <p:tag name="MMPROD_138272PHOTO" val="/9j/4AAQSkZJRgABAQAAAQABAAD/2wBDAAMCAgMCAgMDAwMEAwMEBQgFBQQEBQoHBwYIDAoMDAsKCwsNDhIQDQ4RDgsLEBYQERMUFRUVDA8XGBYUGBIUFRT/2wBDAQMEBAUEBQkFBQkUDQsNFBQUFBQUFBQUFBQUFBQUFBQUFBQUFBQUFBQUFBQUFBQUFBQUFBQUFBQUFBQUFBQUFBT/wAARCAgdBx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y26Ui/ln0poOKdQZpC+1LzzTd31oBxQaC7qVevame+OKUHFBBI360zn0xSU6gVgx70fxY60hz9aSgdritxxSD7tGec45owaBKOoUq8k0lFBVkL6+lH6UlFAgo496KKCxdpxnNB9KXHvSN1NBnrcTdu7Uu6j2FJQWh36Uv3vpSN83NC5oJTDb/wDWpdp5/Ojk+1LyeM5oFqJtPpSDK5pNx6Zo5oDccvPvQR+XakU7eaNx5oDUP503JqQ8Cm8Y6UBcT+KlApMe1G4rxQN+QtNPtSt0pKCrDh06Uu714pe3NGB1oFrYaO/andM0fw0373H40CD+HJp2D70nApwOaCrCdqaTnp1pTgdqOOMUEiD0xSAY60tG7jjmgBe/FKelJnv1pfegBtJwfalP6Un4UALk/Wk3Ug60DNABgde9Ltz2paT8KAFUUrHr6U3ceaWgAX8zRn2oz+dDY6ZoAac/nTs4pP0o20FIN2SaOc5pdwGcUm70oJBfmpfpxSBsdKOKAFDc0hbNH50lADl+nWim0q+vSgAOaX7vel657CmYOKAsOb3o/HNI3Wk5FAtegu78KAc0vfNJg/WgeouPejd+NJ+lGPyoAO/NJ9Dml2mjGOlBTDPy5oLEimn0pw79qCUJ0xnrTgMU7jjikx+FAC4FLSZFL1FADWxzRuz9KXpnFH4UANpfc07b26UnpQAn6UoO7nrRgUo+XtQAhJ9ePSj+dH8VOH1oAZyvel9QKNtJzuFAByaX+Kj1weKXp9aA16hTcdqf+dJQVoMXj60vU/Sl70EdaCUhtO9se9Jj0oGe1AbC4NO/OkpfWge+41hx7UKvzdMUu059Kt2EHmTDdwg5Y+1AiK4tTDHGxYfOMgVB69qs39wLi4Z1+5nCj2qt/F6UC6ikGkP0oLUv8RoHYBnpQMc03HfHNO29aACkx+VLn0o3ZoHuHTil69M03tzQv6UB6Dhx15o/SkzilJzQIb6UufSjoKQdKAsKfajcfpSevFHegNhe+aF96KKAF3UlFL1JoKsHrSfpRj5qOPpQSO9ec02kwKWgpCcUn5mlx2Jo96CRee/Wlzjij86N1A99Bcc5pM4zSe2aTnFBPqObp6UvNN/WnDpQFtAXOfSjrwPzpvvS9vagYn8RxzSHNGBS0EiDDdaOh70vrijnGBQVbQTmlx6Ubffmj2oCwv8AHR3NHsaXHTHFAIYeCP5UvP4mlx+HrSUCQA47Uo/Kj0ox1FBegxuPWl7c0HpS7c0E7CL0pepNC9zSlfc0FMMj1/SmnFKnQ0v50EjFGCc804HPSj2ooDUKP5UAHqaXbQAmPwpcdaXP403rzQK4v4UmPmz+VFAbPFAwUHk4pDnNOHvQ1NE2Yz6ijqaU9u1NVqRQ+jntS7qO3NAPQaefc0Kvy570tKv50CsJzjOMUvBp3Yg03gdKCUMbmgnNL60m3jNBa0HDjrS59KReKVcfSgLigYpM+lKcYptAt9WHXtSnFB+lDHNAw4HtSjPfmm0v4UCsH8dKBnrTMCl5HFAW7C8dqcnU00c96P4qB+QYzzR1HWkpy0CYo60Nn8qTmnbuooErjeDjNBx260ZA4paChM7sikC7v50lOx8vqaADbzTaf0+lN20CuIwHSm7T604/SmhieKA9A6fWnL34xTOhPYUoJI9aAsOpc4x2pKXdQMcp6UUz3ORShs0B10FXqaMilpuAe9BPUG9QaQMd2aFYdKKCh340tN/Wl/CgnW+gp603nrTix7U0tkYoK1YN1pKP4jSYFBIn4UdPrSkHpTv4PegbE/h/GjOOvNH0FFA+gu/PfFG40lGMUAP56Yo2/WkyQ2KcTignUYfc0nTpTx70znsKCk+5Bto9qdtzS7e/SgNtxnPalP50nRsUetBVg520Y5xS7c9KNvtQSH5/TFAbvSkY+tJjpQFhy9aOaTI9KdQHmhM9v6Unfil9aTpzQCuIR3zS0Ug69KAFopfqKae/agsB3pf4c03t7Uu3OeaCHcXjvxRntSetOwetAlK+4nr2opfWkoL6aC7u2KN2PrSBepooJS0FH1pc9TmkHHakbk+9AmKT8x70tMUc8/nTlFA1YWjb3oozt6CgB3bmmd+KN1LQPlQfx96KOfrQuOmKBWQn6Uv3aOnag8e1AAo5607txTaVfTpQAg70nbPen7qYSe5oAOTxS7sDNJ+FJzjBNAajs8gk0dz6UnFLQFmJzTh9aSkJA96B+opb04pMk0uflzRQIRaUd6B0oyKCugnfpS9uKOMikx+FBInIPqKP4uvWl985o+lAb7C0h+7Q3SloATHvQeceppc/nSbqADjd1pTgYOcUnsKTJoAcRmkb0po6nvRjmgA2enFKOtL+NJ9OKAF4J9KRvlAzSqKWgNxn0p9AT1pStA0hpHWlpenGaTnpQF9Q560hXd3pT+dJj5qBAv1pU7UADPtTuKCxBwBxmkDYo296dtoItqN/HNIT2p+3/ZpONo60AxuDu6UuO/NGecinfxUAJn8qXjigde9Lx9DQWJ3pRnPFJ25pOBQQKelGBSj3ooATbS8baTAp3OR6UFMRV5oz3qVV3cimyLzmgkb+dJnPejHenDuO1ADfajpS429qAPagAHBpDjFAFL+dA7Ib0zRzwaccCm/jx9KBCj3oGaX86T6mgVg96OOtKBS/eGKB2G0v8dSMNg9z+lRY9qAHKpY4zirkym3hC9HcZOPSm2sIwZH4QCoZZDIxLZP1oBkWOueKSik9aADAp350lKtACY9M0q8Yz1p1JzQLYbRjpS7aPwoGJSBf/wBVO20lABt/KjtxRRnFACc0DgUZ9KAe3SgBcDaex70Un3etL9M0AL7Ucc+lJ70UAFFHTiigBf46NtGeho5GaAEpf4aD146UpxtOKA1E/OkpdvccUnPegNRfpSc+lHHalagBPw5o9qKXcKAE+lHT60Uc8CgBevehaQ4NLt6DGPpQA09KO/OaU4pfWgNWxFNLupPU0o560AJSjnryaXHQmkagA28jtR/FS9aPu0AIevpSU7dmm/5xQAD2oXnrxQFxR9etABQPvYpfpR/FQADrxQ3PPWl4pehoAbto2+tP/lTPvUAJScZp33qQZoAVaOO1JjHNO2nFAbjR0/lRzn2p9M+tAWEB496WjviigpBS/nRzSH0oJY3dzmkpSpycUfzoAUL7c0tJzSj0xQLUX+Oj6U3p7ilBPHHNAai57Gkz2FFH6UDWwFe9L+FH4UqjmgfTUbTsCgrtzRnAoJ6CE+lKuaTlT7UHjpQF+gv40n3uKSl/WgYfd96OTTqa3btQTqG31pdvU0nrQpoCzAYFOprUoPtQVbqKO1Lt9aaTQc0Axe/pTKdzTaAuhfajmk3D6Uu6gB/86a3UU2l3UADZA9qaCetKeeDzR0oFYG/Km/hmnfWig0Drz09qQDrSlfm9aT/Cggd+NJS806gBv50lLto7+tALcSn8YplPoCW4mfmxSfdo3UfeoAP0peOeaOfWk68YoDUcBmkxz60tFAWY3aM9KTHftTv0FHQUAJ7UfdoBp24UAN470nSnZ46YptAAOfY04E+tIB3HWlx3zQAp+tFHfmm/SgSHU3Jpee4pNvuKAunuRZ9KT0xTevQ06gYdOcZpF9M0tFA32BRjmndetA6e1FArdgx680mMilpOvegrWwlOBzmgA9e1BIoJCm49OKVelLQVqNXinheOaTbj6ml4HGKBWvqJj8qbg08ng033oFsJt+tBGKXj8aOv86AE2g/zpdopdntRQKyewY70nvSnng0cEGgfMxvr60D3pWH4Unr6UBa4g70N+tLyM8UuPWgm3YQY9KdRSMMUDS7ideaOho/HNFAx1Np3BpMCgGwB+gpSfem0UAo9R2TtpNue9G6gfWgNRcCjrxSKOetL9D+lBVw6f4UcE8UfrRQSJnml43HNNHK+9HPvQAvfmkzxil20nPvQDF9aPWgrxzSUAL17cikyaRV/KncbfWgBASPYUH5uaB3GKAPfNAO46k3UD5e2KXHegpCHk8cUY60MKXHegWtxCf8AOKSjoTxS7fzoEN5zxQRgYPNKo7dac2OwoFYZu4paO/pSjHGaBht9KUDb2NL34pAPxNABjsetFKymj0zxQUhPzxT/AK/ypOKOKCRcd6aT74oz1oPY5oK1A49aQccUUox9KBbievUmhlG71pxP4UbvagQ3HrS+tLxzxScc8c0BqLnOaXr7Uw8cU72zmga3Hc9aTHy0ox1pvNAPUauc07HX0o460me9AgXrR79ad9aTigBaTmlKlQCTTR1z1oJF9cdaF6UnIHrQfu0Fajhz0pxQqMnpUafnXR6bc2urQwWF2YbRkBEdztxk9QGx796CrmLbtsbLDK1ae3E2NgJyMil1HTZdOYxyrt549DUdrc7VCnqpytAaFSRdrEEfhSL3PStDUYlfE6D5X7ehqgw2qM0Ei43JkCo8ge9SRjqPao/UGgLgG464pS1Jj/61KooAb29KXH40u2rFrCjPmU7V6nFAFbb36UVeWya6kYxRkJnqT2pfsCx8sw5OOOaAZSWNmbaOT7VO8f2deeW9BUoEduSVOfeq5bzWyenWgCJiWbJ61Pa25mkCj60xV3thasNcJBDsj++fvNQVcW7kAxEn3V/U+tVKUSY4PSmN7CgkXjpUfqO3entTN26gsOQQetPX6UzuKcPTNBnuKvSlGPxqXyW2ZHSojj8aB2uO29+lXbe1imtpGZ9rr0X1rPyQakWTt0NADG/yabUzwkqSKZt70AM+lDcY5o/Wk7c0FIOO3rQDmlpFWgkOvtRgVIsJbtTvJPrQBF1opxGM0Y96AG7fyp3THek29KcBmgBv4U6ikHegq4tA60nFPGO1BPqN25Xmm7adx9KU8YoDqM20bad060hHWgrUb24opR+tH60E+oh6UfWnbQc9qbjb1oAKVhntSLjpmlwOlACHjtR29aVh36Uu38aBIT37ULRxQfegLDsntQRxTfanUDGn5ep4pfbrQcd6Q+1ABtpBxnvRRQAZ70vGDRupP50ALnjFDCjpnjij71ACUUUo560CsKO460mc9/0pwOKKBifSkI9DS9cnoKT9KAAf54pfbpTaXPTHFAbDs9qYT60euaOO1ABz+FFH8QpPWgNgDU7r2xTeG+mKO3JzQCYNz0NJj3pe59KRfXP4YoKuP/hpKX1p3QetBN7Dfej1o/hpMnNAai7aA1LzjNJzQALS8daNvpQOe1AXDOe9OwRSbfrSbjxmgnfYDzmm4Ppml+9R92gOUPwo20fw0lA1e4vTtSU79aQ/lQMXHvSHqPSj+dDUC1uC9aXim0v40D1HcDOKbupAe1L/AA0BYdk+mKY3tRQVNAWsMwacM9MUnOeaMc02A6k70c9KdtpBrcT1xSjI60ntT+AtAncZxil20ABhS/SgExtFFKM5oHcdRt+WkHXpSjB7YoFqGDRS8dD1pGYetA2xP0peMe9I2Oo60i0E6sdx9ab9KN3rRx1FBWwcfjS8802igVxwJ6nmnfxU1T2xSlucUBqDH8qac0lPxn6UCvYbtpMlR7U/j3qM4BFAXYoINLkelNBxyOTinE5oKvcT6UvbmkVcd6k/lQLToNHsKT+dK31pB9aAQvb0pppfakoLRXpd1Jx1pw460BcOxpy9KSnUE+on8NJTh+VB9qAv2G04dKKTigBc+1N70rdqTA49KATFXr0p/rio+PrT1P4UB0DkdaTPtRnuetNoK1F+tC9KFp34UEXadhOvNFIflo5oGrsVfSlbaG60lHGT3oJDb1IpOTmlI69aRelA0hf50L780Z7Uf/qoKeiCjPtS8A049ODQT6DfvUh70u7A60nX6UDG45xSnJpaRelA9EIOtL7GgjNLQIRulJx706k79KADbR09qNtL70Fah+tIeuB3o/P8qWghhRgUox1zQee9A9xhX34p23t3p22k247UBYP4frR+GaX8KWgNgPeo9tOCj8O9LxQGrI19qdn2pw6Ue2KAG9c0bPanbfWloHrYTbR60v3aQ4oFsN680v4UcZNDNjjNACUUAigAfWgBG6Ug9aVulKelADee9L6UoGKD2oKQnvzS0g5707gdOtBI7vimt1pGPy5PFFAbsX8c03cPXNKBQfegsTPFHXPOKPWj+GglMTn3p1AGKRVFAh3JpN34UZAzSrjvxQFgHOef0p3UUUnAoAY2e/Slo+lFAdR3fBpM85NLxzTaAG0/HHPSg+1AXnmgqwvakGFHSl7cUc5oJsObPljjFNj+WpwA0ZHWoSP0oAk2huRTPL5qey2NJsc7c9GNWZrXy5Nh4PY9jQBm8+vFTQldxDZGe4pZrYxttI/So9pjPTFBVjdGoGS1S3vAZIgPkbuv4+lZs1m1vtcfMjchh0rQ05o5rGYOoITknuBUSx7lYRPvTuvegSQsP722ZOgcZHsapXUHlQI2ec4xWhHb/wDPNifVfSm61DsSLA4xz9aBFPT40lMu/oI2NUlz9akjYx7/AKYNRc4oDcPvHNOzgAU1VyatQ2pkjLk4UevegpIda2xmySPlHNOkAjOOp7D0o+2NHbtEnCnknvUUO7dgc80DJUaeTCgkL6DinuDGoUct39qmVzbx4U/Mepx0pyxGZeDQBnSZb2ApIoGmbaBitm30V5lJC4HemXWny26lUQgd29aAM+SZbSMxxHLHhmqmQWye9TtbPuOVNN8krQQRnOR60Bdo5xUoGDgipfs5YZHSgpFRsU3BAPFWXgZOoqFoz6YoGMXk4NPVT6U1l/SpreYRNll3CggdC23KnlTTZk29BkVfj+yT9SYW/wBrpTnsfl+Uhx2IoAygeaTH51NNbtHyRikVc9etAEltcBeGGQalaPOcDg9KrGL06Vc0+4WN9soyh457UBqig6lTzTcdO9bmoaYZGMsKZj9qy5odmBjGOtA1cgCmpBsXryaYzFeKZ9aB2JftDDpxTTM5zk0ynbSe2aCRuDzmn00ClH1/SgEHU9KXoaKQ9M9KA9RD9BSZx7Cl7deKRv1oD0Fz+NOXNN204D1oDcNvUmj07UN7Uce9ACcU3PWl/l2oxjmgA+madSA470Bvx9qATD7vvSccdqdu+tN+7QAelLn8abSr6mgA7jindenSmnn3pKA1Ht06U0DPtRuo3UAJSnGaSl5XAoAd70U1aXigfqIeuAaaelO5zxTT+RoEKMUvpSdBS7qA6iUn86O/Wl/nQADil4pKQ5oHZi7sU79KZzz2oHrmgQ71pVx3pv60Y5oCwdKX9aSl+tAdBv3uBR25p350elBSEopevbFJ+GaBJgo9aPu0dfaigQdRTR7U/afxpKAF9aaD+FL7Uh6UAOAzSUnp9KVfXqKAHdR1oXBzmjtxTaBLa4+jn3pvTvTt3vQK7A+1Ju9sU5utM4HfNA0H3qdtHrzTVpd3rQN36Cbfxo74pcdeKT71AbinIpp68mnHpTaAv3AZzTvak/zxSDPegNx9J+lJtp1BPKxv8VJwOlO6U7+VBRH74pQ3rTqQqPWgLdwIzTdvpThmk555oCzEp3VaTqeaB7HigTHe2KUY9MUzJzyPxpw60Ax1Nx7Ui0o60C1EI9qPpTmHSkoGho5NOHy0ijvTm6UDE9/emtTqTpmgewDJ7UmT9KX26d6T71ArdxFUNR3PpRSr1oCz7iNxSN2zS0UB5MXp2p2Pam7e9KooDfYGXbxRn5eKXoaKBLVjcD8aRuKePpSMuQKC2N2gryaKX1o/ioJ2EoopTnvQAh9qKXPNJQA714oHuKUcn04pdtAXs7FRaUfd9qT7tH3aAQ6jdg0nXvSfzoKZJTe9HajP40E27CnH1pG44xQPehvv0C8g596B/wDWoo6jrQU9gyMdMe9P9OaZ7ZxS/rQQ7h1yM0h47c96OeaRevPWgq47H5UtJxR70C3Ez70e9Mp3JwDQP0Hfypab0NL2FAIc3vTd1G6koK0Cl/OkwadQSLx9KSg+wpvPegLi8bvalJ9KbTuBQDEXpRjnil5+tJ75xQAre3NGOeTSN0pVOBQGwMPejHTNKTu7Un4YoKuLzt6UhJ6Uozz6U0tnjOKCbin0oA684oGB1pQ3GMUAAHrSUU5v0oAN1G4c03cV7UD6UAL6mjPpQQfXim8mge4tA7+lLyKXmgoTg07PamfhmlJ/CgnS4v8AKnLjBpgOKduxQIOfaikyKTd82M4oATJ7dKTJalPvyKTmgAHrRn5RmkGfrS/jQPcP0NJRRQPoOopP50fzoJuHp2FK/em8+9HXmgN9xQ3OKf8AhzTM89Kdn35oAXHpSetAwOaM5B70Faid+mKTbmlH0ooJAL6/Wgd80m7qKOpNAC0UhYUA+1AXH7fxFJ9BSjpS9RQFhuOv60lLnqaQcH2oKQoGaSlxj2pW9ulBIKhc7R1NWILVpGKD71RRZVs/rVxgZMMvXvigNWVXj8s4PFRkdcGru7+GRcj1pWsg3MZ3D9aAIrVA+5CduRwabNCysBjPvipo4WTqhrTs40kUpIMHPVhQBiLGw52nFX7OVJB5c5Ozs3XFbYtWtefLEkXeoH0+2upMoGgJ9TkfpSuBUFsBJ/z2iz171Fqljuk8yHlCOgHSr8enNDkKdx9ulQyJJFJuAz7UyrGfZzG1kwfusNrZqCdWt5uCfY1qzRx3EfMex6pSW5PBP0oGWLPVtzKs/J7OBg1fupoNSjKhl3f55rEhtfn5FSRR7JAC+KAC40+SPdlc+9UGTacEV0lspXG1w69xTbixhk+YJigDn44yzDjirS4k+XOFFbFnp8TEhkPp1rRg8OxTQs6yqpHRX71PMBzsdmrMvcE81r2+i+Yv7hdxA5q5a6DPJcCOIK7EdBXQ6bos9m+11Ib0FS5AcTJotwrHKNnNXbDQ5ZCNy7B61362qw43pke4qS6tkWNWVQOOCKXMBykdmYcRkHHtV9obiNQDbiWP1rQF5Fbxt5sIlx+YqzpusWVwxjkPk+7Zx9OKFIdmYMdpbTbgbJNx5+bIP86bN4d051PmwSRN/sniunubOwkh8yC8y687QD/UVBCIJBgzK7D+HPNO4jkL3wLaTKrWdyHc9Y2Qgiss+D7+Fz5aFtv90Zr0aTTYpGHkyAMeTQ9ukK8THzPXmp5rC9DiNP8ADf2hyt4hi47VLefD5Gh822uUJ/55sCGrrPOvWO1ZQ47ZUH+dQztqkY4ePafRQKfMPlZ51deD9Qt49zW7tH/eAyDWVNp8sGQ8bL9RXqK3eowybkVo26nb3/xq6ur295H5Wo6Qs2eDJEoRvr6GtLka3PGhGemKltZGhkHJUZr0HVfCOlTnfY3XlOTnyZl2n6VjXXhC4tV37N6/7PNLmKRUjWLUVEbbc/3hxVK/0GW0bdjcvYgVbWxeNuI2BrWsvPkKxSBmU/3hTuDOft4zDH88IZT3xWjDb6ZNGxeX7PJ2DISPzrdk0to+DGUPbjiqs2iNJHkopHtxRdEi6SsQb7OJI5oX4+U5xRrvgsx/NF824/pWV/Zc8EuYsg+1dJpetyQ/ur5WkXGFcHBFMNjhrzQbm3yTG2B14rJkjKH05r1i71QTQNDCysJPvRyKP0NcpqnhsHMkfHsaSC+hzFnbm4mSMfebgCpL21a0kKPwy9alNnJZzA4YEHIp+qfvmEx6sOfrTCJmsR0FC00ilXrQHUPu5zzR70rfSlT5hQA3v60lKR81L+tAWF+oxTeO5p1IemMUAAb2NLz24plPoDUTim57Zp/GPSkPSgSE3etHHem8/WnfoaBjd3WlOKXk0049KAF6g4pVNNHrS0CuB680cDuaXHekoGkJ3/8ArUpPtilbrTGOKAF3f5NG7PHWk/CndBQAv40Z70fnR/D15oBAO/aj9DSUeo6UAJnHakz1obj6UEevNBWovejk5xSdzjrQPlHNBHUXmlPeinZFAxFo/GgD0p1AWGUU+mt9c0AJu6e9B96OPSkB68UALkNRSKKP4aAuO/lSHpx1oAxSL0oAOad+FJ0xSbfzoANw78UduKWkX64oC+gu3r2peTS8UmMdqCVqxuBS9KMe9G3B6ZoH1DHvS/w0fj+NHf0oLuIRjPNA9R0+tFKtBI6m4HrS+tIfzoJ6h0BpfpTaUsBxQUKF59KMH60AdyaTdQSLxtoON3FNpBz3oGvUVe+RTuO/FNU+9PoGL+NG0Gmt3xRz9OKBfMX2JxRSbT+NGPzoCLFopOAOtLt+tAwopOKDmgL9BOKBxmjPOaN340EMdTB0Ip/OaTA7igtbCNlaVfrSe+MUfTigLD8cdaTb9aQdKM5FBOoo60v8NN+tKCT9KBq4dTS/zo9qPxoByG/xGkWnbfrTcHPPWgLjqTH50tJjFAxF+vNLtIzRjuKWgBB0o3ZoVuuKXefSgXKGD3o6e9G760i0DsxRz2obj6U6mnBHXigA6Gk/Sj9aD0oHpuJ60n60fT0pcdeaBBxS4zik+tDUCauL92kajt6ChqBohpG4xQf1ptA35CgelL+FNp49e9AtbBuFFKqg/hTd3zGgSYtFHr60ygY7vzTlzyaSigroL35paTiloJt3E/GgHNOYbeetJn2oCyGnrRj2p1JzQU7WBelH8VLSYPpQRoJ1NFHtS7aB6Bto247UY9acMd6AsJTaf06U1ulAAFPajb0z1oyd1LQFmH0pV703PX1pfXNABs9qKNxpOKCkLxjOaNvvSfSlGM0Ei8c9qa1O3dKb36YNAK/UMleKVcUUUFaBS460Y/Cl3dfSgY3nOBRS/hSNnHNBAh/SjdS0e1ABnFFIy05eB05oAd9aa3Wlz+VN65oLAccijHQmjtjvTv4qBWGL0pV+v1pGHcc+tHNBPUP85paKTd17UBsLt/CkGKNoPej9aA3YYFH4UuM96P0oATaaWjPtSr9KCxKNvfNOOKb05NArCbaWinbaCROTSDPHejO2kLUFXQtFJu6+tG6gLh1OaNw9aTOeKPu0E3DvxTqb35pd1BYbTzS4PIo/Sg9qCBRwOmaPoOKTPvmgZ70Fh25oXp7UY9aNntQJD6QdKbT/AG60DHxjdgVq2tsyqWwT+FZAODWrpepSQzJubKng5oILI2L8/lqwPUGrFpY295J8khtW7FuRU5jtpGJaQDPXFLLYhRutxuHuai5ZqRLd2sPkzJHPEPusoB/lVOdZI3DBY274IzWV9ov7ZsqWX3qzHrVxs2yrvz1OBmgDYs9Wurf7sVvgdvKHP1oF8s0+X0+NT3ZAQP51nweIYo02NbnP97Of0qzD9j1LGy88l8Z2yKQP0otrsLoXx5cjf6qNR/ssaguPIU4ljDKP4lp8Hh+7PzRSRyY7o4NTxWN5G3z2plVjgkCkxlGWPTJxtjkIb/aHSoZtAikXIlA79av3NjbyNtkJtpB2Yd6iNjj5ROHxS9Boyv7FaPowcYpraQMcgk1psHtTy6sPaovtTlvuYNGoipDYbcYjYjr6VYUKHwqso6kE5qc6h8uHH41VeZMkqee9F2NeZs2dn/o4JjBGM5rPbVYrVnUpuycAHtTYrsSQgeY2fSqN5s35JyfXFAW6m1puopES7DcTWsNaDOm2Uqf4jjpXGW8yK3zOAB71aS8Ey7UOT7VAjrptUi3L/pbSr3JXGKtWmoW75UvlDXERuApHn7R/dbvVW4Z+dr5H1zTsB3zzWLMw+1wIP9snmsuS+sEZtkse/PGO9cO95IvGM+lEQkuumQe1PlQ1odrZ6kI5Blhg/lXTaf4i0+zUeaiO/rxXmSxyWajdIB6jNH29d2S2T9aqwtz1Q+JLOZ3MYRdw6HoPxqBbm1umbdfRwkf3Rury2PUv3jck54GTTheXOW8tsDHJFTy6Ad1da7p1rIwWWSfbxlV2gn/PtTrTxJabd7Wzy56Dzen6VwsLK3MhLH0qTznbIjTC/XmjlQHfrr1syl2QIP8AaYVoad4is8B1SKdV6qT/ADryjb5km0sS/pmpZLgafJtJZT3o5UOx7Bb6hpmoMqyaYpVv4lOasrY2trIXt8op/gcZFee6H4igmhG+PdsGB8+010MOt+ZCqwPlv7kjYP8AOjlsI17yzsNR+/bJGR/FHxmuT1LS2tZT5AV16VduNSuJSQFCN3FUJ7qaE55Pt1FMCKNrmb5GjPseaWRZ4flcDHYMKfba99nJ3IM1oR6tDcKxkCnIxyKdw1sYMk5XrFn3FI1xFImCNh9SKuyWqSNugydx+7nIpq2rxP8Avohj3FFxIoDS3ulLRNmnbbi1ULKpdQfxrSFiY5A8T8HnaOKS+hljVZD+8jI60XBGXNb2t8jAIfoeoqlfeG/M0uSSPlozzz2rUbypIsou2SreiP5d0Y5mzFLwyk8fWrRL0PLpYDHnPFRKvzYruNf0aNbiTaoHJFcvJZ7JOuOaYIozR7cdqavy96tXUR2qaqleKCxNvPTNFLn3pAM0AFFJ7Z5paCBuMjrinU3nmgNtNAC8dKQYo3Z9qSgd0LjrRj0HFJS56d6BAtLx1pF+tJQD2DHel7Gkzmjd6dKAHZFNprdaTvkc0Bcf97Iz2pu3Ge5pV6UdSaADvTuetN53Ype5oC4q0lFLnmgAA9qSl45GeaT8eKAugooooKQUhX0p3Io/OgnQTb70Y9OKVaXAoATp7Uv40nHToadQAhPvQT+NHtSMTigBKPTik6+1GRQAe+OaWikyKAHN1pM5ycUU1sYPrQK45eKKTIxmgEf/AFqAWov86T0o/lTloGKo796bUg9hScc5oJvqGAc0nUnHSl/HFNyAPegq/YdTd1JwRzRQLlFXrS44zSAepp1Aw2/WkPpS03PPTigAHal2jtyaPpSZ6mgTuHpSUufWhvWgaBs/Wm89hS0i9MUAKF9qdnHbFNyfxo98UCs2LuNG40DgZp1A9BPej1oz7UdO1AbifhS9j2ozuXrQpOeaBX0Fxx60cDp+NL70mB60BoN+tGfzpV5OKCPQ4oHdbMUHFLnPamDIp69KBOyEKk9qBn6ik/Sj1NAxfu+9NPel4XoKT+L1oFcSnc+tNP3qKCvUfu+tJyKZn0p+Tj2oDyDmjt7Uue1FAtmJ+NNp2QaRaAHU3pnNKD1zR3PpQVYTt70Bc/Wg96OaA0DbQtOpuccUEjuvNHBHrQPpScf/AKqAYc9v5UoHB4pu459qf60CsJTWAp+2k4+tA9BlLtp1N6gYoE5CcdKOPSk5+tLQNIg9aNtO2jNNWgOugbaevWkpdx9aAdwPUUlJn1oDUDSFooz3oLZzQJ+gUHrR3/Wl+lAJ9BO/NO6imfpT/wDvqgsKRuWpQe2eKQ54GOaDO6uHXtS0h68ikoGGec0uO/WjcaQ9aAHUdcelJ/Kl7YoHdXFHftQW4xikz6Un1NArXYu71pM80feowAaA20Fz6HFJ+NLScUD2D1pKcOfeg+1ArsT6UvPFD96NpagWoUc+lOVR16UfxUDGfpS0uPyo6dOaAEpFNOyFpNpx05oDdhSrn0ppPUYo+6KCmOB69s0lB9qb3oJHe9GfzoooKQZNJuNIT+VHp2oJHD7vvSfWl/gpvf1oLHdO/FG72pN1KPyoIDJ6Un8J9aXOaaTmgAo496KF9ccUALn3zSg5pPSk6GgpCt1IzQzGkooGPXrSfSk5pAcUAOZu1J+NNYbqPQYoIHA5pc9abz1p38qAEbpSfh1pd1H4UAJRRz6U6gsZ96l+vWl2496THSgXmFKpxmjaWOBT/JZcHGKCRnNL3xSsppNuBx1oKYq9aXtxSdafg0DI8iilbj2pyrnpQLqN/CnbehxUn2dgpOOKbtZeOlAxoFXrdS2AKqofmGRWzp9rHefKCRjqfSgDRs/DVxfwLJGOSM9avJ4b1K1+VnQAD+I0WOjx7gv22MHsolGfyzXU2Hg+WaENDeF2PHlsDUAc3Bp7yRsZGVOfWrMPhmS4UFJIyvrursrX4a6mVLzW0nlHnco6/SrkOgzWbCGGwlJXqZAcVPMugHnq+FQZdsjKD0q/a+C4Q48x2VT/ABKK9csfB97JAsjWtupHTzGAP5UyTwi8kg+0Oin0TJH4Uua4HCW/g3SoVVpNQYA9iQCPfrWv/Y+mQwERa1sAGdpQktXUr4Nu7SHENk6hukjWpI/A9qw77wddCYl4Tj+9vUY/XilfXcDkdSn0y3mI3STberGPbn6ZNU47jR58K3mR57nGP0rrbjwmJEZXaIgDswYj8qw5/AsMbZSZs/lRcehkXlrYRtiCdJR1GGrFulC7iE/Wuin8MxRsVBBbHXdn+VU7jw1IoGxGJPoCafmI5xpAqn5cH3NVWuNpB25rcutLa1k2zKVx2IwaGt9LVfmE0nsABQh6XOaN9JHJ8owKZdzOVDO2DjOM1uTDTdyhLaXH8WWH6cVV1COxkbK27ouBgb8/0piOdmnIXhqjjupI+Q7c+9XZ7eNm+SNgvvV+x8NvdxtIYm2r1NNMpmL9teT5WZvrTTO8fKykg1058LxbOjA0f8I9bwryffmlzdhnNxySTEH5jWlaxyykJvYL6ZrRa1tLdeG7+lTRw+WhliXce1O4raEEmy3zHKN3bd3FZVxDv3Ohyo54q1qMdzMjOwLc9qrafayR3A3ZQMMZ6imSVI7xYWG5c1aXUmm4RQv61JdaL8zOWVlz1U1HBCI2+RTuzwcUr9hssSeZDDvlbZnovQ/lVZbws3BIH6mpZraSZsscnuSaX7KscYJ+Zu9FxGposjfb7e4U8RuG59iDVjxjppXxNqg3K6+exVl6Fc5GPwxWXZ3vk8Dco68V1l1Da6osN39siLyQjMbAhsgbT7dqYHEIrocJkc8Yro1vGt4Ylcneqgt61Yg0+O2cOzROAemQapYFxfN5h+VjjbUXKXc6W31hZLNGL+YVGDu61KuuRyQmLbGc9Ny8/nXH/PC7KMjY3AqSe4ZWAZSA3Kt3BqrEmrcfvJG3IyAn6ipobJ4Y1lgmyc8r1ptrbzx2/nB/NXG4qP4fY1bttQgARXUxux6HoaQ9Rtve3MEwfC7gc8D09q1/7ShvgzTlRJjAZflA+oqhqSHAeJeP72KpNIsq/OmDjqOtQGhuLp8k8LS28qShf7pz+lRLfFEMU6YPTpxWdZz3FmpltvnAODg1t2utWmpRol5APMYbd44INAWXQ5q4LpKxC4XPFVWmZuUbDLzXQatp4tW2K29DzXOTWrQvkE7TVXESvcS3v+sbk9awNVtmhmbmteNjuIJ+lJdW/wBojLsuTV3F1OWmkLQgdxVJvcVqXtsUGcHFUBCWbpVkkSx5FSrD60/b5fNNZ93AoLK8gG7g0xqlaPvTCMUEDcD1pMdzT9h9aNh6mgBlL2zTwn50FPWgBn8qP4qcsfJpGU0AItH6UlGfagq4uPSj86PwpKCRp680MD17U7r0oxz70BYbz2FKvp1o280u335oAAfwpf60mTjr+lKOe+BQLQSl/Cgk84pM5YZoHuL9KTH40ufwowOx5oK0Ez2zRRRQSL9KPu9eKT+dFABS5zxSUu32xQALR6UD8jRzt6UAH1pP85oooLEx370Y/A0tIc9qABelJnnkY96dScUE7CZB4pe3PIpM8UvrQJB29KO/HFO/CkoDQTnFLRRQAU4Zo780vPvQJvUO1M6981J+NNbJ60DG+2aNvSl/Gm9+tAC07sfSm04dMUAA5pOaXA9KWgTY0ggUdc88UjNxjrRQNarUPpS/hSU5cUD6aDaAPSn7e9NC5oJckDfWkopTxz1oBNCUrUbqPvHrQHUNuOaf60xetG6gHqLkfjS7vrTdvU9KNtAK1hd2OtJn0petJ7UAkOpMHNJ6UDnrQMdt+tL2603dxxTgc/WgnUTP4elN5p1JjpQWthPXNHPejvwf0pcevegVxOpo7deKUr6U2gPMXHFLnPvSfzpe3WgA/CloooCyG88U7nvTcfnRzxmgBWNLSfeo479aCrifnSjik5xilwc0BcXj1prUZ7DihqCQ+tH400dKXP4GgE0FFL35o4oAXnoeaTdR+NJQUhfxpKN34Uz9aBeo4tSr9KTim7sdf0oHcTkfSko3cH0o3fWglXE5pPXtR15o3UAJS8jmj71L0U0AL/BSe1A6c0A49KCmLjPaijn3pc9aBie2KX+Gj+KloIE7daQD3o70UFMXP50q85FJg9qOaCQx+NLSevNHFAa2FoK9KKKBJaievpR7UpPWk+tBoKvFH4c0bhSk5oI6iAYpP4aXdupPwoKYgUk5qTrz2po70UEht5HNOHSm0v60FIcOT7UnHNHtijnBoJaDbQv3aO3FKMn6UAJ+FN9wM0+k20BvsN+tB54o56dKKB+omc5o/WloH50FBRR6ml9sc0EC7RjpzTduOtPx2o4xQVYac96btqTqKTAoJGbaXb1FOU5pfagqxHg9KMc+lKfrSqc4zQSNHbin4FHAOaMmgqwz6UgGfrUnTrwabjg0Eht5zRjjFGD1607dQFw28cCmelLQe3egdkIFoVO/4Uv6UUDsGOcU7Ao70Z4xzQSIV70bT6UfUUvbigBu3HOMU9unSimHLUC2Ewe1L6Gk3c0DNAxV9qkWVlOM/nUdKDigd7E3nZ4IzTNytntUY/KnfxUD0Hqu4461YWxkYcLmqy565rV09iw2svHZqARS+wyj+A1Yh0e5kXcsLMPatX+zrhckOoXsadbyXNo+UncH/YJFAzPjtLqHhoWK9wRU66b9o42GNvQity31bU5GZEfeGHSUBq0LPTb66YB4QT1/dqaVwObj8I3UoHlpv/3a1LPwDqT/AC7DGPfivSPD/gu+vJI4beKTzG6AjvXUWvg3UIYykt9b7RwUkVg35gGs+YDySy+Hs1vJmWdY2H1Oa7PSrG405Y1Sdj5eOQwFdRH4Lst3zyv5mc4Q5X9a0JvDenQwB4JVJ6FNp3H3JpczYFS11i5hh3RhZpvWXJH6U069qk2fNWFAvVYk2j+dSi3s7fhoWJzncsxXHtiq2oXkEe4ZWMN38wMah6spGlp99d30y4eaFP8ApkAQfzq2zWySN9svUfHG2aQsfyH+Fce11byKUM0jKeuyQiktNQtNNkDpaeaw7vk5pj9TfW2068kZ40urg5xiElB+vb8Kpf2BLFMWH2WyjP8AFJIXf+dRz+Orq5CLFp8u1ezNhfyArMvtT1DV23Lp0KpnhSHIH600QaMmjqnztevcMf8AlnEoQH8azLjS7ptwt7QdMfO5bH5U2PVtStIfLWW2tlPBEarn/GiPxBc2Zy9wpY87jSHYyG0K8eXDTDI4KqmMfjTbzw7dlfleQjH8T4xWne+NI1ZvOnknJHSM7R/KsaTxRBdMEYzRsT/z07enSnqI56+09olbzJBu+pNYkwK/KvXpnNb2rSRzyfuldF77jmsa6h2LtQ5Y9WoUiuVlSWaGEEPIXb24qurm4kVIlLZ/SmyWIY5ALH3rb02a70yykWIRxpMAGfblwPQE9KoLEVsiMQCVJHTjBrdl1a4t7RUieOELgsFUZPp9axobGFUMpJ8wnIzTWjYsBg5Y8VNx2JbjVJ7hW81zn2GM1BHC1wwySe1W3sZY037WOaIxLp8YeQAb/pmlfsLqZl/arGxGzOOtV49sLB8HjgAmukaK3m5wyt169albR7fUYNisFkPRjTTYaGZZlNSVUidRJ0KscUn9m2Mb7ZLxWlzkJHknP16Uy+8P3mlyZTDY6MpyKmMMV0satGyOcfvgfunuCP61V0yTMvJFW6aOONgwP3mPFNubottj8tSehKjBroG8PXckoHltPH0DoM1Wl8PyRzAYVQ3JYtSuUrdSjBYpJDlZPnAyd1Zl7HI05KAhB+tdPdWYj8uNCroF52rzVabTUmjwm8OT0PFFxWMCFfMVty8juBW7pMB+zuo5IYbfp3qf+wb63hBe2xGw4fHB/Gr1nZSWsCFkKlj0FDK2Rl6tvKqka4wc8VHb2M6qHkjYL/eIrfa2gXliS+MgVQvbsyMFAZivHPSlcXS5DcaeJAG3+nK0kca7MSAzbTz2OKGWaZcqVQY5JOKrrI0THnL9N2aQzSisY5smGdkB/wCWb8GnLbrHIYpFJIHytWDdai0cm1c7/wC9WnYa8sqJ5ieYV4bHWnqDRqQ6nJZoyZDxN95WGfxFFzZCaET2sm6PpjuPYim3FqlwPNgcOrc7fSoI2ks/3kWcDqPWjyIsUpbq509htJU9Rip7fxEHb9/bqzHq68E/WtC6kg1C1DrHtfHIrl7uNll+QcVQHVWuo28yuHl2enenpp39oQPJCRIqn5tvOK5OKFiu7cVP1qW2vLizlDROVI/iB5o0Hy2L15ZGFv0pqyDy9p+9npULX887lpDv3HJNDOsjEg81AinqlvlF4rDkhK81vahJ5kKr/EKy2haRcGtQKDRllPrUBQr3q/NA0IJIwKqbvmxzVICMknHejb6inum3tURYr2pgPWPdwBmh/k4IqzYyp5g3cDNR3u3d8p47UEFZm7jimct3pxHpTaAY4MV96azU1Wzmj1oAF/OkP6UvFHHagrQTtzSfypfwxS/eoJ5RvfilpdvOaSgNBfzoX65pvbml9vSgaYuOKdjvTf1pcj1oDRjaKcVox+NAbCenFO56UyigQv4UfhSnpTPWgrQBnvTvWkx3pfwoDYTGaXGOaP4qDmgkMEUbqXH5UtBSG8k0jGn0ygGFI3Sjj6GjdQSJjvS4yxpeMDtS8mgBm3mn+tJ70u7jmgBKCaN27ijHPWgdkH3uaVaTB79aUD0oEOwaTk0n3qdQLbViD6Up5zxml3UlA99xlFK1HFAdA9+9OpMim0Ahfu0nPTvS/hQeelAMSkA96dto20CT7DR3xzSjNOGPxoGWNAxecU1aU8Ag0frQJDcnb70v50oHFJ/FQGl9BKfSY/Ok3enWgfN2F5Wg/nTu3rTTnqaBa3EAFH+NH86PrQOwvrTcHP8AhSrS/Q0BoNx3pP4qdjb3zSBaAVheOaUcUe2eabQP4h+7p1pOd2BwKbS49KBAQc06mZ+anAjvQLUWjP4Ue1BGKBoKbnIpW9KOlACbaUdeelNp9ACdee9Ju9ad0+tNX86BaADlqXj170mOemKCffNAxzffpm4460UUDtcX29Kb+NGfmpT7c0CE59eKTo3vTqTmgb2FpeKRevek70CQvXNIR+dLQOcZoLG+/ejb8tKep4paCBm3rSgZ5Apx96b1oAj/AIc9qbRRQAv40lJtNKvQ0AtRVGTTsf40hxgZ60oP4UB1sFJtOaX19aB3xQD3AfWlPUUnHvRQWKG9qWm0uPwoISsC9KSijvzQAd6d06UnH14pTjvQHqITmko7044NA/Qb34pfrS46GjHtQK9hP4qSilAxQPzDpmkp209elJ/DQITBp1Ic8Uq9KA1YuPXmkopW60BbuBxjgUZ+bpS+tN/+KoDyHbTSYA4pKUDNAWYu2nA44PWk/TNG0fhQAnrSdOTSsaTv6UFiEZpNo9s0tJ6UEB+tAHPXH4UoFGPm54oK6CY5p+PxptCnrQSO+nak5PBHFL/FSZz09aAA57Ck56in9RSdqAsKv3KKZTjxxQNKwuM9BTGNPpnB4oEL1I9KTHvS/hSUFh7UDOP50h9jmlHPeggKKUnNJs9qCrB19qKbzkVI3Sgkb06UKfw5pevfihutA9xd1NpVPWk3+9A9A+nNAP50nI9/rSj71BOgvP4UN9aUdKQ/Ligqwm3jmgZ96PpxQnagLBQoNKoNSxwtIQACT9KCQji3dTz6UrQlWrYtPD93JF5nkME/vHgVtWmhRKuJImm9dvb8aCrHHxRMzDAya6PSbO5uFChNkQ7kVsQR2VnnyYo5JSfutyRWpaadqurOQq+REei9BSuCRNp/hq0O0yaraj1DgjFbOn+C9IuZCDcRyEdwxx/Km6Z4VitB5k83nT9gvQVu2tmPMzHCc4yWPAFQxgPBdtaMrQwwsP7ytk/jmtzS1a3QojhOeQpqh9nlhw2S7enaoJGv7japb5eygVFh2udFcXRDBmuwj54XeCf58VDDeb5dsl4rkngCXLfiM5rLsfDtzcylpHjiXrljzWja+Hf9IAWSPr/CnP50tBEl3eS2acOpZuhAJ4rImmubgEyXbwr6IQK6e+0m2h2pPMCcYVd3zfkKgt7cKzRQ2EsiKeWkwB+tA/U5pYVfAN28r+2Cf0qRbTcxQRM59WWu+0vyGUgCwidVwY9heT9BxVu7nlhVEj07c2OXaMD/AOvRdiOBh0mfZuFv+OOKdJpt0rKx2+wUium+x6jNl/sshBPG1DtFV49JvPM37gz5+4oJIobAwkhvdhKhwAeuTis7U+SolfecdiTXU3Ok3W7dPZXUnPT7oP41gaha6payDyNMt7XPAMzbj+Wad0Bz/ki3cGG1U/hUWoWk8kfmTeVCn+0wB/Kr91peoXAzPfQjaOIw3I/KsBtDd3woEp9z0ouNLUqz2EMhJaUMf9ms240+E9M5roVtRbjYNjSY7cqDXO363XnFdpyTj5RxSLsRteLBEI9m9f7x61FDJBM3QqfTNL9heFcztg9lpnkooG3gnpU3Q7aEjQwvMqhDn36VcRbaNWaSB3YD5dsgC/lg5pDp/wAsbAEylemeDUEmYZNsp3AclRRdE6Lcl+Wc72tGjC/3W4qdI5VXzPIBGCV49qFZvsvmrkRf3c1YW6eaFJA3QY/3aRVjFkvp53zKzFF525wKoSEyXTM54bkDsK076RhKVAyF9uvvTIrRZ8YHJqxqxGY91sW3EdCG/GmQTSrhHfbz8rVeuF+z28K7eGLCqsLBAFChx1+ahMlotzXkkOwTo0sZHVTVnTbFLxgYZtyH+E9R+FJbyx3EJB2bVONp6c1Yt7d9PdbiJEZfx5oEUp9Wu0kZPMkIQ4wzECo/trTTKGTcp/i5re1DWD5azPZW9wp+ViVIbP1zUcOox/Zy9vZxRlsrggkgfiaNWF0ULbUnt5cxIrfw/NGGH61dmuGkjIklWMn5iqKAD+VZ7xi5nVPNWJc8s3StK6m0rRZI0kmNyRglI1wCPxo1YvUhi1CH5HeEsy+hKj+dWLrVHuysYh/d9c9MVWm1+3mlDWtsEj/hDYJFZlxr1zIGRIwMnliOaNR6MvzQxRtuYrGvXJNY2pXQabZAVUD+POSarXV1IRjru/hptvazTMMwnb60FKJYg00OuZbkK3oTS+XaqwUzhm7ECiaP7wUMFHUk81GLeJtpT/Wdwf6UrisQ3FhbOrETZI74P5VFa2aIqtHcRPu4KqwyPwqS+tmyXU44yNveqJtRMuR8rA/SqVrBqdDodx9nlntZvuycq3dW/wADV+4ikjVWXkDg1ycN1Pbyhj+829ciupsLgX0yxsfLD4IP931pPuHLpcd5RWPeMBX4rN8pnkYCMsFOM10MNo6z/ZvlIYcNxgkVT1Cwmt7ndHGynuVOKXqIwbqB414zz2qk+YR15963ri+mEJWRVYY5bbz9M1hNJHK33Oe2eaqIWZAL6Z22KnHsK0bHT2vl+95bD+9xVWNiiEhfyp1vIgZsyYJ65NO4rdyxPpMykjz4XCnH+tU/1qBbMrnDKxH90inzae1180Z/EHrTYbCWAnec470xkVxamaEgjBrEurXb04IrqY3ULznH0qO40uOdS68euKaZFmcbubcRTZMbulal/pzQscfnWcIiWwa0AZD1zUkjZ4JzQqiNuaRsbvUZoFoMYbelM7+tTt8y5FQevpQTYOTzSN09RSjrQetA+VDfWk6UvIo7GgVrCYPNL/DSAUUFik+2KSjnvSZFBAdTRtNHej07UAO47mkpVoagB2eopv0pB7Uu7rxzQAfd7YpOM0vBxRxQCGnJo5xinNR+FADV6dPzp/rjik+tDUAHpS5P4UmD64pei0ANp9IOaX2oAZStS9Aaa2R/+qgpidO1LSdec02gkX6indOelIP0paAFb65o/hpPal/OgL2GdG68Uv8AFQOlLQAUfyoXOPWl+tAB34pecYpAOeadQPRhRSdetH3aBsG+lJjn3oznPrSUBYUe9O4703mnUB0E/QUY3Uv3qPu0EiY2/X1o60E7u1OXrQLYMAE8ZpMDb1waX0o3UE3YmN1GBS/jTcCgrcAT0znFO2gj3pvNPHSgLDCKT8Kf36UhHOKBoPak+tJ92l/CgrQUDNJng80ozR+HNBOjE6Ui06mUBaw+im7qSgXL2HnNHHamUoBoBKw/+dM6nin7eKSgErjDmilam5PFA2hymnbueajB7U78aB+orf5NNp2eOKacmgWtw2/lSg/j6UnO6gYPNAeo5aWmU+gLCbuMdaT2p1NbHrmgNtBKTbS/U0metBWod6XgD1o+9xR0FBIUhHTnrS0n1GBQPrcQjFHQ+1H6GkoKJBijdSKfek6Ggz5Q6dRS+5o5HPakALd6AYDpRtBpacOpoGVz0qKpGoAHNAmnuJSr1pOlLntQNX2D71Lt/Om0+gBPWj6cCm0vTvQCVtWO47UUgzS43d6BtgopxOKaPu0jHPWgaFopGPvSfSgkfn2pvvS0nXOKCxaAcUUuNuaCXsKDjrRuPQGm59KcPm70CfmKejUi9KKPoaAtpoLt7570HPek5XPaigrZAPel79aB8pz2o4bJzQS0Jgn0oPy/WjaRRnv1oFqHtS9TSLz7UUDFx1pVHXJ5pBntSUBqOPHNG4n2pPWj36UBy9xeaRc7qXp9KRceuRQPyD+tJS9KRvagbCk4AwBzS+1IeOaCR3XtzSHJ9qPof1oz+NAB6mne9J+FLkUAL1FI3SlpG6UFaDaXJpKKCRW60bT1pNv4UAc0BYMH8KKfSfhQUhnNLTuKT15oDUT6frQzE0rdaSgYAfnRSDOeppfXmgSCjrzjFFJ70Ei0UDnmnc0Dt1Gn71GM4NA6kmlHWgQp45obpSnp7U3HXNADV6U9V5pyoDwKsJCV6DJoLCC3XG52AFWIbgxuvkgKezGkjt2kbDhj7Zrd03w69wwZYG2/3sUrpCsVtt9fMM3DSemTxWlY+Hb68ky0kh/PFdlpPhONvLJj3SHkg9vau2tdFTTIRuVY8jO2s3PsNI4XRfC94mCkIYn/AJaOBXWxaXcW+wEFFXhnIrRkvI1UASfgvaprWGG5ZWkLOv44rPmbZdupUtbWDJKOJT3wc1et7Nz8qyLGnuMkVaj012lVbdV2t0rag8NtC4a6ukiJ6oxxn2FFyCjZ2dirbPOkuJD/AA5AA/CrL6O0TDbamCJukrDAP09a6mw03SLfhHV5PWNSW/WrEl5Y2oJnmWN/7k7jdRcDkF8P3jt8qsFz96QFBj29atLpv2VWiaQsSMnb/LNdTa61ZyIfKt1vOcAyPkCqer2ep6spW1EUMLcssahSv496V31K1ObtBbWinybeFGHJeZs4/CpGvVZQCfMJ546VJJ4BiRg93cyFuvyJn+dWLTSYrO3aO3s8HPEk0h2n3ovceiKtvJM+QIWGeF8v7x/AVmX9xqr/ACRolomcbp3yWx1rUuoWtbcia9jh3cfuMj8M4zWFNZWcmY4nlyT6lifxNCYbkc/iuLSYSt3q4uJlHENueR+GQKwZvilcxgJZRMvPLSN+uB/jWncaHokLBpck4OQ7D/CstodM3nyLVWX/AGuaq77DsuplX3j7W7rfDLdGKP8Au24K/wBayJNdurp8tLdvnjcSSRXbSC3u4wrwpFgYBVBVf7KYYWVAzL6noafMxaHLLJc8N9pm2/7Q5NSFJ5JMBisPqeprTuNOeSRTuAA7Yqz9kVYTkncOgFK7KMOUeSqYUsc9DVK41GRW8vau8dP/AK9dH9lW2jGdxkYEsSPu1zf2NPtEnzF2yTnvUArbGLNvmkeR/u59KgyS20Nt9PWt+6s/lC7cZ61SGlkSgmNhnj5uKC9BkkckKxhWYsU4NVWh2sN+cZyTW3Irec3yMSg2jIxwBVG802Z8OqHaRk4FPYNBYd1xDIo+X+4vTipLfcLeUEANuz9adptlJIspYHKjj6YplzG9rB5aNk/fJ/pU3Fy6ldYVvjKH+R15U1PaWcq7Sy/K3Rh3pdPnSSQh0xkZFaqzx2ccedyxt2K7h+lMZm61CRsbbkbQRisDduZ2GePTtXdXnk6paokRAKr3GDgmuabRHjeVD0OcNVJ2IILMJ87csrDB5xirtneSKhi6qDxk1XsYxb3Kwy4YMMVqzab5WH86NVH3u2P/AK9Mm/QpXCnP7+RUjbjaKbcalFbw+XbxMJum5uRUF08TGQmZW7jBrOWEyMxPPGc5pXLUUQ3Fzcc7lAbtU2k2c9xL5k+xkHJ3Hn+dZVyWlmGDtCnsa1bFWDFScYXcaZO7sbVtYxb2lyu1R8qjgCoLqR48LGo2t1+TNQtmO0bPAqK0upZJPJzuRmGR3qClHXQ2La1W68rZbeY4XkKvpTLyTyHET+ZBjquymeSsm5fNKbRwQTWRc2btIcTb+cA5NLQaV2WZ4bWReb5g3dWQ4qnJbwR/PHdq5H8Kg5qRtIlKkZDGm/2XIvHUrxTui1EsQ20V1auQ20g4PsazblYrWTZ87Z7kba1rKOWxYSpz2KMOGGORU95ost8qsEC985xgelHN2Fy9zmfO2MFPKnoa0rORo5oznHGRUVxY+WMJ82Dj0p0bHy0yPmUYoUhuOmh1NpcbWik6irUl3IzF0kwi8FW55qLTI1m0kgMBKozg1n3n7q6HmyYjlA6euKDLqacd3ZNHJDeWqkP/AMtIzjHvisafw7bM3mQOTHnAZqf5ZVCA+cdCe4qW3yuwly6selAHPapos0Ua7TkHkYrLjsbhG5HHvXdXTLNbxvGFUDdz9K52+Z5Lhdh+U1Sv1JuZw862GMlfpUlvdXAbJdgPzp+pq0OwN6DvSx3lvJbqFiZXUctnimFiZboqD5i5z3p0M6rJlGwM521Xt7lLoeSwxnoc1BMptJivzEU0wNHU/s90gaHAbHKVzk1mVYnGBV/kNvAyKcv7xiGPUd6pMmxgTxhXPaquTzite+tSsjDGRVJbT5verTJsV1O5fekZOKvNp5VcmoWt/lp3GVcDsaRlPrUjRU0KRTEiPb703bzVgqOx5ppX/wDVQGhD7jr9KPrSnO40lBIE80dKKKADoKNvbPFFKP0oFYPzo6mlx6Uu360DsM+lKOM07v60EYoAbznNOPem460lBSF96F9aM8ij8qCeoY7jOKSl+9SnuMUC6hzS9qT9aVhu74oHYKKTbxS7frQWIe/am/WnHgcU1vegjcTb0oOKN25vpS0DtoJt/CgdPSncGjj1/SgQ3njil6+5pcHrSdeSKAFHHNL7daT7tHPJNAC4xSfyoDehox07igNReaX2xTdtKDmgewZz9aNp59KWkyKCdtULTfwpcCl9sUDGZ/Ol+tHHQ0lACjNLtzRj86VQRxnigTYKu7vRwKcfemAe1AWuO3UcdabxS0E2DdjPvTSec0lL7UFjg3bFGTSAdacvWgLIXPuKaO/NKvSk3H2oJ8hGpF+XrS+tLQLSwZNHtmk6daQNQPdB/F0p3GKZn160UFW0F3dhSH9KKOv0oCwo+9TqYB3pVoE1cUnH0paYCfr9aUc5oGuwfypKXdR96gA20lFL6UAGR9KQ5HtRR0oC2oY/Kk2mj2xTuQORQVcRfl96U54NHPFAFBI6m4Jo5H0pP50AFL9KTGetJ60E7sfgUnGKSmt1oGoiU9R1pv8AKl45A70DltYdxk0m0evNC+hpWXNArjMehoBHehetJQaDuT3yKXpSA8ZJpFzmgi6HUfdo7HtQuKAID3pB+VKTzR60AJ0+tFIelAHTHNACrmnfjSLQ1AA33sUlGeoooK0DrT6QdgKXHrQLRC/w0xqdj5sUnNARE20LThnPSkC4oKF+725pFBzS9TRQLoL+NKTim8nqaD3oCwq49KXpim0u6gLC8Ck3Umcr70buw6UCfkLn8aSjn3pV6UCF/DFKenvSL+NB+tA7vYDnpmik9e4p3SgQlLjHShsDOaT7w60BcXj60itRTaA3Hc/Q0uPwpu4n2py+5xQF2Lk80nPFKOnpTaADHfpSc/hS+w/Wk3UFIXniijrk0L70DHfxUcUi4780vb1oIDcaM8Zzx9abSg9qAuO6CmZ68Up9RSZznFADgM/nQRjNKuaTdQUhPqaSlY8dOaT2oJHc/WloGMUc/Sgq4ylP5UbSOaTr/hQSH8Rozmk55NDY4oABmlxjNJzQ3SgNROgxR2pVB9KWgpAB7UUU49KBjad24pnr3p36UAP/ADpu3pmk68irdvZPcKdo4HU0CuVhxwPzqe33Bgwz1qb7JHHJtZ1PPO3mul0W80zTVDNa/aZP9o4AoGVdPW8m2tDFz15Feg6BpWpnyprsqgIzt2AE++Kr6CuoeIpFSztktLcctIFwAO/NdtbQ2Wi25WVmuJF9Dj8f/rVjKXQFuX7W8uI42WArEucltgyfxqG4voYW3XlwJWP8PU1zuoeIJZtyW/7uM8Fj1qrp9i1xJlnyfUmo9S7I6CSb7TN+5jKx+vTNadqsxtwkSEnqWPAH41kvqkejwoFQPIxpJNfuL238wPhemAaWqH6HS6bdXKssbzCGPqz4A/D1qaW+to5C8bG4kByWY+n41yEOs3VwggePEP8AeYYb866Xwz4dk1HfJbB5UUZdn+VR/wACPBpX6hp1L39qTarhAzQYGD5Xy7vxqS20TzJFEqYHQSMckfjUjKunzlILZrlxwJF4QH6nrVlV1C+Yh5PlK52QgjHtmlqVoSx6TJYY8u52Rg5/dMenvXRW/ieO1hKOcH+8y5P41zdnodxDNuhs7ocYMzEkfr/StFdJul2t9nluR1KkdaXqJmk3iCzvCv2/zItw/dmEZX9abJpul3ReSPU2V+oVgV/+tinW8QjjDfYmhx1UMW/Q9DSRxf2kxa0jbYMgps+Ye5Oeaej2J0OdvPDeoNKdjjUEJypt2UnHpjNVrrw1cNEyBp7WQ8eW6FG/M11y6Td2+542YHqFYhaWGTUZyFuoGU4yHDBh+Wf5UX8x3PP7jwDqUK7trlccEgkfnWbeeENV8tQD5a+or2O0TVGVvs80sq4/1ahePwNZV3NfRzE3EGWAwTNEB/LFTzO+4zzOHwfrIwGmU4/vgZqaTTfK/dM0iugwQpIzXp8GuR21ptkt4Vfr5iLzWFql5JqW7yBH7MYRn86fM+oHDtY28KnIkMhP8TEmpILcR25d0wc/Lx29a6Wy0eJlMkrZlznDL+gqrcaTsuW8/hG/gB5x2+lHMFjmrjRZb2R2TdtLcHHBzVaPwslo2XAK9dxPQ+ldpbwxSKFjZcIcYDDJqle6f5e7ykLRN97c3INF2FjFhs7WQEokZl9Cmfxq4mmoE3PFHIQeCEBIqnHcT6a7GOJJB935jn9KmbUZJyUJ8hycYzgGqHy9CK80yCNMrMpZuqkYNU7uxtxGkZlUbvuqo5rUurcqFE0fI7kHP5+lSTrbNb7ooldh/fGGFBOxyki2unyBC7mRuOlc3rCxTTSFQ/ByOa6y4gnWdme2+UNkA4zVL+yFu5GdY2t2Y/KGO4Gp0Ku9zjbX5JAhTB3cGtaNDcZR/uqDjPetDVPDcoUToVZxxhf51XGmyRIhlJDMM1QXTIrWNftAZW6KRtHX1FRNM8jHgqOcippoW80SwHZInByeoqW1ureRnilQiRlPzEdDTWxNmQyXNppmlMIVEt7J96TGPLHoM96zbnUWuLcHkK64YH19as3mmSTx7gCV9QOtUrXT5Hcq6fKBwaVyuVGetq0nONqDnNMMhi4B+XofetyTTZfJWOMMF6nI5rPOlySSDzSIYierHqPpSQ9L3MqO08yTCjA65NbFjYPJOY0G9sAbfWpFa0tWChDMPU8AGpVunGpKY12KxGPXP1pi31G6xpdzbxRwmIruO5sjpVfT7JY5kkJyF5rof7Q1K8ldo90xU4PmIJB+RBrVjhkaHfdwWSN3SOPB+gVe/wCFHzDbc5NYQckD5sEVQMZ3ehPpXbrY2zMW+zspxgM52g/hWb9ihWTcwXd6Kc1mzaMjMjtZEiiJBLP/AA1rW9iYVDykEkcp6VYjihWFJVyZc8Bh0HrSS5kwwyT0NIe5DDGlzNlRk54BqLWJJ4CEMZj4z0xS3Eggjby2w3YCmR30slq0Mp3r/tcnNJyCNO7uc9LcGRyDnP1qxDb+ZGG2gkY7VNJZi4m3RryOtWI7eW3QMq54/OjmNXG6sSt/osKuCCuQCBxSajp4uLYSdQo3qfapGtzcR8Eqc9Me1SS3Tf6PCQNmwrimpGDgYlncBpFjkH7tuPcVoi1+zoykHaeQaiOl+TcZILLnK1qecojS2kBw/VvQ1VzORn+T/wASORwDlGwSKxLPDMXYfKvP0NdVJFtge1U5R2y2OlZmr2CafbxxRj5yMt7jtV3F6HO3ytdMQRlsZqitqYrdz3JraW3eWTzVHzLx0qhrA2sgX5SeSKAXmZtq22TdtxzW0IRfoAMeZiqNtCrQneMkGtXT1WNkKnbzVMloofZZIZPLkXb9KLuEQ428nHrW/eLDHNvJ3HqDWJf4kkYq28EdBQmJGe6iaMljyOtUvs+6TA/CpVdoJDuPGcHNOaPPKj6VoSyrJHJCxRwfzpPLGDmpnkeRh5gyR3qGXK89KoRA0YyR2qpNHt6Gr0J3nDU24gI5FVcDNLYoLbucYqeSE4OarFcUyA2/WiikagBuO9OxtHrSDjrSUAOx70AUh4X1p1AAPej36Umdvehm56UBuOXvSHrTfpTqAF/nSUUUFaBtzTdtLuOelGeT2oJ0E2ilHpSbqN3WgB/4UnPvSZNGe3FADv503oKN3WgkUAGT9ab9afTG70AHPpSdqF+9S0BYBz0pQvHTFC9adQFhOnejp/8AWp9NoDRh3ppPNP8AwqOgOUKd+tJ92nUFjd1JjnNOA96Wgm/QafcUqGm0+gWlg3Ln1o4+lG3bzSfSgUV2Fxg4o69RQOtLnigevQb9KdupvrS8e9AMKTd70jUlAD6Znmk7cUbqAHZH40Z3HpTM7qUdKAsSUvpTN1HNADqTI+lNpV60BoxeOlJkdqMcnFH4UBZBupM80fTij60AtBcA9OtAHzUD/PNHFACnH40m2g/Wj+GgFog3Z4o6ds0lGdwoKQH6UgOc079aZn0oJF/xpenNJ702gB9FG7tSduaBrQWg9falH1oagfUbjvml/SmjP0o5PegkXnOOlHehW602gB9LxSLn0zRu7UFMXcaTqCaXjGaQnigztroJ70ZFNpGWgu+tg65pwamr0oWgQ/A6ijcPxpue1BP5UFWD7vvRn3ofvTTigkkGcZpozupPWnfU5oF6ju2aaDigdDTcZ6cfjQEexHRQDmig0D60Uc4xRQK4u6ko/nSAnmglMX3oGDmik70Fj8+tH3unFJ+FH86CLLccMYNFFI1BSFpN2aT+dJQGw+k5ptFAx/H1oppYduKN1BCsh1FMp/fFA07hSYFLt/Cl20CD8qB16UEYz0o6HOaAFU47UHn3pvf1ooC3UdtCgUbvSjPaigS21EbpR/DS03vzQX0Fz+FJQRz0pV6UDD0p2BxSU49u9BAe1N3cdM0DvSYA5oATqaX+VHFAGKAFoz3oHvQfSgscvSkbrSZO3NJn5qCLjup4pBk0g680q4NABTlxtNA6Uc0FMd+FN29aM475/Gm0Bcd70d8mm+ooXjg0CvqPHaj6cUi9KX+Hr+NAr3G9zxxSU4/N0o20FWG4/KmnNP8AQdKSgkF+pzRxx2o29KAp9aA1DjbQV96PQU7mgBpFByelL3+vNJQVoFKCe1Ix9BSqtBIqj86dubBAYgZ55pvfil3djzQWXbWNvvDnPc10vh/SzcTqdgkY9C33RXL2kqRSKWUsPSuw0HUDCfPIIUdOelJiR6PNqX9n2cFsMRnbl9g2j8qyLvUvP/1BLE9RnNYP2qfVLobAwUnJLc8VrWOy3bEg+QcnHU1i/dKVxPMbjIyfyp8WoMJBFEzGZjjjtUV5P9snBQLHGOFVa09J03yVEuMv1BBrPU0JV09lw9yxZj/CTxWlpGmNeTLGoZmB+VE7VDdpcTMvlRNjqW6D86ha6vmgFvHJ5Uf8Rj4J/Gj5jt1Z2iTaRpLhLudbifGNkPzbDnoe2a27fxQkyqsKXEsJGCi4B/LOK4fw94b+0ACMbj/F7V3GmeDVkbLRNMyjJG44Hvgf1paB1NKy1LTbfL/ZLpW7kzKR78VNb+KbWaTbZ2s11J22MB+ZxV6x8P2AUCVEjwMnzWJB/Af1q215aW6j7JFb7gfvDOB+GaV+yHZDrFtWvCIl0tPLkHzfOS+P05rds7eaxTK2skDY/wCWs28/l2rAXWbqSMbLnAxjMce0DP1qpLJuY+bdXEoHIw+0UteoW7HW/wBsFdqyEMue7YFOW6juI3lV4TsHLeYC35da831bWpYRizg3IOC0hzWVceJL6K3aKOUpk5ZVUCnZBynqsmrRW6/vChXrnINZb+JrRpM/aYY9vTzGxxXkdxfaleMU+1yAOf71RfZ4bdNt3cPO/wDdVzRZD5T1S58UacqncFcnqeR+tMTxZKuDbvEsWMZkAIH515ZJqwVCi27Of4FU/wA6n+0X8irvgZEH3V5JNPlQ+U7mPWoYrhnkuYWfqT/D+VOk1pGBka4hIb+6pX8MEVyuk6bqV82XjaNNpwoxkn3rQXwzuy07uOeVGSKWhNrPU0fKF4g8u6jiyefmGap3Gkww7i87PJ3bqM1MuiwKii2tjM4ONz5Ap15p91DCyv5ceOoRwxpaXKWhh/ZHt2EgJPOTg4Bq7bzSOzNtBRh+JFEFxbuwRmaUY52jgVYjW0X5o4S5X+En5aYtRk2l78PA6svoODVS+0B5owJlwh5BrR/tyW1bbDbRxR5ztjXH61YWea6j8zyF8puWEkoB/KpsPU57+z5tOC+TOWjz/q5CDVlLZ5I2jkh6c5Hep7y1w/nwne38SRxn5fYk1Bb6vCshVp9zAFWTr+dIhIrXlvDGwLnhFwVqKbV4bexby7BWkbo8hJK/QDFOvtfjhhaGOJDLgkZwc1y2pa80cCF2LHGfLFO3cqxLd3NxPblmCoG68dBWPesZoVIfkD7ucVDqOsPNGriExrjAXNZBuHKiUqSqNg89c1QrG79hVIY5JZ4UDdMtk/TioLu3g+WRX8xu4UYxVaCeRwI1XAbnp0rRs7fytxVdwbjLDI+lKwbFaKBJIzIzeXGpwSe9EVuZtuf3cK8hs9eadcWZ34ckIOv9aetu10wjTctso5z1xT1DRlbWfELWckaWESqwHzyuA+foDWRDHLqUjO7ETsf4uhFbsmiENvBTaf4nYAL9ar32lvBbu73EZOPkEZz+Ix2ppspWMeXTxCyh23Y67eauWV0lpcBhFvKnI8zpx3xTtN2R5Ev71dvQ896LiNJpn8keV2AY96OordzpF8TzPHITGojk6pGqoD+VV011mby7dfIXqSQGOfrVCC1nGz92dn3So5yD3rQj8OzPqCJbqWRgPmPvRcrlSY5mfhmRmZh3q1Z6fG0bM65c8degroJPDi6fan7TMDIBxGvNUo28sEIvHv1NZN3NVboZzWJ3HH7tMdevSqhj3/6sfJ/erQlVir+YjDPCrnvTrGxLSKAQq4rPmNOUwb2xYFCAc96atp8reZ8pAzXU3UJbKLHvrKvLMqpwTk8Yx0rK6N1F2MW1tYluFck578VvNDp9xEDFJKr4+bcmB/OqUNoomDEfL9O9asVvG2PXoDT5gcblBrOPafLQtg9fWq02kytGJ1jCop6tW9YrtumRxhfpwaimjaZZVeTCbsjk4q1IycexnXVqIbVZZHXHZRzWNeL8oVTx1JFb95Cxs2jUZAXj61lxOkcMfmDJLbST61qpowlTe5c0VoprdBIgUgYyepqjrmnv9qjuSMwfdz1q1eRtF+9jGW4IUUBmaIq5zDJyu7sau9zLlaZhrEkk6tEo285FYmq2okeRl6g5H0rq7SyWK4IJwG96zb7T2aZgFOzJ/AUkykjmVVvLBCntVy0VpmyOCoyVrRjsTzjA7Zp0MLWk3mMnB4q7g7IzJpTKoVuOwqqFZZCa2LyzLSu6r74qlaqJZghzii5GnQo3Nqs5J61WiTY4BGRWqN1nMVlGUJ4anTWsUy704z6dDV3E0ijPp69Y/mB9qpSW21eR9RW9Yx/vgh6E03VNPIkLoMjvQpGbObMYjbcFpsmH6Vrva/K3y59sVQmsmXlBgdxWhBntb1SubcrzWuoH0NR3FuHQjFNAYJGKb0arFxCY2ORgVDWgDf0NO5/ChVwxycUjMGPpQQJ+NP8A4aYOp6Cl9utAC0gxnFGfaj+I/rQABT1NGOOOKWjBoATb6UnNDU3vQAoI60UnrSg5oK0F3Udj6Ug+nFB70Eh9eKVfpmkX86XP5fSgAx7daPrSDmlWgBPX6039ak7daaVoC2ggO3tTs/40lLnPB6CgEBNKG/Cmc4pd3rQA+k/n2pobIpwI5+tAaAMjk0elOHH8PNHvmgBO/FKOho9xSfXj8KCQ96Qr81PGO1BGaB9BmB6UnfNLwCe1O/DrQLVDWzRkUY9KbQNWY4c9eaXJplO/hxQV5jadxS0UDuNamt0p/XrSY59KCOo0+tHNO5o/GgY3txQM0786Qj5eOKAuC9PWnZFN3ArjHNJ25oElcfkUmfxFNx8vNO9eaA0TAGnbvrTKPpQPQXduFJS+uOtN+pxQFrDvvUbqRc0mSDQAM340bqa336ToaAH+9L97pTQc/SnUAricnij15pfXtSH5s0AH8qGApefSkHPPagAHU0tJ/FQelACjFI33s0e1HJ56GgWtxB0NJnNL79qB0NAuoD86XvSqdvY0vvQUmHNJRRQAZ9ulMpdx5pOmaABjuwaTrmjPTIzS4HNBPUb+GaMGnUmPegpsMHil+vFJzS0AFJgCnEfhSMKABO1L9DSUn40FdR+OCRTaXjb60o6UElb0pc8ZpPpxSUD5QpwOOtNooEP+9RSfjS0FaBRSDOaWglW2Cl9+9J+lFANBRS/w0lA72CilHrSntQLfUbS/Wkp2PzoLG5GOlBHbNO6Um2gjUAPTrT/wpi04MaAQoHHvSrj6UgY9KU9qCtQ53UnU88U48d80lAvMbTqQgdqOR2oGwz7Up7UnpS885oBIU4xTfu0tGe3SglBTvXFHbikXHPY0FhuOeaQndS9TSY96CAz1ooooLCgd6KPXNBAbfek+7xS0nvQWHHQ0mcYoz0p2OelBAm3p7UtFKO4oKQL1p1JtowKBjeOOuaT0pTkc0DOOtAtAHpRx2AooX60EjvejAyKO9BHSgAwc0uOaT+VHOaCxTjnAopPWjt60C0DbRz6Zo7c0hGKBiU7+Km07AoIG0p7jFJQR70BYN/vT1YZAPSoz60tAFmaKPaCj7vb0qNUzzTVzx2rRsY4dwMvTvQWW9G02OT99MCVH8I710ejaNJqlwAP3Vup78cetJpdm+oMq20W2PpnHAFdT5yabbPbxR5mI+Z/6VlKVtioq5FcNBassFqwyg+Z+2aqbnb5d2ff1qszMH4YM3Tip9P06+vJk2Rkg/wB7pWPqaK3QuWKSSKyxR4B/iYd/atKxtrtpgrhkTH4Vq2Om3EKosskZA7BasXFxFa8F1LDnaBSuFuwyG1BX55yw/ug8VZj1CztW2eUHlHYismTxBGzA7No7BBjNS6ZdXOoXwhtbFWdujYyaXqaKOmp1GlzTXPzQ27BPQd66yytbuKMS3s0lvCV+VV4J9Aaw9MuH0NQJZI5ZwM7VI2qfQ1ch1pLyRppbkXl0T8qRt8kXqPrQrjtfY6mKOIxxrdoUBGUjZuT74q8USKFWWSG1T7oQjLH6Vhaa0y75ljLSH5jI5LfqanmZ7lWcI24jmQjHHtUE8ruLfatAJPLjVpccHvVC6IuISzy+TH/dHU1HIbdQwIYuDwqnGaqyWJ1jAVWAAwQoyT9BVXKsUtU1yxtIQEmXd/dVgcfX3rDS+fUmO2Hy1zzKxBreh8DxfaC8sSqFOAGPzZ+lasXhOBTt8qWWQ/cjjHvTuimkchJpNxcPm3WSQAfeU8Vo6b4RlmUfaUaNmOBnlvyr0HTvC+pafCJ54JNPs/umVRkn2rftr7SdNgVbZP8ASz1kuU6fQYqOZ9DI4/RfAdlYj7QtpLJKOPPlO1R9AeprU+x6ajjytOnvbhv+mmxc+5xzVi91q1uLotM016V+b7+1D7AccVVvvFF/cxpGiRWUAGBHbxDc340blalyO1uUjC3FrY2Ea9D5pJx6nnrUUqQqABIsrdjGPlrmby+TapktbiSXPytKBg/QVlXfigQZXeyL0wJMfnikohynTtp6QyGSS+aNOhVJCMfrWfqEmkorCF0uJm/jllLN9cVxt54gtLiP5vtDFTksp/TNRNLHNgrFLCjdDLjn34NVYOW+50MbnaUto7eItwXboPwzTjbwWsYDXs1xIxwY0G1R+NYun29tukLtcSpjBMXCjjucVcXWNP0TbtZmbGcD5mpCtY2P7EuZLYOVW1gYEqznHHrk9fwqsr6TpqgRSyX0+cMHyEB9vWqDapPq+JZnmggxwByxFQQm0iBMOA7HHz5Y1dkFpG4LyW6ZmN1bwqV2iEryR6cVlXlvZ26uDlYzyTF1z6VJdQ3H2dElu4IQoyA2FIB7k965nUvstjGzRan9rZjyttnOf944pOwoxZLqV/Z2aoYYX3kYDyEE/SuYuIJzuuNy4Y8LnpUtxq7QkCO28xiOfOO79fWqV+jTLiE5mbovce1Tfoa8lirfzlLOPJL/ANTmodMhk3s8wBRh0NOXS7u8jMWwgLzk8VoWOhm42iMlkU87eST9aegloizGss9uIoU8tG4L9/8A9VPugbbZbq3zgYJ7D/69a91ssbWGKFPnYZd852/7IrKe8WS6G4crxn2qiUtbmZ5ryXJjYHyyMFs960dP08R/Ir7pGPc/pViDTW1C6McEZEeclvU/0rUbSE0tQrfe6k98etK7FyjNJ0uPzh5gwQNzZ6Gq/iTT1+UxD/RyueB07c1o/wBqHS4FkCZMgB2sOT/hVS7vGmePyJNh6vCy5U/jUlqL3Zy1vp8rTER8hSQD/exUepW4ZlhAAkzlq6GST7HkRBY5H/gYZH/1qrSOJZQFtlMg5ZlJ5/WktNyrXd0O8NzXjXCQxzfZkHIIOAMd66OC4v7i4chtkKnMlwwwTjnr71l2cx8tUjVYXP3toGTWnfLJ8jKeJBnZn9armFy6hf6kxT91/EOXIz37VnC4mj24XLMM/Wr2j6fNMsjSRlgpOOc1pRwLgGRANnQYrCUux0xiYMqTyTRKwOVO4itiOzkjjwo+vHNWbWNbi/CqvDdDj0FdBsHlpMFGV61jKVjqp0+5gWtusMgLcZ9qoXln9ouPl4wCTXTXlrLJ84jxnp6VlzadIuWD/M3HSsrnRyaWOcXTyJCvVacxMOEwBWhOslq+1x8vYiqtzAZGRh1zVbkey0uQN87ksduB69aSSF3hGT97kNUrBZZCByFGDipvPIheAphf4TWuiOfkuZVrJ5Mw3crnvUGtWal3ZPuSENgdjV5oUaMJjLZ61Tt980jgn/VnP/1quNtzKUWtEMhzcQhMZCjaDUlrAWCwMuV6fQ1Mv+h3RZeUcg4+taC23mFmTr96hOzJcbq/UyW0+R324wwOKsy6PILfDR4f6da2FV7iPzP+WqjD4/nUq+bqVr5Ers0uMLnqfTFaXMOVvRHCyab5asH45/Kq0V0sebaePdExwD3U10NxZTW+7zI2cdCR6etR3Hh0XUIkiXevUMtUnoTKOtzJ1SJLWOMocq3G6sOeBYZ1mRcIRzjsa6W6sx9jEMvIxw3oayWt/LhaNvmUnINVfQztYp3VujBJV+ZGHIqp9la3benMR6+1blvpsjRjaAyjmql1DuB2dM8j3oQ2il5B81ZUPA5Iq9eKPs8cwHDHBGKjsYx5nqF7GrUe1d9vLynatDO2pQeyMsZZPmOM4rMPykrIuDnB4rfiLWvmbOQnP4VPcafaatD5sJ2XGBlPX6U1cnY5K4sIWBK8fSqSRkyNGRg+9bF5ZSwMA6ketQTw7ow3dRjpzVoRgX1oFJVlwayZrfy856V0sgFx8rKQw71BcaO0kReP5vUVaZBzLewqIg+lXrq3aEkFcH3FVG9a0FcZtpcDilooDQKKKac/hQSKM96UDNNyfrTs96CriY3cYpu0cU/n3pPeglXG0AUu6l+tBXUbtPTrT6QD8aUdaBbCfSk9qXHpR39qBCfw0LRgen0pRz34oAWk9qO3pSbaCxWHoKT8KOefWg89KCfIP1puM9eaeOlNHPNAhVpfoabRQFh6804nrTBmnbqAsJS/hSdTSt1oAPWkBxTT7UvvQAvU0mevNJupNxzzQFrknpSbe9N3U7dxxxQTtsN206mrS5/Gg0QqdTS8E+lN9aOvaglp3DtgUEA9qWgdaB7ajKO2afntRz0oFcZ9KNvelPHSgtQFxKNvoKMA9+aXntQL0E69aKX1o/Oga7CbeOtHQUD64HenHHQc/SgNiPPpSsfalpu3rQWL6HtRxzxTaVc85oM9txWB3HIxTOaf6c0mDu4oCL1HKKXbTdtKO+aAegu2ko+tOX7ooFqNooxiig0Qv50zbtxgU6igkCMcnmkHSlxupce1AXQm38aKX+GhaBpaiDFLx2o203pmgdgJ9aXPak/ho20EjaKXhuKUKKAuJtG39aXbS8YNJ6kUCXmN+oopfvUmOwoH1DlqdtNJ/CaN3y8UC1D8KbyKX36UjUDQlKe3ekpR1/GgphzxxRt/D8akb8qaG28E5oI5uxAM0HpSr096X0oLuNwKWiigGFFFJ/FQSKF96UikooAKKXk0lAB9KVcAUe9JQAvGOKdTfxp3HvQCv1ExxSjk4pG4ptAOQ+kPPIpPrSUAO6UtBOf8aatA0x/pR/DR+FJQF0A54zSr9cUg60HrQJsVvrmjaeKT3py9upoDWw7b/s02j15xRj3oBB/EabnnNLuoHPHSgNQH1o5Bo43daWgq4vY96Sjf70d+uKBiN0pU7Uhz3oBxgUEvUd+FN96NvHqaTPrmgXQVelGPWgZ7Uv1oLEXHNLznNHTrSZO3kflQRr0FPNLngUlOXpQCD3NNLcU+k2jp+dAMb/OlAzRtG7pTqCkMZetKOuadSfQZoFZBnJptPpOaBCfpS5OaPYUn4UFgen+NKvSk9aSgWw7+Gm0pb1pP1oJADoe9Ozjqaae1O3UBYcArL6Go2HPv9aduoZunegrQZ9acB+FLs3DPf6U5I2ztoC5NbW/mdeBW5oujNq15HDGMITyx/nVXT9PeZlVuFP616dp8NvoGjIEVTcSDLMw6VEpW2KSuPkt7XRYRaWxztHzN6n1qlIjTRZ3DcTWNqV0/mAK+6RuTzW74btHktHkm/hI27uprC3VleSCxtYLeZcgvN1w3StqPULgsFX5ccZXgU6HTY2jaX5UHVpG7VXS6ikkC7v3a924zWbNYxLkl05UxhsHuQc/rVH7HcXcrYOEI4yetVbzUnVh5Q2qxzzxUq6lcSJ5avsA5wvemXa2xNHYxxSqjyru6dRW7FrVpo8bw2zqSwxJMhyT7A1xdxYz3mWBaIH7zsf61b0jR/s+AhEshOdzHOPoKlWKWqOvtbj+11CrDIluzYyxxn8a7Pw3pNhCd0aqtvjJkzwx9vWs3wb4RF/JE08brbqN0sj98c7VH4da3dWaC5ugrN5VnGuEhiPG31J70PUSvfQt3niCXallZRKIkOTjq59TVIricvNP5k0n3sHPP91R2FRxM99II4U+yWyjCZHzN/tH/AArRs9LXcsFqrXVy+cso6e1Te2hpyktjbWMbb/LMsh6+Y3C/hW5Z6fLCpcyxWtvnnLBf06mqC6lpvhn5J2/tLUF6W0A+RPdj0qmniZbqcfaSq7jkQxAk59zUrzBxbOssdLgvn3oFmVcEy4wv1ye1a9/qunadGNs0c+B/yyQKoP171yba9eSqqj9zbd4hgAD1PqaoXNwsw3qDMx6O33R9BS8yeS+5d1HVn1CdzbxkFeWlllZgPoOgNZkt8zSE3FxvIH3s5NVmXU75jHbRsUXJZm4UcVj30chkCXV2rSL0jiHA9iabY4xRdn8SW9jIxhCFsEDKZ/nXNah401q4k2RSwRJ2xHkkfXNMvRDbq537yB0BwPxNc7cag86kKwQf3Y/6mi6Rp7PyLN1fanqG9ZbnA74GKxlaSGYh2znj/wCvT/37KV83Ct121YtbHy1LMfl7yOeKXN0K5LF3RNPur66MMcUjJjLN0UD1J7Cuhmm0XR4XE8rahckYjhtj8qt6sxH6D865ifU1njEWWdF42xtgH6+1XdHt1XyXlxB8+FA5Ptiq5kR7NvVnTQxzaqIzsSMlQRGBtSMf1PvVWXTotPuxISsr5++65X8Kq3WoXMd9JaRxPC8bFHDHnIODn6Ufao4pALiRruTP+rDfKD7mp5rFezfQ0omhuFlb/Vx5wZJBhF+lZd9dGxjIgdhv6FhgkeuO1LdSvdyASTBB1CKOB7AU+w024vZm8uM3I77uPx9qObsXydzmJrUTgk3EhOeQ2cfrUTaXMABEvH97ua7t/D4Ee+5EcaKdu5sEZ9M96g+xwwygQEMw6bhwfwqeZ9x6vY5KPS5CsfmH5u/PSli0syXACRsWzw3pXXrozNnOC7HIFNkt5dOUo0QQk8MTRzEcrZiGxjhmk+1M0nHY4qG7mFrCUtBiB+NwGMN6VrnRXvd80k6iMMM89+wqWx8Nia7VWJWH720njP8AjV8xPsznLfSb3ULq24LRqOfc5rqdL8AlmmubxVgt4/mLMeldNbabB4fhB2ZmTny2+8vc/Ss3xJrUuvqYAwWBCGwvALen4UuZsXJd6FfS9Ws5Lpre1tQLf/no3HQHp6/Wqmu2gi/eAeY7DJbt7CtDR9Kkhh3yBV+bAXHaugv9FjjiWS6+aR/uQr2XHU+ntQ5alqnqeZLpst4TJN8ztz/+qiTTTDmPaVlbnbnOz2J9a7D+y5I5S2AiZ4HtUU2lNslZU8uPqWNZuZp7JrVnnH2OQX5RnJ55brWh8tmzKvzvJ8o9T7n2q1dW3mapJFbjz/m+8Omcc/lVjR9JN3fLCFMjbueOg9arm01JUeYqQw+XtcfPJkKfxNdbaaatzHGjjDuOD/SrkPhmNcY5AYHGPet+y0GTyHdlEak5y38PpWMql0bxpWepycFn9naRHRkyCMe4qC4AkCbgQBnp3rp7qL5mjm525LHuOKg03TYlt/NmTeW5XNJy0uzaMLsr6RpSyRsynZuOUz2rVW1e3tsMBsJ60KVt7cIo+boK04QVsFiYb1HzZasXqdFmimqDbggEEccdKz7uxMkibRla1iPPYLAFOOCW7U37HMky5bdjqKi5VrMwb7RVnj5UhxxjNYN9aCzG2Pkg4Oe1elTWgZQevHFcveaLJPchWUhA24n1qok3ucbHasjlAvPWnrYsrfP8zN09q6z+yAsxcgYIweP1qjdWRhkjLfmOKpy1K9mrHPNar5oQD5m6UyPT1tr4xvj5xlW9TWzZ2YuL6R+gQ4H1qTVtOWJ43OSFPDZ6VpGXQwlTMJtPK3BgccgfKfWrosmhgR8EHoR3FauoQpstpjgvH0Yd6ux2seoMuwgIw4/2v/r1XN1MeTlZzKswmYjh+p46j0q5cWwVElCsysu73FWtQ0h7OYuv7yMnj1HsataO6T/6NKMJuxu/uH/CmpXM507O6MtI/wC0lf8AeAy4yuekh9M+v86htPP0+YOqokig5XHDZ9q2tS0uPSTLs3HnlT0B9RWFfzTSeROvzlOCfUVrFnNJJlDXI4rpRLbxKAfvxjPynviufltRJHgjAJ4wK6qCOK7mcL8sp5A6FvpUNvYG4ZosJvHQ+v1962MWrHH2yvCzoXOB09qi1BGjmDFuZOcY711mqeGf7QtcwMouFP3R1PtWE1hNLbNFcxFbmA5G4YPFESXcwiz28nmBQT0ZaVpvMUMBgitYxRyRrO6bCRhgfWssx7JxkhVY1Zn5lYXAaQHJ+YbTUkrNYyq68KSOlSXEKLNjAGetWBD9sh8raAw6E1QlcsrdW2qxlJCocDhvWsXULNUjBAxz+FSSRtYyqvQ/Sm3F15kYBGD+lNMixzkqhZjjgiporqNMCT7pqzcWPm/MDiqS23UMMsKtMTTZWvrdn3hcSKemcVzVzatCx4xXXrEY5DnkVHfWIuoj8v44q1Ih3OLprLjnpWrc6YY89PwqhJCR61oQQHpSZ3D2p5U56U3b7YoKsNx+VKOOKPalXH40Eh+lJ3zSUdc0C9R3rS5NN6dc0ufTpQPQXqaTI9aWigApOKTdSg5oFcDj+lH0NHG7NLQNCdaQ5zRg0dOpoKuHrk03PoeKd+FJQSAf1opNv40qqPSgA47UvXpT/wCVN+7QG4mT9adSKCOc5peTQLmE9qX1xQPbg0q9aB+YlAz3pNvzUh96Atcc3tTWp1DY470BrsM2+tAH5079KT6cUB6CYxS9OKbjnNOHXmgBV+tL39aTp3pcA5oB9w2ntSZJGKG4pOB7UC1DH1xRwO1IzY4pfvUBuDZxSr096T1pKB2HcEY70u360ylyaBWfQGpAvrRQee/4UD12F200DjFGOvpR7UBr3Bl70v6Uqt60Y496A9RKTnJ7Uu3GaON1ABjmkb06inN1pKAQnHoaXHWij7vegTCgH8KFxRjmgS0At6U5aYrYPIp+Rz3oGwbA6cU32604YpOO9A+ghb86VWPp+NN9ulG7g0E+Vh3FKvIqPcM0/cCtAXYf407b9aYOp4pfwoK1DbSHHPcU7IpGoANtHGKP4qQ+g60FaAB60nrjmnBaTjPvQRe7Cilx7UfxUDEpmOuOlPpGH4UFXGkGk5FLSrnJzQLZCbc9BS7dtLxjFH40E31A5xim8HrStxTf1oL9CLiloBzSdDQS+4tJkUA5oPSgLMOaXnvTKcpoKsLTsik/hpM9qBSbQmfzpc5pvuKd29KBXugp3QU3oKKAFWlHFNooHdC8mkpT35pKBsF6H1pT78Un6Uv8NAxKXdj2pKVaCNtxcmlXNJ68U78aBadA5pD+tFHX+VBaE/Cnj8qbRQSx1NyaO9LtNAB93mlpG6UBfagBaTml/UUn4UALSck07G2k43UAI2dvTikVe2adSe560CQdf8aU/nTQ3WlP3SaBi/pSj5R0waYpPPY04ZoAc3Sm+1FI386AFo5zx0+lJ9aUtQO3Yd7UhI7U0tx60cDoKB9R+6kVqTf70UB1HZFJ6mj1o5PtQSIv4Uq+9JTsEUDtYOnOaTd196U+tN+lAg3c0YJPFFHPUigBRjmjPHWl5obpQA2ij9BRx0oKQfXmlHtQcfhQOo70C21ZJHheOtWYQCw28mqq5YkVr6bYsxViM5PAoEdf4V0l3QXlwvyL09zT7q/a4unIYkZwM9qmu7i5sdJighO0v2Hb1qLSdPih/eS5nmY/Ko6fjWPma6l7R9DE0i3Ey5QDP+TW550fRUYjtg8VYm0+4ktYVc7Vcjaq8D61qx6PFDbLkfMWwB3asmzWKXUwJFeSILn5WPTPaonVLjCopUR9e+41qXX7y4ZF6dMj0qqIZGmKxpuboBWbZskmjJMDSP8AP1xwD2pouFt2OWyw9uBWrdaW1onmSHk8HnvWLLBJLMEhQu+c9M1NzRJFzfLqHlq07BOm3oBXb+GdB0+1vYWmma+CkHy4+MmuX0rQjZSJc31wsK4zhjyfYCujsNchjmY28bea3yoy8YHc/Whsdm9Edt4m8TW9ukem2MEhu5gC6Rt/qlB+6ccdufy9RWbaSS3OWDnA6s38VR2NolvCfs6KZpFwzMKuwiPSfml/eS9SM8L7fWo5+iNVRsrs07CHesjSlY4h/ETz+VSajrU81n9jscWdv0kkUYd/bP8ASsKa9nvpOAY4eyDr9TXSaH4PkmEV1fymC3xvEecMw9T6VF7bl8qjqzK07w/Je/uYkcITl5mPXjua1k0iHQ7V5VClh96ZuTj0HpV+98S2dhbstqq7UGxMdPeuWmvG1Nj99znPJpXfUhRci7J4ijmk228ZZem6YcZ9hVrTdQWPH7pp5B/FMflH4VnNqen6BYs8g33DLnaByT/QVQtfE0moNv8AsyQRZ+RUGKdylT1NfxDLqd5H5jXwktVx+7hXy41/xrCXCxmR50XHA+X/ABqW6Z7gAMSTnjmkXS4YmWW7k8zuIl6CodRWsaxovcxLmGG8XIl8w5JGwZrIlhCqdxOBwFrqbm6O0pCqwIeDt4/OqR0mPy90jsS3RU4/Go5zZUWYK2bqu4XSxq3/ACzHJp6wpKyKsbS+m4Dk+uK6XS/B8t/cRxW0Eju54H/163JNHh0dmhijS4nU4eVTkL7D/GjnK9i9kcquk3MeAYVaQ9I9uNo98VFdW8cCh7mQSyD/AJZW4Jx9T2rrotJu74BJJNkXUgcfn6/jWmuhRfZRbxw5YnIYINx/H0pe1SLWH7nnX2OXUYdkGUXk4HU/U06x8M3bTeXkr+NehQ+ELm05eLyt3Tj+taNnpLWjDCK8h6so6VDqleyS0Rydj4ZjsU828G89kOf51OdUg8to0tvLwcLt4XHv612D6OZAzTOZS3LJWfdeFbZ/nRDGvf1qPaFew0uzlpIvtYUyyNKB07AfhTBp5jk6ZU9K200QiTZEBjHfiljsPLlAlGMfwrT5/MnkS0Rzz2u2ff55J6Y6YpW0gmRST1565zXVP4dh3vcMpkVudmen0qe10MLMnm28kKfeDHv6cVp7Qy5EnsZFpogb/XFVC9q6qw0eFLcQ20S3Fww3hmG4oB6+g61Yi02PcsaJmQ/mfep21YaaZrGwx9qkO2aYjOP9kUoyuEoX0M7VbK3S1ZUjIPlncucs7n19B7Vl6L4bgt9sl/8AOV+7FH0rotO0KX5mZuOnNQm3N5MrQASW68DHf39/rWjmrbmcKetivD5CzM4RVJ4Vj91B9KqtambKgOVY8yuetdG2nm3s5H2AbRknv9BSw6fJJCLiXbHzgKBwOBWDmdEaWtjl73T3ttrM4DH5a5nWLee+uJI4m/doPnc9B7V1+tXSSM0cQy+Nu7PT2rHg0OWO1beWAY7st3pxlbVlzp9EctZQiOYWdtGxdlAD45PrXc6L4fTw1pMsjJ/pU4wdwycH0qbwzoIN0l2YhhRlPfPeui1RWmuoI9m4qeB74qZVOZ2RUaPKtShDp6pbI8nBxkr/AEqaSHzozKCRCOgx196049LuNoJiz/s5xQbGeGN42Cln+4M8Vi3qaKnoco0Qu9XjVVygO6Rf73tWleaHJsKphUBOM84rQtdFlttrqoJQ5Ldz61p69am3ghKOxEyr90e/P5U3K+wcvK9jhm07y5N7PvP3VUd61v7KkmtcKpHQ/N0PtXUadocEUe9kVpccMeSKfNZhpViU8L8xrPn1NOW5k2ekQ2tuodM4GTj1PvReWcDqHAESYwEU5Yn1Na72x8wZPy4qrJYCXcSWCKMj1Jp812Lk0MldPaRl2j5ew9KluNJQRse+OuK3tPjC2xcgAgAZ9z/k06ZVaMg81dyeVN2ODurMLltvA61k32ltM8W5cAN09q7+SzDEnAI7jFY2qW4hlhGOGbP6VMZO9i5WOESwNvGwXl2OeOO9PvLNry1i3Ak9TXVNpyrCMAFj3rPjhI3gjgHjjNaKVmZyjc5ua1M+kyAnEsPH5HirGg2vyIrHMbdfY1PqDhQqJwJBk0mkziGVQxJR8AqD37VpzPYwlT0uXr2HI8mTncflk7EehrAe1a2uXQqUfOce9dJqNuyIVByR0rP8pZ1YyEpKnRs5qoyMnHlRdsfL8S6U8UuPOhG3djn2H865S5002N0UzgNzt9a1JrybT75ZohsEuFlVenuf61D4ntZZIWuPvFCMMOARW6dzjlHlehzj27m6yF247jt70t5p77hKrbJQd29TUljdSfvEkIKDnLDpWnCRJEYGK9cBs8cjgVsjCV0Y+m6ml9ceROyxz54ZejVLq2mtsM0bMjqMBm6fSsq70uez1A4XDK/I7g10lnry3Ony2l1GftajavGVlX19iK0XkZS8jz/Uo2SOXrgkZ+tZT258veRnBrqNSt9sMilWwzD8MVltZlQAFyvQUGLZithlHPPrVizuo1kCSMVJ4H1qGa3bzGUH7pqtNC02wqCJFPIrRMmx2lx4bi1S1Ta3+kBd3/1q4jUtOuLFnWVGXB4rb03UpreSLJYcgE5rW1Tddwu8kay8Z6c0xepw9qpkVt3WojGrSEHrWh+6jbIynpxTmtEuV3xD98O2etAXsjOnszNHkcN9OtUlmCqY+jj1rahZ/OCuNn1FU9c0nb/pMJz/AHgO1WZtXOfuofMPBwazJoRkh15rUmZmHQDHH1qlM3yksMitESZM0W1s4qBl/Cr0yCZTt6iqDMyMQ3NaEDNuPrTTletLuPpS7qAQ0qaT2zgU4/N1pW60AM6dKToelLjjngUE0Ax1N96Xt70jGge4cdc0FaPahaBACMnAoyaX1x0pFoASkP0paCvtmgAz2peoNNC/NT+o5oAQLR06UuR2PFIw9Tz2oAcMEelJ949aYvSncUAA9+lPyFpn8VHpQAoxz/hRk0nXFBOetAug4sPxpuTSUUDWg79KQ9BzSUUBYUHvSUox060fdoAOcGjHNJz60u6gAJHSlXqab+Bpf4aA6C+xobAHpSZ7UjZoJsw4/GijHX1pPu96Cth2OtGDt9qQE07d78UC1EwaT8Oadxtzimn6UDug55pAevzUjdaP50A11QuevNG40Zzn/CkAzQC1HrSj5qZzwKc2R1oFuJStSdcEUv50D0D+Okz0ppG3qaXk9TQLqLn3pN3BzRz6ZptA9B3GM0n04oHfNJQA7G4UL9abuB4NGBjrQSScU3mlUjvRQUhOrUNgZxS00jFAbsQ8deKOOnSndc03HvigTHbh9aAfxqPvxTk7UFJjwx/CimjhugpeT2oGx+32pPrQM9M0e1AloGcL603cacW4wKjbigSJN2PcUhbd05pmTRn1GKBbCt1pGPYGgt7596Qjp60D3Ep24leOaZ9404Hr3oDXYevrR+FNB5pcc0EMVulM3UpzzQc9qC0Q9qRetLuptBYUUDvRk0E7CnPelHSkX1pT0oKDnFLjtSZFHrQAY9KXHHNFL0xQT5CfWnKNtIG9eaTjtQCsFO2j1ptFArLdC7TSUv0pKB7hS/zpM+9FBQ480oxTQRR+NBFhfWlpd3WkoCNw9gaVR70lHegBfWk6Gl/ioxwaCxVA9M0px2pnQ0u40E8oHNKOlNp2e1BQZ28UZ9qTvxS5PODmgXUd07Un3sCk/HNJx2FBIpPbFNpScUlBY7AoopMhiRnp6UCYvfrQvfFFO4WgXmIB1pKC1FA9Qo69aT2pc4PFAw49cUD3pO5zS56YFACbaftpn5UvQelBAcj+VHv1oY0L6dKAHKOvag9KNwxSMfzoAMd6SnrmmUAGN1L6elHXil96Cw5o20786Yx4NACbc+30o6AY6UZz7U7r9KCBAN3NPVenFNTrVuOIbcmgLliztVjw78+1dDpDozltoYjp6VzTSSOwPOK6Pw+ryfIseWPSplsWjbnVr6SGOPJbsvrW5b2g0uJFIDTMcevPpT7WzTSrUOBvnxzJ6f8A16SzmMl0s8gyF+6tc7ZrDuzpLO8FwyeYmBCmDVvTmk1LUjIyF22kcdFXp+tUbezkuHEcJ3scZA6kntWlq2pw+GrcWtuVe8I+dsdD3qHuaRRR1fT1tHVYZA8pPzbeQD6VbtYk02Ab1D3EnOeuBWIupSXD7yNoQYUelVb7XHj6y4PqOtQbl/xBMDCOSWXjy1POff0rI02S4ty5jUIccsRkiq8GpAzIsCEyHqzc5rqtP0CTVGygJVjmTB6VnKSSNaceZmZa6VJqUwaWXKZ9eldPY6XBp6hgcso4q6ukw6fDsRecd+9QeW8jbcfLXFKo2z1IUlEsW958w+bBJ71orp7yXC7/AJi3IBqpaRxrlSoeTH5Vbhl+zvhmbj36U02zZpRWp0EdjZaZbxSu4nu35EefuD3qzc6sb2FZJ5lVOjLnH4Yrlm1FGkYKrEHgYPJoh02Wb99McDtuJxWnMkcvs+Z3ZJNcNql95EUWIUyFjjGOPUn/ABqZbz7HbutsqeY3yiTOQB7UyC3e4hYSAQWykjapw0nuT6e1V766jhaOCMLux90dAKzlPm0RrGio6yMprM3E4klfzDnGW71pQqkahFABP6VPp9ms0gY8nsBWlJp/l44+aspT6HVGl3M5VCtx8zCpltBNklSxrYstKLHJQ1pw6eqMAF3Z7Vi5nQqSRj2ujxSKFeBSc559K0I/CMdxMGU7N3AXtW9a6eu0F4/ujita10/dHuUEJ3qeYXIjCMR0m3ltrVQSwxJcKOcY+6vt6mq1rpCzkbVGO+f1rrfsizLtC8dcAVcTQ12qwKiUjj0H+NHPfQnlsYVn4d8yJT1UHGSP5Vt22jW9qofYAPWtC3Q2tr5czL5u/wCXaOBx1NMmYNJ8zGQ479Kba6jScmVpFEy+WE+U9R3IrIuNBW3bdAxjBPKZJro42C8gZOMVXkUsxV1wc9az5uw/ZmElrI2UUYI6kinLpqyfMOWHX0rbwFwV4xyTVe8jkuGVreLYo6sT976e9Pm0Jehh6hbWwULEvP8AFjtUEelNeLgIFY/8tH449q6WLRoYdszEsDy4zjBprKqyZRsjPHHT/wCtTuZctzLtdBNi25T5zAYIYZ/KneWrGRn4XpV+6mFtbtLNcLHj86y7XRbjWSWYtBZ/xHHzycdvQVS8yeXqUf7UnnjmstJG4niW+Yfd/wBlfetHQPDUdkonlTzREN7c5zW7b6TFZ2iwxKEgT+7wB71Xml85Wt0bbAxG89M4Pf2rZSuvIjl1styrcN/aG/5Viibqc8sT2+lKqpbsAAqKOB9PpRfyQyMEi3HbwpB4PvUS2bsoLHaT2bnFZSmdNKmo6jprhbhlijTKrwVHeq95K95stSfKjUFjg847kn8KuRxyWquF2qXG0tt+Yj2qhPpyXEy+ezFWGBDHkE89/rSUjRxRQaxglb90qvk5DKOvanyaTJdKEKkRqcf7w9PpXVjSxaRohTbI3BVcfKPSnwWybpM52xjr74yTScyYRW7MvfHZ2MRK4JUA/j0q9pukmC5hmm+Z2UuFJ5A7Zq5pmm/bQtzOmEP3I27ehNW44/M1DJJI2kDms1I1kk9iztiQbgvzHrVG4hRmLSKAW5XHatNowvB5+tFza7xFnByKp6ox2ZhNDJApQLvXqWqJFOoRokgO2JmSP5foc59M8fhW5q1m1jLPA/8ArI3KEdfm6VFFaiOFUHXrUczTsx8t9SCOAx5JHPfNV1hb95I/3SeOK1GjwvBwe9NmsS0YUMOBxS6XL9TImkDMkYIHvS+TuUCpzpm1iG+9Vu3tkt4WkY/Mo+VT60kxytbQxrvy/OWKFSPKGJD6v3/AcD8KPJLLknt0p8arDNu6rnJq82Lhi8aYX0q2yOVozWjMKEnkHtWHcbLq7QMRlcnb9K6e5VmUAr05rlAP+JtcMB0+UY/WqiK3NuOuLQDKp0I9abHpqrbBBwcfeq1IhWNj1yKbJIYYyP4ugFFwcWjgdQtG3TOBwCcd+lV4bdo1SQ8d66u+0thbzHafX6k1zsPmSMEfk5C+9aqSZm7mrY/8TSzkGDujGR68dax9QTy23Kuc8HFdLp0p0u5in8rfGGG5fVe4/Ko9c0uKC6dU5jY5Xn+E9P0qr9THl944meTOFYEhenrW54eI1a2Nu6qyKdjZPXiquqaWfJd16qMj39qh0WKW0m8wZMEg3jacHr0+oraE9DGrTT0Q3VPC628x8pPJYZxk8EVzyxSabdsZEPktwyZ/lXo9xdf2lstZCCsynazDkPjgfjXE7jZuUn2kK208ZrpUjzrNFW8vIrxWCjJUAB+546fWsG4jnW4Ur344PK1srN5dwyrCpiYc44JqKTYrbFAy3zHcelaRZhKI82IktPMZlLqMkZrnbiGSO6DKp8r1rShjla5YK25AOM1aW4Wa3MTAZ/hNaehhZdTkLq1FwTLCvAkCt7VSkt2tbmQ4+YnI+la1xbyQXUrIcZPI7U+/VLhEwu11XqTTIOck8xE3gDJ61u6XdSXVquSCUGCAOoqhJB+76euQKsaey27YU/UYpp6hLYpatp6Lh4+EbnHoawcy28wIZhg+tdbIglkliLFc/Mn+FZUloLiFmIxIp2mtCUWba9trxNl0u3IxvUc5phtEUvF5qyI3Q5zkVmLG0Lgjp3qVs8MhIb60XJcexia9ojWUhYDMfZhXPsp6H1r0hZRfWbQSjc2OCe/tXH32nmGaRCu0qatMzOZuLUxsWU8VTmweW61uKdshVhweOap31mMblrRMLGO0fTFM21LICjcU1XHetCNiOjIqQqG6Go8AZoAMZ6Gk7+tJ/jTqCrCY68Zoxz0paD3oBCfpS0zOOlGePagm4pzz6U4fd4FNU0fSgdrij16UdT1paZQIKFaiigB/BNI3rmk+7S9fegBgUUtOKj8KbQWKvQChqdTcdqCLB/FTe9LScHvigdrC/Sl/Ok+7RQULtpKX8KSgBeKdTfxpKCBfpxSfWnfjScZxQF0AzS4zR+NJzQGkhuPSl69BzRRz9BQAfXiiiigPUMDv0pV9ulG2koAd60n3qFp3Hagqw3A9KMfjTqToKBWsNI5pDil59MUu3cKBCbSO9FB4pvrQFhQcUtNz37UfjigdluOobigCg/L7UDuJxSKvWj6mjJFBIN1peKTv1pQ3NAJWQmB6Uu2hj6c03nPNAWFXhvSnZ96THzUduKBpIP4qA1IRxS888cUCYN0pm30p57+lNz6UAIvSlxnrTcGnLxzQK3UdzSbuwoU9aVTg0D3BWp+fxphxR0zQArfnTKf1FR7qADlqOaSl47de9AdROfenLhab1NO3DHrQDD+Lmj8eKOOeKTdQUhaXkUlKWHNBLEz6c0UrYpMkdKCmV6M+hoooE2wHeilAzSnpQPoNop22mp2oBDttNp/UUnvQHUWmU+k7cUDD+KjdTaKCNmPopq9aMfjQF+w6kwKTHpSUCYUufypKKBD6KZTucUFaDt1JSbqXrQA5aRqXH4U2gNR3seKXp0OaaPyo3UC1vZjietAGabupR+dBaAjvS8+tDH3pPwoJV+o7dSKT+NN/j9qevuaADdSn3pjN6UqthTxzQK4UdxzS7qPWgvUT36Uv0NJ3ooJF5pxbjpUec07PH/1qCri/jik/GjdTcdMmgm3Ud0zS0Ads80n8VACt7U1mPFL68UL6YzQAlOB96P5UBcUABxSrjrSUvHrQVYF60HOTSbQOtJ90Hjmgm4pNKopuc+1HQ9eKCrj/AOLmjcOlJu+bFJn3xQSPJpvWmqw70cc9qAD6HNOOe9JS+lA7dh2OlTJKVXAPNQfzq1DB0J4oEWbMSSOCTXX6KzW4VkwH6DisfSrMFSzDkdq6G3jMMJIX2HuaxnI1UdLs1G1KWYGFQuFGGIFXdKbzpDu4ReRWXa4jg2gZkY4rorWw+zwpHu2yPjcfSsGzZG/oOtf2Cs93D/x8KpSMkZ2kjGceuO/audih+13AMrkuzZZmPSpY5hdSNHCMxRDG49z61nare/YbV4Ij++k+8/XaPSoN1FJXF1LV7W3SaO33O2cL2H1rnoZjNJl23N1qNYJJOOgJrpPDnhxriZFEZZj1NTKSijSEXI0fBegfbrgzkcKccivTrW2/s6IIiqN3WnaLo9vo+mpGqYY/M1ThWmkrzZzuz26NJJFa4tmkwVAZW6U2OxaIAuAT/d9K2ra12gqRmp/s6RKW6nqayudaiYUxaKE7VUHtwM1DHYrIq7jnu3qaty3BuJDsTd/CP8a29L0mPT4xJd/NMw3CP0PYmq5rIhxV7lGz8LrtWWaPygwyiAc1b1GF1Vc46bQBwAK1pbh5MySHJ7Vk305kVmbnHQVHM2OFPW7MLVLoxxkrwvQL6n0qvZ6D8zTzA75OSO/0rd07Q/tV9HNOnypzt9D2rp1sY+pQVHNy7G6im9TD0zSyuzYvlr6t0FaS6cd5Y/MPWtiOJI4QMZFOjs2mbgZHrWbNrFCC2eRsbcLWnDpu1g23pV1bcQALxmrUalvk7DqcVI9egy3tjt+dcIOB71O0v2hCkYxGpxnpUqxtNy2QnbnrThaiVhg4C+ho1IYWqLHhYxubua1322e1ODJjLN6e1VbcJD8q43dzRIHkYkc561SZm46kFwwkBXv61RjmeKfZLgjHDY6irxhO7nkn8qkgsTcSBQmPrSV2abIrXd1LAqGODeZDwR2HrRNljgD5u5xWnJpzwqCH3BRwnYCmRyIQQwCHpz3p6BzaWsQWlqrL+9B9qmYGRgo5VelWo4VZTmRfw5qJlkhYGMe3PSpMpWuVriJdhyORyazVk8zesK73xx6CtaWBbghmY8dl6GpIbWJTgrtXrx3q1Yzsc3pfhqW4vWutSfziP9VGPur74rpltjDE2MAdAnen+XI0yCJM7jgZrQNmLZcs2+Vh8wH8NVa7uxS2sjn7r5QsYBPdj2FY91KZyYY42J9VHWum1IGRUgjGSOvtVS10l2kKoAO5Y0nPoi6cFuY9tC65Ux7W9WrQjhKrzHub1IrRGmhEZmIPPBqLyXMip/G33QRyaLltWM66jljVAqr9okO2NT19z9B1q5a6GI23hvMlXlpOmSB2/Kta30s20rMcPMQAWz90egq99iKxqDxjsBQyOZGLcRkRiQdNpAUdc1Jpll5pJYYReMepp15814lvGuBJ8zN2X/8AXW5b2aQwoij5QPzosaXXLoUfs5hjAxwOKz7eKSOYM3IbODW5dyDcVIwMZFQpErSRjpjr+VLl1M1JojaE8E88ccUpHERwSM4Pp/nmrfyrnnI/lTsptIxnv9KaIk/IpatCt1rVyysdvmswzx34zTRaqM7uKfEo813H3nbJz+VSMg3EHmok+ZlRulYptGq5zTlX0PFSzKqg8ZHTNQqxXO0cH2rPY0smiOa33ng1QviF2pnJxVyZnDH3H4VWmtTcKCeop+go+7uYz/vJQnStaxjWFck+1FtYr5hJwD707aEkYcDbRZ3uy5STVkV9QkMERIPztwBWLb6eLWYu53NJx9K14iJ7x2f7q/pVfUEzGNoY89fSrvoRCOtmUdQjSOHPAXNVI7d5GZ3HHZc/zrUa3AtS8h3MpBUHpUNsA7sG+8RxiknpoNJ9TOul8zeoH61hahp32e4gZQB2xiutltx5mwHAJHNZt9blphzkKM1V7MTsypGAx/efdNW7+GG7s49oBeE7G916g/zqhcblbbjBAq7pxjVWaf7kiNGV7k9R+oFVF9DOcbLmMeawb7wxs7hhVC2tlkVkC7SASq+/et+EGSNSRz/d/Gsu+tX+3W+zO7eQNp5ORWtPexjU1RnzQedZsmdrKdytnkHtXKX1vJLdO8vztMctz3rttYt2hhikUgpKCAR0BHb61mz25WAAQMHYf65hwh/+vXVFnFUVtUcZODZOFK4ccN7VQ1lfs+19v7qQZDCtvVbcR3SKxHzDPFXJNJg1PwfqLCQLPblGCbTnk4yD9cfnW8e5yTWmhyST+TypBOOmevvU6xrclf3mzdyKw7eaWKXypVOBxWlbsWmjQZPPQfWtkc0kPvtNfaWB3HGcVTmsS1qHQfvV6r610VxHutCYzkjjNRrZM9mrJy6nkVXQwVzidqbiHOFPQf0qtCrreYI+U+la2raa63GShAb8qjWLyk2SpuXjDDtT0FJaFGe4MdxGcZLe9WL63Cvu2/LIuT9addWoUrkcDlasRss8bRk5YDI+lWZHPy25hyV+ZaqtlT0wpP5VekbyX9VPXmo2VWhbHPepuXbQktYSMP1FJrWli6tfNiXMidSB1FLp8n7zyj91v51uW6iMkHlW4NXe5lseXahprZ3p17is5reQqQV5969G17S44Q0iJ8jdK466PkyZ2/hWsSDl7qzZfvDBrMkj2txXU30yTfw4PT2rMmsRJyBWkW+oGPzmkPGauy2Dx5OKpsOemKsgT1OaQdeKPxpR0oAT17UZ/Gg+vSk/lQAv50YOKFODTqAGDC+1O69qTdR75oDYO3Sj0ob5v/rUbaAEp2Oc02igBdtL+FN/h9DS5PWgXoGe1Gfwpq9KVfrQO7Yq520lLupOuaACmjtmg/WlH0oAd+dJ14FHH/66E6Ggm+ovI70lBPpmigq4Me9KF7ikXC0daCeYXotHPSnD60Y70DTQwHA5pfvUetAYfjQISl69DS7h6U0tg0D9Qo7dKXjvSZ/Kgaswo3deKTntzRxQGg7cCKQZ+tNxzntTuO1Atg3e1KrBhSUnNAbinil7e1NH3vSnYwpoCwYx703Ao3Ue1Beobe+cUhx2p2OKKCQU0nNLTGx60C0uJu5p4w3tUeOTilGaB2Vx46UtNDU6gnViFR1xTT3A6e1OPSkyRzimg1THIPl9KKav5U7cPpSHsGfWm7utL25prfTFA1YMjvTadRQPYDmjk+tN59KX2FAkOHpmnDFN9PanbutACY/OjOF9aX8MUygBG6Um78adTaAHLz0peeT2pKMgrg0Cu+grdM01aN1H86B2YjfLnmjJpNvXNLx+NAthV6Ur96TdQeDnvQEr3D6Uo6UnrR+FAyHpSUUUFjvyo202lBxQQL7Uiil5paASCiik6d6Crh7UcUnTtil565oJuw4oXpQBnmloBa7jcc06iigasH1pO3FLSd6B2E6UDnFOPekAxQMWgr6Uo4+tKxoIG49qKXbSFqCxVPUUfxUlPoFcbj1ox1pV+9xRuxQT11EWl5paKAE4pvOfanY96UKKAkIF6Cj9aWigBv3j04pQKWl2+9Atg/Cme3WnYNFAwopFXrS9AP1oC/cQDdjml6GgYo4+lAC/w0hOadRQAUnYUpApOWoAPwpaBntyaAOtAXE+lA+tDZ70dVoAXtmk+oo56U5RxnpQAlN6nIp1O4oKsMx70fw0uz2ooGJ/nNI33c9aX8KQDNBAmPSnc0o+9SLQC0HjFNx70H2pyrnqc0D3BB8wNbGlWD3kmMcDr7VnW8ZduB7V2uh6TI0aIgw79T7VMnZFRWth1nb+T93lc4reeBbaFcjkevrS6TpqyXRCjzBEMk9QKl1BfOlOexwP61yyZvFNj9LVYZlmxvZecHoK2LVZLxgM5dz17YqlYWO0RKzgK/zHPatW4aO0t9yHamMIehao3Nb26Ed+0emwmKHBPRmHrXKyo002524962Lq5LKFC5qkunvM2WHy/wA6zN1qMt4UMiKg8xvbmvXPAfh84ieYBA+MsR92ua8H+F188TyRnaOm6vVNJhHl4XCBeSBXHWl0R6OGpq3MxuoRpHiFcFT8xP8AKoIIQCT6dCKsTTfaJ3Y4IY06MeWPauBs9aEbK49T5ceccmo5lLRkgfKOuKsLH52FGDk8Vo+XFZwusiZcrwG9fU0I0dkjE0m3i0m1+3XCiS6kP+jWxHQE/fb+g71KZJZ8u+WkZtzM3UmmIWuf3zv86nk55zVpZfl4XHr7VUpdiYR1uxGykO9jgLxSWemlj9pmHP8ACvam2sf2lsygiKNs7ezVtW5F0vy9Op9DWZvYi0+EuXdhjnitKOHcnr60Wdsdo4wP0rShg8tcDmpurl2SIrW0+UArwa0o7dYVzjApkCncM8Vaij3ttz0qbgyv5Ku2SScVK9uVRtwIOeB7VdjswW3BSQP4afJCzMA/WndBcqbZfIyPpxU8KtDHg8ntWmtqqxgA9BzxQloHG4jj2pXJumUbW3flyM1oR2q7C3c9qsx2KqobPNLNGVU+9Iyk7uxVhtQ2TtzipljKtwo69aWxBEWGPNW4YwT8wo1B6FV7f7Q2M9f5VFNY9AI1YD2rYWNQ2QMDGOabtyx/pVW0JuZcNuka7TG2e2OKc1qCCXjatCOMMwwGznHSm3Mn8CoWxxmkrhuyjb2DTZwvloOmeaux2CJgNnB6saIIZWUj/Vrn6mtCGMbgJHLkdN3arREkyrJartaQP5SxjIPc+mPeqkEbtncDyeWxXQG33Lg9OtNjjWLPGT2x2pvoZXMJrFI+g6n8aibarYVeOnBrZuIFZWd8HsFArNdkj+4hbPpWbOiOpWZhIwXbyf71TR2a27ZC7pD1bHSrtvCduXA2ntUxjXZj+LPFWtgehXtYDGN/V8k80y8l8uNiTj0q/wCVFGuSeQKoLbreXSu5zGh3Y9arzJQlnp7GIGQfOw3Me/sK0M/uxtXlRjikabunHPekVvLLN09aQWe7Kl1as3znOB1pFhAjVwf4ua022PEQw69PyqrdBVtuBwuMfgaq2hN3cryQv+FMZHjjZiDxU2WZA1Q3DSNbuAc9ulZPQuzIRuKrkc4xQ244Iq0qfdUjH1p7L5ZHYUmLYz364PSmqpye465qeePq3bPNQomWBHIqUUrMsgQ+WCwL/TiszULqWMsERUX1A5q3MjKp2k5HSqq5lXEi4+tXdbISit2ULdnkYgnPrmpbiEbV67j93mpJl8mQFRxS/alaQSsMBV2gD+dTvuXLpYSHT1jjBHLfxZOabMvysu2nrdZ4BO32p9zIsUIkzmoHqjHMDZC46Hp2qMWpVmbleSeK0ba4SaQ8bWqVwnkuDgNihK4pS7o5+1tptQum2/MoPX0x1qhtfzHZgct0+ldbZ2ZsbdmiwC6EE+u4YI/LNc9MvlXrKavYUdW7GS1vJIwBVh+FV9Wt547VdikZbAP866KVd2Co3Cq1xAZAueiPyD7iiL1KlsZlgjK43DC1X1mMLdwBeOd3HtW6bVI/L2AsT8xFQLbJeXhd+PLXA/XNdEd7nJJK2phXCqMLKP3bHcV9Pel0q3T7QYp33W0g2j0T0P0z/OrOrWpaQHHyjvWf9uSGGVcgMcDnj8q1hLXUicU1oc14n017G82OnEbFT9fSsoO0cMkYVhC4wT2ruNSsV1jw5LI3M8ZByM5x/wDWrkJLWS3jaJpAVbj5hyD611XOHl0Zyd1bCRXCoQzHAPvVSHdaNEjHErH6c56V0rWgEjqRgq3pWf4q0Jlhju0Ygw4DFexPQ1vGWpwziXtPhZLre3TuO3NXdSsTp9vHIvMbk4P9KqaZeSanapKHO4D5lHt3rejnS4s41ceZEfvKe/vWhzu5wevJJeKPJ3IevBNYf9oXAYQMd4HXcOhrs9QjWC6aHI8phuRj/L61xlxaGPUHLjG7kDFVqLQdlmVnc5wvSk0tlfUrfd93aQw9eKtXKrHAozgn5apvAba6DH+6WH5VoY2G3tnGkzwMeV+63rWbJYtCGA+augmSHULEyxtukUAk/UVlo7yFo24YDketTbULsrrbpKyAfIcdfer9vI0SqshJ4+9mqE25Y8gZC+narumzrdKYpckdVYdQfShWFqbdnarqlpJaHayvyrHjnFeb65oM2n3TpJ1B4B/nXd6ebjTbghfmhf8AzmrGu2EWvWwcn98gxmtUyDxq8tQI+B82apxM8bEGutvtGmS4ZPL47HtUEujLbwtLLhWA+7nk1omQc2vzbiV+X6Vz91DtkJHTNdLqE6qcIuFrBvWG7gVqmBQ2laKcz9jUf3c8UyAI/Kmt9Kd/DSHPfpQWJjnNL9KTOMUtBAD6YowfSlXrTqASG/nQ1IcCk3dPSgBaOmaM89aXdQNsSijjrml3UCE7e1N7ZpcikPXnpQAoyKP4qTODQDk5oG2DdqVTTenTrTl9xQIO/NOApKPu5J/CgTV9ROSaXp1pd1IcN74oEGfwoDGkwOaReKAVh+fejH4Ubu/WjPPtQF/ITbim8rxTt3timtigodz2plKDikoJaew8nFJ04603nil4+poHboHrzgGl7cUvAHrQ2aA9RFalX2pvbFOX6UDEZSM05aaST0NAOaA8hR34o75oHNH0oDqID1o560vO2m7h0zQF7Cr9aVjRuH0pPx5oIuwwKaV7U78aRvWgsYfajGehpW+nNJk0BdsUfWn9vWm0v8PrQFhd1HUU1m6E0m7PTpQSO2laQ/Wjv1oYfL60FeoMflopPrS0AtBvfmijv60NgCgfkJ680ev+FGPeloDccMUU3Jpf4aChaPU9KKZnnNBA/IPSm570bvrRu/lQLoHrzSr0pvvjin0B5CFfXilopM+1AxKGUfjRRz0/GgLCqM5pNp9aM9fWhjxQJodRndzTeoo7cjNA9bENFFO3UANooooGkOGaWm9/ShetBQp6Uc02n0AFJkU0ml60E37DqKaOtOoKA+1IMUtLwKBWEooo/SgLhSg+9Jjr3pOKCbvYU+3NLjHNJS+9AooP50lFFBoJgU7mgc9aORQQH1o20cHil+lAnqIM06mrTu1BS0G7afjvmkHWhjQKwv8AFTSwoY0g55oB9hw6044pqil+tBWofhSDrS/w036igLj6KRelLjPSgYiilox+VIePegBThqX8KZS5/CgBWPX60h69c0Z9RQBzQTuKAfSndj3oHSjJ6Y/GgoMdKMYzSfQ8Uvr/ADoJ9AyPpTad/FSAfN14oFcUcZFNpeS3NAX160Ari80bR6UKOSRnFKOKAGZ9qTt0p7ctjpTdntQAm38aVc07tzSKvXFAARipY4yzY60ix8461fs7cbgTQUjQ0jT13K8nKg5rqftz+WI4V2AjGe+KzNNhM23C5XpXS2tnFF8zH5j0HpWEnqaRXmaehlbXSpD/ABn5ifWqdpC00x39OpHpVmJXdkRFO1uwrQ/s4WKkyHDHkr1P0rBmquUHYiXGfkHakkjlum3FiQOBWgtsb3aETHrV6HThGoX7x6fSoZvFWWpkLajjOTmtrRdOWa4RSGYnooH86u2elxLhiu9sfhXVeHdPDHeEx7isJy5VqbU4ucrI07PSxaxKuABjpWtxb6eOdssp4Pbb3/pUQhK4Ap1xN9pZVJyqDavsK82Tu7nv04WSRFCp3cnANW5HU4C/jio1UED1pXhMK7h3rmOyxLF8uGU4I6U6RpZWJcljSWsBZdxGBVqCE7snkZquZjS6sorYyk/KOG5P1rVhszsGRgAc+9WAo/h4FWogBCeeB+tTcp7FQ2Y2iNVHIxj0q9b2SQx4XjFNRTt3nP8A9arQYlRwAOlS2Uh9soCqD1XtV6EiTAPHvUIh2qrYxmpIFJkX0z1oHuy3HbM0mF5Wr8dvtQ4HzdM0kHyxkEZParMHzYz9cUrESuIuUQrn5+1KsL7t5AJpDGWkxjnOKttGVVcHmixQ+KRjHtK96tRYYYIxUNvhlJbNSrJhsCrsyGi3GhGc9O1O8knnFV4WMjbe5PrV+JWIxuPy9M0GUk0Z1vCkUzDGMnODV/7Og5I79qRrY9DgtnqKe4khOCpdexApWE9SUwRtGB3xiljs41YblJ+tRrJwMA59xUn2iPbjfyOKZGpOVjhhYrjJPftVRdrZG3kU2SaSYbY1J9zxVi2sJZP9Y+PULU+g7cq1IdobgDLe1Tw24LDJ59qkMYt2wi8fnT4mXdjGDmn6i6EyqwBP4UwW+MtnB9KsbgM/l1qHcWyeaZG5WlZlwiqNvr61RljVVHGFatAYbnbnHSq0qlm5GB6UPU2jfYWGEMoyak8sbeO1QwybFJIyoqQXQmZYY1JdhnPTHvVIJXKMqm4k2KxAB5NTQRCJCBUktuLdcqdzd/enRt8vPQCnfoUndETxEqMHJAqvtLIQR1rT8kNHkHnrTFtCqgmgvmRAoKxqMZwKJwZI8eoIq4tusiKSe3FNkULzgdKG2Y3KKxnylHtUVypjhcEYGK0Yvun0qtfOPLK9sZrJ3K5mV4ZCeWGe9E0w3Ko59aSOYBgApYnGRSySIrAgEdqaiO2pXnG5iqnFMjjaFee5q5s81gwBFP8Asofjf0osDdtCBWXunWo7tVZRhcfhUv8AqSQVzj3pk7GSQdCuPWjoTymTc53ZBwe4qtMyIiDGPetSS1WfJGd3pVf7OXyuBj3rM1iVEVCvykHvSmZJIzE5496fJZmFsqDgVSuU2nd1Ppmktitx1uEtZiuc064zJgfwlsZ74qxabOC4GfWpnhVJE7hjnFXFPoZysnYLh2aGNI16d81hTWbPdsx4JFb/AJojmjDD93uGT6DNV9SsTb3jgN91ivHNPUzjozOjsztI3BT1BIzmn2elJPcwiQ5Xfuc9OAKfesYoTg/Oo5qS0jcxqQcnj/69NIbu1cbfWSrHK4AUY4x9K5vTY3kmuXHRV3f0rtteiMLzx8MUyhIORwB0rntOt1Vb5WUl9qgH06VtHQxs2jJuFXYPNHy1ymsW5+ZscZyMV2d4nlxEAcj1FYuqQie2Ln+EUJ6jUbHKaXrc+m3AeJs7T+8jYZV1PUEe4rW8T6HaahHDc6bISLhfMCMegHUfUVy00MiXhdRkMa3NPuXe18qT5JIzlCegyP5HFdkXdI4a0XfmRzMscizNLINoxjp6DFSWcyXVm0dwA6MdnJ/r6itvVI4tTtZY4UAlVctbsfmPup7jr9Kx9NtoI18olkRsEb+Sh9a6YnnS7mN4dhbSL6VJfnUnn6GtzVNthOnlnKEZUr3FWl0tZkkVxmYHCSDpj3FTW8eNPayu4tshY+Wx6qfT6GrvoY9dTLu9OD2qXWN8UnP+41c/q2nLOsUi/M2cnHoOtdTuurS3EbLlFJjljYcFcdfwqhcLHDG32dtyyAlvb0H1q47mcttDhNQUvcccKtSxQi4tyX5KgqK0p9NIR3OdsgzWdDMsflxggEnGKszS01Me1k/s25lhfiKdCufRuo/WoZLgXEYkUbWA2/WtfVLETRuhHIbNYUdu9rI0RXCt07U7i5etyzp8y3O5W4bowNLbwfZbgKDlSeKq2zbpFb7sqtgrWso+fI5bORVEbFhppIZEdei9jV21vlW4LqMrn5o/Ws+6ZwvnAcdx2rJnvJbW6WdOVbkqDQI2te0+WS3N1agiNjnp0rznVpGlkJx8+MMO1erx30c9jGyyKYnGCAf6Vxvirw3NbSJOBm3lG6OZRw3/ANetE+hPqeeN84ZXTk1h6hGyHBXpXU3lvJBMQ449ao6hbpLCT0NaohnJsvzH1oGelWLhAjEdKg6fWtBWGjFJQfak2lT9aCR350n0o6nmj6Cgq4q0lKtBBoC4lLtoPHSj8c0EibT3ozyaX86COtBVhM+gpPw4paTt6UEhz6cUYwDQuTn1o28H1oAQfrSfzpcevOaXqe9AdAGNuKd+FNUAd+adtoAN1NJ9aX2ooAB6UpXrmj1pKBegUUZ4wKcMUC2EGT1o20lHT2oGosDx70HvSfezQvSgYBQevFGPWj8KX0OKCRO3FBzS5x04pf1oHqM3Y96Bk55p1H9aBjeeuPanUUc7eKCWmM9c0n8VOxzS/wAVBQZFOz1NN7c0E4oFcRutJjjJp3PfijtzzQPYaAOtGewFO7cU3b+JoF0F/GkzmkGO9L0z/hQNeYn40bTS0m6gA/WlXrzTfXigZ5oFqEn+RSZxjNKT60nvQMevtS9enBpnvTh70AFNzxilb1pKCw4703tz1p3agZNBA3kU/sPWkwaAOf1oK1AdaU9OBSYNOoFuG0k02l3UxqBRuJTx2pv8qevWgLMT2pd1LRjNBVhNtKF6ml603bigNRKXHFIetFAahQRml9sUcigkPag/SlpGx9aAfkQU7b+dNooAKKB3ooLfkFFFFABTvam0H1oJbCiiigasFO5ptL2IoJHUm6jtR/FQWHc+lA6UtFBPLrcQ9KWiigQUv4UlKf0oBJA3Wkoo4HegNU7Cj0p1FNxjmgA96Md+tAPWkoAcppcflTV606gdrBRRS/zoER078KTbTqCrie9Lk0v8qT3oJuHPvTRnINSU2gN2OopPpRnpQWP/AIabu5xQfakPUUAHNH8NL0FJ1xzQQLTttNTtQD6UAFLxjpSU7mgqw0ZFK3WlHpR7UEh7mk3c9eKX/Cm0B6Cr1p1MHFKD680AKpoyKT7vTk0fjQUgbvjk0o6Amg9KbnNBI7ApynbTBngUo9aCyeLAIJrTtdvGPmzwKyFyzDmut8N6WZoS7Lwp44pNgbumwtDYx8AZ9q3IbBn8sYyz/pUFhD5wiiPCrkmt7S4w9wHz8uNuT2rlk7mqRrW2liNY2YcBahexN5dsF5J7nsO5rejuEkhKp87E7VxTWtRYnyj/AMfBwZPb2/Ks2aqxWt9NVVEUQPH3mq3a6Ou7cxbav61dsZFjVlVMnu3arG2eV8Rxs474H6VLNlqOtdJVmwpCr6Gt60tRaQ4XkVDo9jcuCTFsPTJFaPl+QpVs7s159aXQ9PDx1uR73hUuOuMUyNgq5P5UrfM3PpTGyDjFcMme1TirXLdudxDE4Wplj8yXkkp1Aptou4BTWksKqoCjJx6VPQ0Yz0UcCp442kIXGBUsMK8ZGDViNcN0wPWoZSHR2AI61Iu1VMeAD6e3rUy8IccmoVtS82ScUWBIepDIcDPFaMFuONw6VUVRHGyitXdtjIUdaZRH5JaQnGVqxGqqwOOnQU6HC8Fvw9ak2hm+UZqeo0TW8hkJ44rRtYQei4PUmo47dbdRgYyKuR8IG3U9CZeQ23t9r9Oc/nVryxt6Y7c00Aggjr7Vct4/N5PApkMhWMcLx705YQvTrUwYKzcfhToVZiDjFLYWwkdrgBsVahjCqeeacAI1OeaVcNzg1oRe4Rgs+akkjGDnmmq+3pxSDduHpQLl1JYRtjbIJwelRsxkLHGKnWFynBx/WmbTHwTxUdAsMSLauO9SlHXG31p4YAdO/pVlVRl5o66EbEEUbdcCpvL2tytKqjaMDPvStzj29aViXqyKZiy4H3qSPOCM9vrTvL3detPhVVBBGDTuNaLQhit1tNzHLZ9TVSSMSKTg8CtGSRWj/pUa2okI+8q1rbQ1XdlCG3G05XcR0pYohC0jMMswGcdvatMRqpUL06VXkyGIx9Km1iL3ZX8rziSwIFSRW43cj5TUqZbg49atxxjbgD60bhzaEP2YclTxTZo8YPUVc2/KQOKqTLtG3OalqxKdyvHtLAEYxwKGXIYD5qUKVpu4x5YdaakaWGMu0FO1Z8wwwXbleuavTb5Ocmo1+bAIBpXuOOhXIi24C4OOwqBoSQRkVZkQKeBioyg3ZxU3K2I44yxHViPSppIztBHWi1Z1m+YZFXztUkkbgw9KOXsRJ2ZmGEsdxJAqNlXkAHFW7hdy4Ru9V/8AV8HBpBvqMSNVyfbFU5FPPY1f3j04qvcFdo9KlbDi3cz5k4Lg5PQ1RdS7M45x1FaJYryPWmLDukLDgUi27FGOQMuGXAzzV6CYFSRyFGKZcKI4ye1UrWTb5hUnazfdqlLlZm/eLrKr5PB9qjmZWyCCe4qKPIYjkA81aA/d5AziqT6i5VfUo3yq9udp3E4NLYsqvgAjtVe/jkhjJOVqCyumVsn1pN6mqjobWpzbZGMhyHfG71JPWqVzGvnXkkRzE0+FbGMgDjip9Qt/tOjhz2lGGH4VDDJv0u3tzh5fNdyy/gBWybszl+HQz9UhVo9oHbJrmbpf3Towxxg11l5CyRs3OehBrmLqF5ZGGMfhUq+5ascdLY7VKkHbjg+9T6rClrYi03ZkaIySEHbsYchfrXX3Wmxw6JJPsDuAAvP8Wf8AAGuHW1dvMViSOSS3PWuyOxwzfM3qZas19ZxypJi4hADHPLDsfrTGdjbh5VLYbcGBwfelS3+w3g2ZC7vu/wBK6S30qHXJFCkp13H+EAdSfpXRFnHOPUyEvo3scpv37c477RW7pLWurafAshBugcLJ/e9BXJ6hItvrEkaIyxxtiPPdff61r6WkPk3VvEG2sN8Rz93j+YOK2TuclSPKrmxrluW0+ZlULOOQAOWFcZZ6e0cjBxlW5au90u/fxR4dihOE1WykcSTHhXUAYz79cmrdx4dF1pf2+GMoVwskfUoT0FaL3dTl8mcVrmj+Tpe7aCjDIZf1FecajbxwsjKTkuP5168zTXDyWuzdb9Vi+nXn1rzzX9N8u6eGMYwcjPUc1fkNGTfRlkLJ39Kq3Wn+dbpIo+frWxFH5caswz2IpbyJk2bQcdRQS9zzzVd1vcLKo4HWtOzuhKwPt3rQ1rTTc5ZF+fvWJKhsLsZ4HGf0p3GzbaQeQ+eQ3FZrYjXY/wB31zWrbw+bCj4yp4IqhqUPlq6jnYfTtVGRn7mtgAj5A/Kuw03VLK+8P3ukXKiYTDzLaXOGik7j6H/CuNVPtVvwfnU8VBBeSw7gpxIvT2NWuzIkUNetxZsYZV4XgNWJHaeZHuA3A8V6NqOjnxN4bXUY4yzx/LNt/havPJpG0+dVByo/WtV2JOU1izMEzfKQvWsr8K7PV4kv1dk7DNchcR+W2OnNaICH7tBAalZaOhpgNC4p1JnnpTvagWg38KUDNO4NIvSgkTGM01qkppGKAsN/Wj3oYdKOM80AOpvPFOpM4oAaPzpdtOpP/wBdA/QTaBRjb9KXjpRj0OBQIT8KRVx06Uo6cfrSDFArBS49KdjvTc9c0DDgdqMmnUw88UBYVRS59Kb0ooFYBmnbR9abRz3oBgRjoOKX86T+HJooGgpe3vSZ9R7Ug6mgN9BaXGc8U3q1O57UALj5aQ/SlGPT9abznpQJPoFKfypKX+KgHe4lJty3TFKfSk5xyaB+gh470FvQUAZpG470C8kL19qSj3o+lBoLjPNB60q/pTSvvQRcF6mk3UbaP5UC3AjNN9adxSd6BiZ796eDmmY9KchFAagRmkx3p/Wk46GgNgVRnpRR79qd24oK0G4xSfjS0Z9qCRuccZxR0NK2fxpR+VBPUbQfpQetFBbWgAnnNO/gpPrTiw4FAttBKbTqTbQCYi+9LtoxzS5/OgWomPeloPSk4+hoGLn0opPxpKCtBD97r70DpS03r70E30H+vekoooK6AOtOHU4qPdT91BLvuV91H4UlL6UFhz36UtN74706gApOaQnNL9aAFop26m0C6hRRRQLrYXPakoooEFOzzim0UFik5pKKKAHc0nWkooJvqPDUpNNXpS0CF+9SUn4UtBWgUvrSUp70BqJSjFHrSUDF9adkUylWggX8KUelJz9KTH40CaFb8qAOaFxzil/joBPoG360dDQOtDGg0Cl+79KT68Uv8qCBKOfeiigph680UuQeaQ/pQFxd3QYo/lQo/Gjk4HSgXqGPm9qM7felzyaKBAPm4pc4+tN9e1KDQA+kOKbkc0fyoAX7v0pKQkt3xQvQ9vrQJWF4yad0zTdwXuDQCOuKBi8cnvSLnvyDQc0Y+b2oAVmA70lA+9zzR9aAH9+uadjOKZnAGeTU9vGZJFGKCkXtH01764VQOM8n0rv7a3FnCqL0XgVS8P6ekFupPDMOa3YbbLKePWsJSNEupd0W0MkTM+FKjczN0FbWm2wkYAN+7HI9PrVRCsdksAHLctx19BXQaHprzpHHGMMeW9qwkax3LuksLa+WRIt5X/VhumexNXfKW4vGYsZXJyzep71Nb2JlnFtCu514PpW9b6SLeEBdu7u4HXPpUM0SKenRjz13R7gOQuODW1BbzsTxsjb0HFWNM0WWJfOb5RjHNXIYEBJIZ3/vMePwFZt21NY72EhUxL2x2HU1BdSbsnGPwrRaeeOPYq4T1xWZeSjnd6dq8+oz18PEzmcF+OuelTRqAcsM96jhi3SA1fWI9SK4Wz2UtCbTtnmbiMdsGr7NubA+WqtvZlRux2zUqqd3J/Op5i+XU0oVGOemKkUljntTLdsR8gZ9ant/m5PSmkHKyxDF+7GetTw2/DOfwqINkEinRO0mAOnpWjWgWJJogVIWrSK2wY9Kjt4WaTgd+a1rWHJxwB1zUF7FaOADG5qvQwlVVsYqRbYt3zir+0+UQBxUIlsjGJ1Cg5qzHCI4wF5HUiqdnbyQyMWOVY5HNakW1epHvVMmWgyNtzDtVzcscYIFQSLu+6NoPpVmGP5VVumM0Iz03IwrPkg49M1btkH8XHrTG+XkVNGobOatWB2JZF3dDwKjjVlZtvfpU625wM1bgs93OOetD1ZnzWKjWzKBuWn+SOF6d+Kt+WT3pZId2GxQ0HMMjOxVDDJoZg6nCKR9KfNGBEDgkd6W3jHl8HHpT0sFla5WkTa201NCvmKAOKLoHIBGT60tqpVDj7oqUiel2LGrRZ5BpSwkXG4Uq/NlSPxpY7ePeCevan5E26sRMKvyncfSnIpbgrg96kKoGwr5FSCHbz1z3o5RPyICg34C5pdvOGXJp/3ZQevamySM0nJHtxVRBNkDqecLyO9V5GLAjAJxV52DLyfyqtN5ca8ttHrSkV1KqsQMdKmgkZX55GOKcsKfKQ2QakRUhYjqKzd0aOwq3AU7iPwqKWfzCDjFSbTv64qGRZNx46dKbJVr3GiZN2CuQKgmIkzt9ak8tmHTHrRtAZVboOtBV1cYqkpyeO9RlVDDGPzq4yrAxIHFMwrNnGCfap1FcrMgU53VEJEYkMOKu+UGUAjtVGYeXkMNoHQ5qfUCRVRvutjH4Usku1cAcGoVhDIcHn1zTY0deHOR1qhWQ2Rgqlm4FRJIkuecelWJBvyOqms1YwsjL93BqC46j2kOdp4qO4bdHg8EU+RfOGP7vSo5IS2BnnpQVbuV/J3fd7VKMwt1yuKIlCswGPenMAEYZpWJkU7qSNoWw2GFUIFDWoZSMg1buLEyKSTlcfeFQ29lJFGNp3Jiq3HpYI84XdyatxttUcZ3VFgFRuGDUq5ZeCDjpQnYlsgvl8yLJ5K9KyrLZJIQFwynDLW1Iu9QD171lPbiO4aZWw+cFT3oZUHobj2wk8N3Eg/hnjAH1Vjn9Kx7dfs6JltwXpxVlrozw+SmQrEEg/l/Wq15aOsq5baFGAB3rS3uow5Xzasq6lNucYOVI9KpQ2hyZGXOT1rR+zjy+nU4q1Dao0kSfw5G4+g7mrirlSaRzesDbCsScDGSpFc1dJ5MO7Z94ZNdTrDC4vJGXhWOVx0xXOaluW4jBb5WU8f59q6Y7nFLY5bUARexyADbIgcfXvUlnqxtbK6hUkfaPkZunHoPrVua3F2twp4ZW+T0A9Kp3Oj7bUEuqkncAxAJHTitk9dDnaVinJClxE2/JkQZRv6H8Ku6Tp8jbcNyCCrZwBWa7Os3zcqvBwe1dLpxMKRfNhJl3Ix/velbxepz1NjR0m1m0qz1SdEwGGVPQbgwz+hP51f0HxPHHeLckM+lS4iuYepXPf2PGQabJNcXmhyIu1XjwJ48ckYxkfXFcbDcDTtTbLKqzIVCt91q6rpnn8p3PizR08OXsstpIJ42C3FrOo+WRCeeO3UfTmvNfHSwyXVpfW42rMv7yNjyrZ5B/pXqAvLfXPC8JQebNGM7GPMeOHT6dGH415n4jsHv0WJW4bLKO4I7UKy3M0c/DCLmFsDCL3rQm00yWC7eqjep/nSabD/oU8G350Qk+vvVrTZGuIWfP+rODQWzmyuJN2AeM5xXNeIo/MvJZNm0SncMdB7V31xpoLXAVSq7SyiubMamcwuuSDnBoIuZuiTpJYyoRll6Z7UzUAtxHg8FlwTU8didP1hoQcJMD/LikuLdvs8vHzx5zVibucnCzW8+wnG1sVJqUSiJZkXDd/epbxd9wJAMHGDirGn2YvPNgc843J7+1UjMt+APES6TeSw3Azp98vlyj/nm/wDC34H9K5bxdows9RlxjYxOFHQVqSae9jM/y8Ovy+x9KbfTjVtNWVR++h/dyqeuP4W/p+VbELc4hV2PjHFZGt6b5eXVcKx4rpLiERyNzgiqlxJ9qt2hPOBxTQHEMvNJzuqxeQmOQgDvVYjGa0AOfTNO/CkpN34UEDuaSlHTHSloAb0z3o596X1pOTx2oATkUnb1NLz6UNQAv05oBxTcep5zTj64oAP196PbtRx70UAJjHHWl4zRR9elAPYZS/nQfxNJQA+k4xmgE46U4HNBOo1fl560jZPtUnb0prDFAJje/Tmj+KnKMego6mgdwplOIIptALuLnK0lBPPFLzt6UCVxD9Kbj8acV45plBQ9eKXcOtJ+gFJxu4oC6AfWlpNuT6UcUCvccMN9aQfWjHt+tBUKvSgOthOKaf0opMe1BWwv44pvXmjn3pf50AtQGRS0nNGT6UEsXnjFIxINJ0NLu9s0D6Buo3VHT6BJAT+dHvSHpRwwxj8KBybQtFL+FJQCHKKUqBSBgOOlBNBLu2G70o3cU3oaXtzxQVdIXcB9cUg/WjdTc8nigBzNupO/FFCsPSgV1EKKG55/Clx7UFcyE708Y703O78KXB70CYp9BTdu2gjuKUH1OaBJ6C8fWk3e1N3Y+tGetAtLjlY0P3ptKWoKfkIOtG7PGMUv4UlAMTilHam5NHvQA7+E0yn89KacUCtqL/Dx60DpSdDS8UDRCtP202igBQcU3dQ3Sj+GgrqH8VLtOetJzS0Eht29aM+1Ge2c0UBYKKORntRQCeoUeppP4qWgEFFFL1NAC/xU2iigpDsCm0uflpKCRR1p1J/FSn6cUFi/jSdKKKCLW1FXpTqYpNKPvcUBcSil5pKAtYVaVcDg02l/ioAOMUo57YptA4oFrcf3o6GmhiO1HLUEvcfgdqaPmzQM0c+tBdmBFJ/Kn/ypM9qADlT7Uv4U08Zwf1oUHvQFxenft6UuOPajJFLQAn3h05oUEfSgD8qd0NACUY/Cn01vbrQVYTHek4z6il5/Ck5X3oJDjr2obpSUv0oK1D170LTiMUn48UEXDv7UUjdKVRQMePemU73ozn2oAQr81OAxSfxUEDOO1Aaiqu+ug0TT1bEjdc4FYMfyt/Suq8N/6QQg6ZzSexZ1ml2/myIg4FdXLYiGNFU/O1U9Ds1hmUsudorbmUyTBtuP6VymuhVsbNri5jgxl2P5D1rtLGxW0xFbkk9NwPJ96r+E9FdvPuJVPmEYT2FdTpNj9lbdt3yVmzZJDLS3j00gBsyN98f0roLGNpcmUKGHIUnAH1rIhsRNcLuOHJ3EjtWr5cax/uTvPTOD/k1PkUWZJkgXe7NKM8behqIXrxpuQbB7nmr9jpLXWPNyQDn5jwKt3EVpbcRlXb+9jI/M1zylZG9OLuZcLXN1EWO5sjv1rOubd/MZSOc1sSuZEYBuPas6KNmZ+OOgrzarPdw8epDbWoZixbAzWtFAvAOSOuarR2+3jFaEKhVBJrkuekKWG3avT1pkUZkyT26VLu34UcZ96n8sqqKOven5FxsNVTuVav28YUYJ/CoLeLdIT+tWoUUsR1OaL2GyaCHgAcircNuGkAPGaihVg2W4HpViFnaTKg4z1qr3JWpfht1hYL0P86k+7KnYVFDC8xDEmtBLDfhj09KkWie49ThgOvFXUXaoGOcdKiXapINW49obkZxQZt6ECxsGzjtTWhfOetX4mHmA44AqbJyQF4HJNOzsTzMjsrXI+ckEdq0zEPKwFwaoKzq29TgY71bW4kmUYA98VaS7kyT3JEjCjlfrTNqbsjOM05pG2sCp56VNbsIowGj3GpEh0bMuP0q5Ax3VBGzNtJXH1q9H3ylaJmcmRNGA2BT1BUY7U6Q/PhRzSxq3JGKLpiT7kQYHKnkGpDGOCpxTkhYyZYbgPSlkyrc8A0inYrSRmSQAdhT/AC9oA7GrPlhVJ71FIm0ggcelPVMjmvoQMpOcKcUvlnjb/OrEcZVdx49qbsx1/Ciy3LBV9cCkzu4I4HSpfLyoIOTTSNrZI5pECRgqMYwCae1vyCMU8qGwelGBgUBqVcAMOM9qgurff/DwavxxLHu5z3GaSZc4J6YoSKWjujOjQrHtzgijaSQT19qnaIvJ8q9O9LuCttI5p6F3Grs24zz60kca9c/nTDEVOexp+9mXBUYpWuFiFsrnn9Kgj2yrxxg+tWXjbaTg9KgaM+WwXqeaVhqKJHhdo8A5PWlSFdg5w1JbLKEIZjT5E3ZJ/Cq5VYLdLkU0YU4BxmoJbRZOpzmpxEWkIbpVhYQAMGsbXZL90oLFHCGGMfWqso544rSuArfK3yt2NUWgDvkdqopSRUbch68VC1sskm4Ngmrce3kMueaJVTaABUmnNYrrbKrMH5HaluIUhj3JwfrU6rtzn5qVwrDaw4xxWbMZSaZl3EZZWcde+KpbiWX071qzRdh92qDw7eOlVGJcbCXCtHCMfcIpww1rEA3OOaRmfyzkEr0qOEDaVPY8U72dhco24h2KfzBqBFkCAqc9yM1oSRsycDPHFQBdinPTuKkLsreYWbjp3qpIyySEAYOcVc2k7jjj0qs0asy4/Gi+mpSY+GIRsCw4zmpLrbcqux1Lr0PX8Ka37tT3HpUawqrFhlcjtWsXpYh66kbyLuKdG64qveXf2W3KLw7dT6LVHVJJoJUlQ7nHWqB1JrvMsiFJMYPHBFaxWl0YSWxHdFvMUqcA8Vm63aNcSQyLwVOCP51prMrL0y3anNaPcLjodpYkj2rWN7mVR2Ry4wtxtK4+cCqXiqISXS26tlY1A+netaC2aabLYG1SxYj0Gf51kXW5rotIp/eZH5VsY9jJureNbCSboI8KOxYnvW94cvFe1PmjdBkYX0YDgisq4Vn0mbYBvUnd6U3wSPtEjW8hAypLZOMEc1rHY5pxtoejS2TW8cGpRncjL5dwM/ez3/KuO8SWcEk0MkWCiHKOB/CehrY8M+KpdPmfSrvb9luuFWQcA5/Q/wD16X+x1tdcu7QjbbjMiZ67Dzj8DXRE4JXjqzCsbubRbe5ky37uVSUUn5o2wrN9AcU+O1gvtQvNkjObceaGboQeP04P41a/s0XerXtu4Cr9nYKc4/hyB+eKwdMkdYluBkPv2ZJzkDgj8RW6MN9SPUNNMbLPDuVJEJO0dz2p0NmdJuF3HdBNg8jj/IrpLW1W8hRdu5WU4Oc4wah8QaS01m0SAg27gk47ZP8AOqJUlsypJprW8zlk/cyDcrH6dPxrzvxHp7290twOVJxmvW7eE32nsmN7RwgEY9utcnqmmfbdHljKbp1OdwotYm5yX2UXc1lJgF3IG7Hel1Cxaxup0kTYWXBVhzkdaf4bUy3BhkJzBIDg9vf9K6bxRZfblW9DZdjg+pJoCR4zqKm3vNp4BbmpbpG0+4hlVsE8jFW/E1uYb1WZSM8/rUWoKbqxt5B6Y4q15EO5D9rkeRJSfuuGGeRmk1zULXQ/E8WoWkSTWdzFmWA9CrDDr14IOcenFSQh5NOeIDDKQT+v+NYerWrPD5h7cGqJMW/IuZJJIwQhOQO+Kx5XMLbwcAVtKuI3B6EVhahC7I2KqOgGJqjrJMWGPm5rObrU91u3EGoN3Y5rYWolFGTR26UEhz2pN2KWmgjk0AP3flSbulMHrRQA+kz60detJ680FbDuGz3pdtID+FFBIUUq980mP84oAbjqKdRgDpSD6UAL6D9aPp1pPekyetAD260wZ9aSl/nQCQ7dmlPQUKaRsdjQLyCjj3pFpdvqcUDuhMnrSbevFG2jntQAfwUq/lSKcd6XPrQJvQGU+tMwKc3Wm88UDQufxo74pvQZNKfWgXKL/Km8ButKC3TpTfrxQTsLnmlGe9Ivze1OC4waB37hxzTKfjrSbfegpDabTm4ooBeQU3A7UvoaPc8UFaCUn4U+kbrQSM9R3pKCv4UUArjjjmk7YxSUvIoC3ccPXvQp9Bmk/Gj8aBWD72aXoaPX1oU9qA2AZ/CjlR60H7xxzS/hQG72ExuFFGT24ox+NA+o39aUd6XGOMUnJ96AYBfyo69+KXqPekYYzQT5ig+1Ox71FUq457mgq+gv8JphA79acwpG602Sthm2jBpKXadp9KQXQ7d9aMimjr7UlBW+w/19Kbx2FKTx0ptAuoUZ7UU4d/SgYnrSUUv1oDzDbSqv4U2n7frQFiGiik3UFgTniloo6cUAFFJxRxQQLSYx3oHpS0FWCj6c0m6lz6UEit1pPpRRQAUo60lFAW1H0mBTadzQA3k8UU+mt1oKQoxS0yn0DA9KaRinHtRQLdAOBiiiigkUdeuKD145pKKAYUvbPSkooLCil5b3p1BnoN/lQB2pT9KT1oH1F/Wnf5zScZo45PWgauOptLuNJtxQPUPXjFGMZ4o7+tFBNhfxpKOhp1BWog+7S4xRjjrRQGouQfpSZzTWz0o9O9BKY5cY4NG7tRSD5vrQVqLQWpMnnjApaCQ9c0mfelo680AH3j0pV/KkXIp9ABjtQP1o60n8PHNAB6jqaWhvyoUfjQBJH8zAGu88G6eSgKrktz06VxdhB506JjhjXtPhHS4rOzjbBbvUy2LSNzSbNPMRD/CMk+prqbPQWuJEkXBCnJ3Dj6VTsrECFJThTJ2rqNNgksoY2kIAk+ZVzzj1NccjeJet4BAuI1IOMVYbMKgdXI5pZroOqqoxgVECzMMjt61n0uaB5D7wc4HU1ow3SwxiNF3MvbNV40M0mwnLDqo4rRttNXv8i+3WjmRS94ZG13cSHzG/ddkXgVclUJbgkEv25qyrw2sBAKkY+90rHur4SfKev1rlndnbSVkWYW+UlsA/Wmx4LYAxUERVlIDfU1PBGQxwTivLqvU9yitCQKxB9BVu3jMqjmo1TLAfnV6O3MWCBgkcVznaiPytuPQd6tMq8cZ4okgLqq9TViONVjXPLUAPs7cBcnjNSwxqk2RzT2m2xhenFNiLckD9aXqDbe5bXZwTVmMo2OQDVCCFypLNnB4q7a2pYh2PNVEdrGhZybpNg+orQjYDGax44Ht5i2ThuBW1Yx/IO561aHKKtccybZVYDgirapuwV4pvbHXNWYYNqhiTzzik9zITyQqc9+tLDGzA4Py1MuDwRn61PsCw56ZNPyI1KvMYx1FWLNtucdaa0Sy45wPpT7eMRsPXOKdrDtoW1kDrtA+bpU0LfNh1yMVHGvlsc9Qean3EsdoFO2hk0OjYsPu7R0FWY5iEww5z1qLBXB7EZFSRsGUqetVaxmwa6XcQyHpnNT2ai4UDoagdDuUqce1WFd1IKLj2p9SrKxdWHbkA8VE1ud2T+WKf9oO75Rkc8VDHfHaxcYAPBNU0tkY2fQbJHtx6U2TkDnPpU/mLPGMcZprKVwe3XrTQJ66lfBaMDPNHl7evNWUjXbksDnpQrKQalrUrm7EKxt16Uk0e7ADcj8anTnsaJFVW9Q3FJApakXYZprMMfpUjR/Lk/hSRxjcSap9iroZycewpkoL8Z7VdaLK5NM8sYxj3qNRKZAqBYyMZOMVUa1bv0xWg0fykYwaimU+WT6Dirsty4y6ma0bxNgNkHtUi5Rfm4NXI4fMVTIOT0oktkXA60tdzXmRB5bOpwRionhMfoT7VeZGVVAHPWmBN3btzTM7kKx/KCOtRNH2JyRzVuFgrcjJqGRdrNkc9c1QJu5XbC5b3pPMTOd2O9S+UJtpB5PX2qtdQfZ8lTuWsnFj0ZFPtkP3uKqyzeSwzmrkcIuELDPrVa4YZCsuQKgtaaMgMg3kquVqZZY5lAIGR04qGRAvAPXpUJk8kepqNgsmXZvLWHIHz9hVNXMxG4dOtSMd8eQaSFSxbHHFS/IytZD1twWyq8elVLlfmGVqZZ5bc5AzUctwkmC5poFdFRI/MY9x3pGh+bjmrkSruJHK+1FxGFwVFIOfUpsxXHoOlNnxIo3VMxHoCPemTRqcMvNVcd9dSkY2XODxTfsYY7sHNWl2sxQ5DdafKPk4GCKErhr0KMsBjUjH5iofLZmHpirdy3moMH5qbAm2MsxBIP3auw1dK7MTUIwsmw8k1kXFqbW6GWAWQZHNdFdwi4kP8JrA1TczROT/qmG7n1IrWKuZOVhlxCI4wegPHNOWb5ccgsuP6U+T54WDc7hke2KqNM0cMZYEBT1+taoxeq1M69jNpZsiEiSaRUz/sZy38h+dUJrVZ2YnrncK2ms/7Uv5oFcfuoi8ZHRjjOPr1rJj+eCCVerLtcehBNbNO1jJNXaOe+1W8OqRpIp+zs+yXB6g8E/h/Ss7ULV9F16SNGKoxxlTwy/8A6hV7VrLybiV1KkE5C96sXFuNQ061nc/6RbN5Tr3ZD0b8OntxWkPIwqJWE1C3XXtGDL8l3b5VpBxk4+VvbjFbfh3XTrOhFrr59XsCIpGJ+/Gcc/p/KsDTGa11N4ScW9xFsJJ4VgeDTkhl0PWWnVGRh8k0fXKZ5P8AWt4OxyySkrHaeIdM+w6tpFxBMqtdWyuCecZYqDjv0rA8QaVDo9ktrCCHUGcHrlRxn8wa76602213S9Duo5txtFaAP/0zLbgD9CSPxrA8c4kvLuZDmONRaK3TgABvwOa6dTg66FPwS0dxYrnbvjbe4GeQcfpWgqpdeJLi1Qr5d5EoVs/KQeRj86reC7BNP8xXI2SR7cZ6KamlgktrgKEMclqAEOMfKOn8qrlUTN6siu7O58OyX8ioGjghWN+nTeAfx5qlJpsMkguLbmKWMuvp9K7TxFNb3Hg43bEE37BRkc8ZJJPbnbXD+E3mjjlt5Qd0LkxnGcjjFO2hOpgw+HYIdQl1FP8AVSQv5sY/hdQT+WR+tQWci3WmyQNg7troT1yMiulvIbiC6v7dYQLe/jOPVDjnH4fyrkoN1vHEDwY2Kn060LsPzPOPE1q90VJXHlnH60XFjE2g2oz87Z+XHpg/1rpvFtiVaWULhZTu+lZsFsJ9LjBPMLkj8hVxJepz9hamLcW78GotU01Zo2IG3d1rbhtmWQx4GCcjP0plwiLNsf7p4zTJPNLy2aIuuMetZd1ajYWGDXoWr6TCs5KYIYda4+4twrunbOKaA4PVbfaxbbx1rJPfvXY61p+2A8dq5SdNrVsgIKNu6l2/KaTp2pkC7fSk29aKKAG/w0bqdTenuaAYqnd1pMe4oHance9AdApPalx+FG3AoATb75p34Unf1ooATA60e1L6/Sl/xoAT2ak59MU2pF60CuJSYHWl5z+NI1A9xePehvv0m4dxmm0CsO+6Dik570lK3A9aAWge9ITQO9JwDQD31FDUE+lJ24o28UE7inOaOvbim598U6gqwHp1pOOcc0cUhzu5JoBDue9Iee2KUHNG0+tA3oNXC+1P3Ug5XrS+lBDYN396byKN3NN/Sg0jsB5opO/NP7c0CEX60mTt96N3WjdmgkKBjtQeODSY4OBQF+o09eTTuP60m3BpeAvHWgaYz+VJzxzT6bt68UDYY3ZxTgMLSBfelHfmgSE6jpSkYpe2etNwPpQFxcmjj3pB096WgrzDHpS/jSc+9HPNBLvcXH4Gkx+NKe/pSZNAavYXaOcfzpPw70n40vXvQDAD05p6+/WmHKkcc0m49cUBdvYl4pvUUzPJ9OtLu+tAxOOlJxz6UZwaSgW4U4LkdabRQMXGOadt+tGfl9qKCxMbeTR1+lOxjvSbu1AkFJ96netNB4zmgkWk3Fad6UmN3agrQgHQ0ncd6UYo20DBetLRSfxUECDrSr0o4o7nmgpC0bhRSfpQDD1pR0pNvrRtoCwo70UgzmloJCnbqTuaSgsdzSg5plL05oAOlDdaB7UfpQAL1p1HPaigAJxSHFDdKG6UEeQL0paF6GigLWCg+tGe1B70D3F/OkpB0p+BQJXEHy9KBij71GzHfNAmKevNAx2pBnPNH8VBSY6k+lLRQF0HrikDbqXb9aRRt96BC0UEetGDQVqIue9PpvpxQMD2oDoOzijtzTTzk07nbQJbCfWl2e1FLu7igQ1elLt9KT8KX3oAP4uKQ555zSj5vrRQA059KVfSlYdc0H6UAOHy0vTmmY6YNO9aCri0H1oGfSjp/wDqoJDd3z1oX3o+opyj5sUFmxoNv5t9EOnNe/8AhjSf9Ft4/wC8QeewrxnwBphvNXiDL8pPFfTOh6RujhWNSCflWsKjKilcdp+jtdXijH7roo7D3rWmt0ab5cMBwGzxWo1j9hjd9wKgbFHTHr+may+TubOFHrXOzeOhatY0hDSE5boB6U2HM1yCTjvWUt0WkJOQo6Va+3eYhCssYBxnuay9S7HQC4VVxGqmReyjp+PrTGMiMJrqbyo8cL0rl5tXn85YbbcxX+7Uv724P79y+D36USLibU2rQrEfLh8x24DSc4+gqmsjS7fkx70kUS+Wztuf0wMCnxR7ecE8cVyTZ6FFI0IV3R5A+ar9rFt3FutVtPUrg4GD0q/5LNIpHTrXlVHqe7TikiS3jwwOOa0Y2Dc/hUO4JDu79KIstgZ4rJHTHUsrIDkA0oBYZFRDarHPWrO9VjVV5atA9CONmDnPI7Vahk3Y7E1Ht3sFHFStGYGBXv0pWHboXLTIjYv1J4FaNspZcj6cVl26O2G5xW9ZqqRjiiwNDYwZGyQc5rUtYCqbicA1XjiM0pGOAa0IV+baKZMn2HLGFYY6VdVcD+VEMYUjJ6CrEcYmBHpQc7lcpQqQ/wCNaKxKRgnn0qNrUBgGHAHSp1AZiRxtq467hKVxttbHLZH0qeG3C9Rg1LHIEZflzUjMFQ5Hz5rUlyZGYyw+Xr0NWbW1bcSyc4pkMgZs9MHpWpDIsOJXYNkYFJasyk2inIoVlG3FRtbtHk4AFWmO5QfU/LTdruqoemaGtSSNYzt549KlGNoB5NSbPJ3q38OP5VW3biQOvpS2K3LKqB7UkoXbjAx9KYke5T83tmlmY+Xxg9jQ9SLakJxt3Ke1JlvLydxH1pVxjDCpFxjaM0tUPYZDMqKFPPpUjXSJgYzTZFOz5cgioGV2xlec00FlLcsNchUBCndiq7TOyEjhjz9KsbVBAxQ8aYwOtN36BouhDb3zsuZBk5+lSf2sm4jyWUjuelRPGqkAd+tJLGWIUjApcz6le6+hd88SbWB49KkVk65JY9MVnw2Z28sfzqKTzInUh2X6U1JdRcqeiZqeWJFwQVY8daguIXRdoGR3qk99PCoKruPbNL/aUwUeYqsWqt3uVyNao0I8lBkHIpNod+R0/lVdNQZlJZe1Qf2zIkZj2Zyc/wD1qfKu4KMrl54zkbO1DIUU8YPeqsepgbsKR9aka9WVly2B1pcvYJRkM+UZ5x9ab5e9mBI+WkmkRmyp7UjSIkfzVOtydR6r5a+wNVZEEkm3oCd3PNWkkEwBXOD0plxD5eHpgnrqPXEfWPIx9Ky76ESKTjBJq897lQpqs7KVJGDSduhWt7syWjdGAbmklUM2MVdZkkyQfwqnOpRgaxa6murK+0ofRatxuiKMnB9/WlKqI8nv2qJolkTgEOOnpQx3urMft8xjjmql1aoykMSBmpVaRWBDc5p7TeZuRlHNJRUjKV1sUY/3bZUk44qeS6ZlVX6CmLb7V+Q5B7U3YdxFS9HZBoRO2csBxTVkC89M9j2qfac8DjFMZVZtv86Eh3RX2nzt57DrSrKGkUdjxT/LIXb+FVvJMUmT2quoOw+RArcdMVXaVTNgHA6VZk+6cc5qhHa/Py3v1p9RKzFuh5LK/wCeK52csftRVso7rj6ZrfnutyOSOcECuekmNvqSIVPkyLnntW8UzCVyS0HmWqdCVbBqG9tzDbs393PFTWbBZJYhzk7gfSrE4WT5XOFcYrSxkc/ZycSuiqjBd4OP0/z606axZLOK4jUG1ucyI391hwwqz9hFnBdszAnAQfiw/oKlt5DHYyWLj/RpD5sR7xyDqB7GujoZfaucJr0ImnR14ZhyKhs52tLrT8jcsmY2TqCcVueILUrJFIifK3B+vpWc8JaxbAIlgkWZCe2Mg/zH5URvcJW5Svqen+WzzQktHnOGPK+1ZF9eXMmnrcwgmWNeG3feXgEGuiupGhm2SLlJ4g4+p7VjWflqstjKyxecxMLSdA+Pu/j0+uK1RyKx3/wwun8RaPFYwcSmTIXv24/Aitq7tF1rSdXLOJJmuY0JY9GPX+VcD8PdRbRdRdyNkaxlsA4Oegx+NdhpPiD7Lc6xbxxGWC9gVg3/ADzkVgd3vkfzrrg+ZHBVi0zmrHUI49eWPzsWzu6Lv9FOB07nArsfEVxHHcTrI2CtkpA29CTjB9yDmvMdesvsd5pQiZs+cucjoMn/AD+NdfrGrjUY9YKL+/jtYw3ttZB+ZzWj1MrWVzdsbcaloemWLHcIi52k8BW6fqDXJM0nh/xAkUXNvKcbiOmTirXgvxGs10YeHfy9gB7df6mruqaetxcF3b96Iy0Y98cj86WzJsW/FcIW1jugMBWDAgZGe9cPb6TLcaybWIfLIS6Kx9e38q9YhgGueHzAQWn8kSKuMc//AKq85uGa1vo3XiWMFKtbmfQ5bx0GbQbaAQKtxbyFHZf4hnK5/DNc42mtawuwyyTR5Uema7fXpIpo54nU7pkzn/a6jH5frXGRaml1aiMAB4gUbPqCMfn/AEqkIzLcHyQ5PzgYNVtSXdbrtID55qKS4eMS7c8NVVblpMhjnFSBHfY/s/lfnjHJ9RXC3zFGZsHGa9CvvkZVGMMnOK4zWNPaFm2jKGrGmc/eN9ohwR2rjNRt9kjY9a7yG2VtwPBxXJ69bNbyk1cWJmCVxTSoYU9ue9MxjkVqA3bjtmj6Uu7NJQQNIHNNPHtTuPem7aAEpd1Az0p1BYd6XO7OOaTn3oyMUEC8UntSrjJpO54oAUY+lJS8fjSUANz0p1JjPvTttADT+lHbHSlpMCgL2E9qPr0pVxkUjdaAT6BwKGoI+X/69IOOlArW1FA/Ck6kjFK1N6dOKAVwwKPxpeT1OaKAQbe9FLnvjNN9DQTa7uxVb8KGz1xSdvWjJ+lA/QWigfWjkD0oK1A+9J25pc9qRv4qAG559qTmlx703PHfNA/QX6mlJxTdx6Ud6Beo6jPakXGcClXA9zQAbfSk204c+1HrQVoN20mDTj60cd+tBL8hp60ynOOc02gXzHKw9Oad14NRrk/WnrmgdkLjj+VJt+tKPpimn1J5oFo9A9gOaXtR3ooGGM8Up9uRSc9aX9aAEOcc0cfhS+vamsvfNAJ9wX9KTdSrRxQJ9xaaPWndTmjBoHcb96gd8U6kXr0zQP0G0U7r04pNtA9AXGRTsetNC84pxGKA6gPSl/lSevFNagELu3fnSH5qSignYXmjJ6UYP1oHrQHoOpPxo96ViBxQBDj0NFIM0u71oH5gO9FI3WkHWgbHUH8qbQetAx1JnpR9DR1yaCOoN0pKMGlwfpQWHpS0AYooAKKKVetArgvWkop9AXGUUU7+GgW4L0paQdKWgPUNu6jp15pfpSUCFWj8KSlWgBKXbSUUAFLnHFJRQWKtHU+lJS5x0oAP1oBpP50daCEOz3FJ/Kjp9aSgrQfk0Ke/ak5FLQHUX8Kbz0NLRQSHvRQAcUUFdApfftSehpd1BIc0fXpQOvShulBYmDSjjvRj3pdp/Cgz6hRSc5xSjvQWgHekUfhTsdf0pfegkWkHSjP5UjE8cUAO3dcGgfrSZ+WgEnigA43cVds7Vpcv1VetUsc5ra0G3ku7hIFyVdgMDue1BXU9b+EOg/apo5inOQo9h619C20KWLRtEARH8qivNfAGhtoMMMTcTBN7AHpnpXrOi2pvI4Uzl2YYz9a5Z7msdjJ1y6MM0sbnJVh8vuRzWDqF+3lrAnTqzf0q74uvopNYunjVVRXKhVPcGuR+1m4mITLZOKxNk7aGl9oPmbd35VIbaW45B2J+pqGzsQqs5yz59a2raydsM5xxn/61QzRXFsbaGztySdpxk+tU2WW4kbaRgdBmpbjP2wI33F/hB6mnnnOAIyemO1Zt6G0Y3ZJb6U3l+Y8xU+gq5FHIuFVw/NV4oJWK5dmH6VqWtnhlLP79a5JvQ9Kmi7YxtnDnAHpW1DGWjHHPrWXbptkI6rW7Zqfs4GOteZJ3Z68U7DBCJGGT+FSvCUXAHNP/ANXz2qzBH5nPSoNU2Z/2dm56GprZMfN+VXPs55BpkZI+XFNGqlcmt4SzBj1q2Y0wNwxmq8cjKwHSrXl+cA3XFU9SZFvT4QqY7dK1Y4FVSMVmaepRsk9RWrC3mN1o6GT8i7bxDjse1WY1CyLxk1Xtcc56rWhaiJjvZhwucVSjci7TLMMZXBIzUsQCswJ255qJryJlHlcleoqeJgzHIxxmr5UmZa7jJCzc1Osf7rGMcc06OSKOQAguSO1E00jqykYyeKastQ1YxQxJ2jOO9TQwvI3LAmmKsiRuSvDCp7PLKC3U8Ut2JvqSGNGO4EfKccVDKWkIySoXgVd2xRxuOQ2cDiq9w5WMIei89KqxMXqOLHag3cAdqn8zZs3dDzmolTdHj2qFpGU/dyelV0KtfQseY8mWByGPPrU3CoQyc54NRwoVhLEEHPFPXORkYpdSR0OTlQRnNEy7TzyKMfvHK9DSN83v60E21uMKjYMdcZp6ldoz1zmkhzux6DFNZcNnNAepL8uzB5NQlh5hUCn7h0A47mmbgxzxnpmjQEKYcr97mpI4ht46+9MDgsT6GnbgvTrmgBJIz6ZwKav7xQQOaWaQMxIHUVHb/KpDMOvSly6jS0uPDCNSOhNVpcySKPvfSrDEcgc4qDzPLbIGOetPl0NIxFZflXK4J45pn2fzM56+lTrOJCMjK9qTIVgc8GlZhsQSQlVK1CsIj+YnJ9KsXE6REq3GeRVVpBIrEnil1Gr2JpFIUnioPkMZdm9hio2uEf5QT6VDLMFAXHzAdqOaxVmSeYGXbVeVpWbh+B29ajWQtyVIqRWTbknHNLnb0Hqh8NxPBJkMFXpg1cl1AsuG+76VmLKfMJbkdxT/ADA8gBHGarWwpRvuWreWOdjzjsMGpPJ8vc4O7I6VR8y3RvkLRueDzV+2u4WjwTn2NJJvoS+6RS9WxgE1FdYZVBFaklurdsdxVC6hIIPYUndE8ybKgUsoxk49aeBl+ORTVY+Ztx1p8ahevXrUGr0GyxbCB61AcRMOc/jV24kHl5DZIqhMDt5HNTezJ3J44xuG08HmoZI/LmO48daj+0EYA+UihpvN6nNJtPYyswkkCuADxUU3zEOg5HWlmjG3PXuMU2NgA3NCQ7W2GSFgVPSqV/Mdp52kdKuBkVSGbB96p3ircEgHBHeqsWt9irLeOsK4GSO1Ks5ZlJGDjmljXCqrjI9fegsizKMrkjjnrTim9RNrsRXkRi+8OHGVrC2m6NzuHzREAZHUd66HVlxp5IGW/r6Vg6VIftRt5RtaRcBj3OMiumMTllLRlnSrVJAkjYYMSrD0I5/rUN6pVlVhjBOKutbvYxR3Q+7K+wDtkfe/pUeuR+daQzQ8kScjP0zW1rowT1ujL1aNpLNXU/L5q7uO+Dj9KTcJbcBeJI8NV9oTcxi3B/1nzAe4BrHgZlCyof3inBXPBx1FHQN2yC923G4qP3bHcRnhT61iavE8LR7P4zg+gNdNparcS6hJDyhbZtPTpz/n2rD8Q4hZNuSNw49K1tZ6GV90OvLV77QdLnyCYDJBwOQAdwz6/eP5Vx3ii0dVYEfNAQ4YdT3zXoGg3Cf8IvdRuf30d0Me+5Tz+lc94utv9A88qSTGQcD0/wDrVrLuYR3sYkUjzyQ3QfajgeYoP3u9dXpGtfZ55Cu112bGyByCBzXMWf2NbCLZIy70BCkf1q1Zw+XcJtPIXGPUd6uDa0ZjUimanjyzFj/ZIwzOysXbsMYx+mKwrHUHjuNakDAJdx4ZTzgZBwPxxXa+JvL1zw5btHnzYVA456dD+VeazXAs5GQhs59K0TszC3NGxt+B5IrfxBZTSvhDMquewBOM/rXrOsaSk2qagkTANazbRjoQRkE14ppV0lvqFuwHyZD8/XpXsvnJbeKbdm5g1OwWZWboTt5P55H4VcdTKoiDwprKy629mpYSbdpU9jjHHPcVkaxpD6PrLwzx/PuJOe+aTjw/4istTC+YnnqkqdCVPGc/56V2/wAVNP8AJuobkJw/O8c8EcVq3szm2PEfGS7W3xjZ0A59K4GeP7Ox42+Y24H361614y0oeVG+3Knr/jXA+KdPMljb3MOAsLFXUdQTjH4cUFrY5nyTuZuobrWXeK1lIrYyjMPwrpNP06SZXLHg/OP6is3WIFVZFHzEGggoyXSM+QcgHis+/hF5G+PrmooWLyeWw5J45q9NA0EeQ3ykVY9jibpfs0m4+tYniSFZrfzF4zzXVeIrX/R9ydRya5KRjcW8iN1x0NVHzBnGzR7XI96Zux1q7dwlZDVJlI4rYnUQ8dqZT19DSMtAxgGM0Z9aUgFaKCfQT170fpSc/jSr69TQPUd6UHPWkpQwoFZCN69KX1oPX0pKBBSdOtH0o+9QAKafUeBu9DR1zzQLYd2Of5U0c8UuMd6T3oD0HdO1L/OmhqPc0CA+maTkUdetHIoH5CHBbrijH40UUDWge9LkY6YpMDtSMP50C0uO5PSj8KQccdaXdQPfQSk7c0bgKDzzQT8IfypQc0zcT24+tFBSYpzzSc96KT2PFAX1FyOhpDwaX3FHtQCdhPcUnrzTtvvQfagL30E9eaXJ4ptOoDZB06U/d9c0xfzpQeaAt3D1NN5p3rTeaBa7A3WmFe9OyaT71AxuOakUHpmm49OtKuetAaC/pSNz35pSM0lBNuoYNGOmKTp1NG7igvceF696avXFHJ96X0oJs1qLtFFFFA9Rv0GKKX8ab685NAthQcU6m7vbNK2V7cUDdhrd6T6U7g5zTcGgS8xf1pFpT0oPSgvQWikX0p2PegLh603HXilpW60EjPzpKXbSUD02HAY60DpQBThjjmgVrDdvWl2/WlwPXNJx3oKuV+Peim7qXB5NBKYtIvfP4U7+VJQVcKQfMad/DSUEi47YobpS55OTzTCOTzQD8h230pf84ptOoBS7hRSeuKev60D63FpvApKKB9R26jmm0v6UBcSlXrSL+tO7cUDFpMim0UEDt3WnbqjooK1FXrR0pf4aQdaAQv8AKlpB0pefSgLic7s0tFLwKBiUu2kooJ0YUAfjS+lHvQIQjHvTsccfyoxzzQfukUB5oPal496atODbulBVwoopvPqcUC9Byr15p3bNMGc5NDdz2oEHPIp9NooAKX1phNL6+9BWo+k/Gkp3UUB0D14o+tNOaXbQCHdGyOtBJ54pjN/nFKW9BQSLSZFI3vTqA1FC5pR97FC9KWgB8ahmrtPBCi0vopsAuvzAHtjvXGwKVYHGa6zwuJbi+jQZ3SEIFH4UD9D6X+HitqunyzmNv3hB3n0r0ONl0lPP/giVvzwcfriqHw50f+z9AiR0wzKD0xgCqfi+9ktYXiVsI5yR/SuOSuzaJwWqXjNtXdmaVjjPT1Jp0ai3jQD72OPf3qnGnmXCyvzt6CtLT7N7q53ycIvT/AVk7HSa+i2ksiiRgQnqe9b+9I4TwCe1Zy3DR2wQAYHNVPOmuJDHHwf7xrMtbXHXEiwzK7fNITmr8O65UOE3MDkmnWfh5ZFSR+g5LNk5+laq2rqpWJcxjpu4rKVjenqVYbk267Qqr2PGSfxp8a+XJuw2TRLDK8gBCxd/UVJFExdck4zxXHUlpY9KjHU2bVAyggDOOc1q2/7uMVQs4/LTnnIzV6HLcdq8+Tu9D1o7WJmkAU5FWbNtyhm4A6VA0PQ9qkXOBtHAqS9LE8jZ5HU1JDACoHRupNEMfmdSAal2EfdPHegErIgZl84KCatCfaoVB+NVmhAlD55xT1Yr0BxV6Fbk8bs0nXFalnu3KxbvWTCpYk9TWhbyMioCec4o9BmwsbO2VJz9aubdseDyTxWdDcnJwcCrUcw2Lk5p8zZlZmjZwhctu5x0q1uJyp6VmRXyK2OR2zV6OTcwPQUIhp3uWbeQxyA/e2+tSXFw7yfKoIxVGaQtu2/Lg1PbktgdTV3Fbqy616fLDsv3VwQKljv4m3AKVPUVV3p5e3qagEwVwAlPmdieVPobIkLP820IfelCiUsDycHFZ/neYB1BqZZJY22qc8YyadybF8lEhVsHJGKdZxC4jzjC4OWPqKrW8jiRPOG4AYwOg96tR3CyIPLO35sEGtDOVyVebcMAfpUbSqVGRjipNu4MQDhWxxUM22NTxkZ79qCFqOjYsSR07Uk0u0kbeMdqSNmjhwoHPXimTNiQEHpWd7FX1HhhHyfriml/3inHy55qNZCxOeRUfnHkdc9KrQaVy2yo2VXA9ahlh+UbOD9etQs2xjjILd805JH2cnPalZbCs1sLudfrU27hSeT3xTDjcuc0BsNgDinsNaiSdz2x0psLHcQRg5zUpBK8DvVaQnzMqMU76GsXpYnlfaxxwO9VGYsxGMUryPtOetIsmF6fnU3CN1sIrMgznGKDOy9eRQWBzj1pCyMTt/Wi7Lv3CbF1njJxVbzNsLRBe+aeMDkNz0qNW+ZyOeeKXMio9iHB3H9aYv8ArAfbFLI77jkVD9oEeMjnvU3L16FsyLwhxkmq91tZSu7DU9WWXkDJ9aiwJMg8H3oTT3ISK9uphGwHLVOlwVBJXOOKgZQe21s9alKkNzS9CpW6isokZW24waeq49aFkdWUNynr3p0jfKWHNUm+5jdj2uJIVX5iB6VN9oG3cecYrOWR2LKRimr5jybOh6kVfOrWFYnW4R3JC7SaSRjkYGc1Bs8p+fWpmkEYVvwrBlPyHQqzcN09ahuYA2RnaR6VOkhZsociobyMtGVU4YnOawJV7mezJuIbgj9amkjGwYqGO1aRm3n5fWr5tj5eDgjsaauOWhCsGI88nHaoxGJVzjnFT+ZtXaQaRQR84GRmqM33uUJl+UgjA7GqcalpmB5rTuF2q3YHkiqcMO7nk00XF6DGhXyGKn3FZv2dlIcnIB4rZuVRYY1HBYHNZt3mOHYRwOhzxW60M1rqQ3kxa3CdQzdvasm8s3kitp4X2Tq4YH6GtyOE3vlmNcso5X8f/rUXemGOQKv3UfBUDlSD8wP410RRySn7xa17bdWulxxp5bJCxkXoCzEtn8sVm2EK3Gj3akjfHMAQevKn/wCJ/WtKVhqVpcXEalWgcuFz/B0A/CqUQEF75mz93cgMPbIyf1zW61ZzbKxj2+9dRt5AeI5N39MfrVLxBCdN1KZIx+7Y9Pf1/WumktYluOB9+I/nyR+uKzbqMas1qzDcBkvkdGXj+VVy9BqfUoeHbdoLh4i3l/aTwSOA3BB/SsrxZY/Z9QtjxsuM8D+E46VuqfOt7nyiVeCXzIufmIB4P5/zqLxJam8jS6C7Y5gJ4/8AZP8AEB/wLNXdIzdr3Mrw9pZuNJ1W5U7vI2lsevI/pVfxVbeZoJUfKFy4/EYP8hW/4Hd10HxHAi72lEbBepBBP6VneLIHPhu2eFSwkgKv7Y6/yrbl0uc3PaTTPM40RYoFU4CfL9K1tNmC3CNnc2cAVW+ybYXyMcB+fepdJj/fOjfe+8PXpUrc2lqdMfMt1aFOYWIB4+6D2P41w+tQf8TADABLYOe3au0s7g3n2iAZHy+YBjrgc8/hmsPULVZpBKRgnn171ZzLc5yO2ZvNGdjKcD6V6Mbu4bSvDUszZNpCLQ+u0nIJP4tXJmzH2gPj7xwcetaera1PttEdv3ARVK4/u4x+VaQaW5lP3rWOw1GzOradPGsTLcxOG544U8111xe/8JB4XSOVfMma3XZ/slf/AKwrmtJmbUPLlLD99Fyw6N7/AMq0IoJTpkkcbMkkUmQR3WtbnI13Ocvon1GNYGOWReDjjivP9as/sdxJEyh4252+1emMv/EvidxibzGVyOnQcVk654fXWtBkmt1239oC5wfvJ3+tDGjh7/TUj0lLizkWVGXjb1HHSuAvIm81w2RzzmvQtJLfZJIXIjin+bLdAw7j0zXP6lpTrI/yhxk9KrToCvc4Oe18u5DrwV/WrSg3MZBGeK1obAzZXy/m9KoxsI7vyx8vODVRE7nLapbtHIVb7uOlcbdQ+XdOAO9emeItNZNsgHyt19q43VtO2Msm36mnYk4HVo/KnYYx3rKY8e9dF4jh24Nc3u7e9axEyPPtS53expWwaY3WqJYgx603B604daTtntQAcY6Ui/lSUvtQA7tQODSL+dGefUUAO/nTf85pRz7UEbetADPbqaMfgKdwOKbQA+mU4+tNoAKXAxzSbT1o56HpQG+wv5030yKG6n0pcc9aBXDd6GjcPc0Y6/WigfmLgHmjPWgdMdKRvrQJdmJu4602kx6UvTigPQKeG7mmY7fzpThRyaB3QE4b2pM9ABik5pV5oFYdzTOQKdtGMUlAIQfWj37UbetHO2gEuoDH404A0mPQ0v1NAvQdtzTCNtKT60lA7vcT+dJntTl6+9J60Atdwz6Uu7qM0m2jaKAYv3aaTmgnNFAJBTdxpT0x3ptAxd1O+73plLj1HFALzHbvrTc+lJ1pQM0A2A7etDUoBzjNIw44oCNg3VJUVKtA762H7qX60wZ9OaUdO9At9hd2aaR+dHr+lJnrQFkA7D9aeR1xUdODfLQK1th386YTxSUueMUDWolFIelA9TQG7FpVH5UL1pcY6UALSHoe1LTfxoLDk0LSUZx9KCBwx16U+oqfu+tAId24ptGSOlN3Me9AXaZAO5pR1oooHawevYUUH2o6CgejDdt60KwOaG5oA25oDQdTeppfwo780CtqJ706kyO1LQHkIOppaRfrQ1AhaKTmlGaCwoTtRRQQ11QUUUUFIKKKKCbhRSt1pKCmFO70nWkoFfuPo+tN/WjqaCbu4vcjNLTe5p1BS7hRRRQKw7igfXNL0NN+6fxoHtoOpueeKPp0pfpQUGfSkwF9/enUwcZoJe4U5aaW/GigQv60Dlc/rTqKAEWlPWnU3oaB7CZBoApWHSlXrQNCUd/SnADNIx9qCRKdSL60fzoKuHU4H8qQdxmnHPPpSD360E+olLu/2qRs8U4470ALu6DtTl9MVHg8YqaMY5NAaliFRgcZFer/AAb8Ovd6xBdSqPLVgPm715RAwaRc/lX0N8IX8zy3C7VQYC/XvUy2KsfRekzA2+2NcL90HpxXGePm2S7M4966rTW87CQnAABYg8V534ou5bq/l8xy21mwCeAPSuXzNle5mRxqkKBRk/Xqa07fbBCo7/rWdartXe3RRWlp8fnqHYfJ79652dasWIVklYhunpWvp+ls0gaT5R/dpNPh3MXYAL2z61eW4ZpHUdu4pA+yL3y7gAowowFFSTYjj3SOqJ7ms1ZxGSoO4nkmnO0UiZdhjvurnmddJDWuoPMPO704pbW4DXAABxVO4jiXmMYA7+tS6XtaRjnJ6CuGoevSjZHTQgtjHcVo2se0EkcVRs0AUY4rQ3FYxjniuOx2ofJu+VQcqKcs3zAdqji3M2TUoUIRkUi9i3CoX5jxxxViJgTzVN5AACOKmD8DFOxSXMhJm+bANPjcFcHGMVHsLHnpQ33eKodlsWLcgNwe9TzSKrLzznJFVYTsVcjnvSSOd27qKLXBLU1lZsDachq0o1CqDnnFZWnzeZsBGeOK2I1/djI/CqsEtBojPBA9xWtb58sDOc1QULgjOR6VaVsR9M0tEQ9UWWUKxA/GnRs3TO3mo1k3ZJNKp+Xj161WljNrQsbty8H8aWPvxzUMMfyt7nNSjAz9KV7kaE6TqqhSCSetWEnLTJt47YrN5LqD0q0Q0fIHvxWiL5UaYz75z61XmjLMpB24OePaljkJHB5PWlbduUAZyOSabZjZpk0V0yxthyCxzn8KWS9O7DqCuMZWoW2xqeduDTYcNgHgZp36E26lqO+haQRltpx3FE0qMpAII9ar7USbcBz0qSNkbIPWpkRpe6HQqccdGqMqFYZPNSoAgBB9qdJb/MCOh75qdQvqV5I38wMW4qWNg0ZOMHPSn/Z2U8mnSFIYzuOG7jpV3Y276DW+ZQwHTr9aYjMrEHml+0R4ALcHv6UskqKuQfvdDVMnVaWHMwOQGqJgI8N17VQllcyNtboO1TNuwoY8r15qNzSw+b5mHzYqPyyWGCTj2pdu5gxpVxFJuznNN3Lv2GNDhiwJ5pNo3fKccc1O8iEDpk+9RMo5J6VDbC7I2UIGPUn0pix7lJAzjijluQc1Ioby8dDU6Ddys8eCc8VWkhDZJHBq67bxjPzD9ar8qc54o0Li2Vo1eNiFBAqU7mbAGc9as/ZxJ8wODVfmMkE0IrmuNa1KruPOKZ5nTeMinNKyNt6r0qCQ+nTPFXoTq9yzJMk0ZGNp7VJDGfL+b8aoHC/UVbR3KjacjHNQRKOgsiLGeue+aSN1k4U/NT8BkKtgetVjGFYlDtPam7JEkjR7mOOtRzQle4Ip8LGNvnJJPWpWQSKcNg+lZajvZlW3baxOMY61O8iuhXnk0nllAM96j27sjPepZWj1E8stgDrmp5E2r0p8UO3B6he9PuV24YDjFaQjpcwlLWxSLDksuCKYuFLY9abJJubOe/Sm/wCs3Z4NAyO6kUqy4wfWqVrMI2YScAHrU10yhRzzVe3iMzs6nKilruXG1maOsWotbieMsrSJ8jAdiOuKypYVukVc/MO3rU86mT5iTvzk+9MtV8uZZCMbT973rdWkYr3UNtU/su+eUNhY2KbeCNy8EfnTxiWOZuM7iT+PWmLhYJInAYSNvPtTbGR/JurcMC6t5it7AdK6Ys4pK+pY0m3e2N3BJyG+QjuSSOKh1S3e20trpl3Jat5TKOo3H5f1LVYmUrGt0owsjLn04H+GK0biH7Rp8kJBJkwxx328j+ddCMZO25natp4tDaSxN5hIQ5xwCQDg/Tisu0t4rTSdWnfOVj8yH/eJxj9c/hXR6RCLmzns5eQ/zox56dv/AEGqA0x5LWSyYKZWVjj3/wA/zrWRhzW0Oc05RbyJcJHvRh5cg6/KRz+Pf8KmtFE0OoabLl1t33xuBghGxg1V0+YQwxGRW2tgNg9D0z+FbV5H/ZuoWt6pBH/HvOAPvQyDr+BJ5qbdS5OxyfhWd9M164QtiOZdpBAPUj9etamoWpuNIkQqxCs48vkY5HNZmpaXJF4itmQtsSXYzL/cPRvyrb1DUFtpVVBmOWJgVHuMfocGuhL3dTmldy0PN73Tzyi4A24PtUekWa3GuWUQ/d+cBGW9DjrXQSWYklGQdxGCMVn29i1reW7wbm8iYbc+mQayj3NG+47w/wCXBftHJL5S7JULAZ/hIH51nXcISxdRn92xKnvyc4qRpUbUjtyscpbGPU5wKktwLjS4m+90UjuDnFJBJW1M6P5pGXHK/NV/xXYxnTdPubdt/mRF5B/cO4jH6D86t32l+TI7R8ZUMP61VsV+2w3Fuw3bAW2H071oYrRm/wDD+YzW6xZz5XP0U4rv0t1t9RmtJCFa4iEkBXGCehB/EGvPvB4jt7hipx8gUgV2/iaRYbrTr4O3y4UgHO1Wxz+lbxOWekjzPWtYXSfFkttI+1HbDQknGT0cfyNbuj77hp9hO6MBiR3U1yPxLt0n1K31C3GZVbL5PXnr+NdT4W1qCGa3nKbo7mMxYPGGIwPybFXuiFtYx9U0lZVnECKImbcF7q4HIFcbdW8sO4tn5eCD1r0i6m23Av7c/uJHDHv8wPzA+4xWH42sQsrTWyDypyJAgO7CnnGaURM8+13S57O3tdRQFYZfut6+tcnqEbef5mT83Jx616NcZvPD81ixyUffED1HqPxrg75SbfbjLA9a02JLl5Zre6SkwOQRz9a4bXLcMvAA45rttCunkt5rWQYQ8/jXNa7aHdIo6g1YHmPiO33W5IA9OlcJMu1sGvUdatS1tJj+EZrza+j2yNgd6qImioG59BQ3XIo/Gm/WrJF780m7PQ0u7bzSH5h0oAT8aSl9qD60AGelC0fjSn6cUE9BaTpwKQH3pevPvQOwjdaPvc0u38abt5oGKw/KhWp1Nxx6UFWD6cUe9H3qOaCUrCY9aVqSnBfxoD1Gg0UpWk+poC+gAn0xSHnIpR8vSl9aBIZyB6008dKd60mMk80F2HduKTBzzQq0pxQQrdBp/OkK0tJ7UBZ3FHy96XefWm+1LjHNAxePxpD70rHpzzTKAQUc5owaAcUFMfwetJt9OKTJ6UtBnqJ93tQB7UN0paBoKRs/hSg80nXvQP1FpvU0UY/GgsaxxSU4rTduOKCBVBNKPXP4UL2paAsxv4Uqg+lLRQVYMHrikOf/AK1OP3cU09qCRp7Uc9qX8aPWgLB796N1HTnrSUBswo3j0oooD0DrRRSj9aAD6UlL7Uc88UA7jf4qWjp1ooK1JP5U0fnR9KPXHNAvIdtz7UN0paRvWglkfvRSn2pKB2W4UUcd6TAoE/IeOeKT7vpSevelJzQUl3K+cdOacDxzxTcfhS8GgFd7h1OO1Lx70nSk/SgV7DvaimjrxTh0/Wgsd39qRulLTe9ABS7qbk9qXn8KCAoJzRSFcnNBYqn8KdTeBx3oGdx/nQApJzRkUN0o+7QQ2LRTad680Ak9wooooF1DOaKKKCkgopfWlHSgQc9KQjFOpG9aAskG2lpF6UZFABjpS0i9KPWgnqLT847ZplKRxQU9gOfSnD1pPxptAlFjuOtIMfjSUUD9RQKcPaim7qCx1HQ0m8etLz0oFoFL26Ug4zzigt6mgkU9cUL90U3d83INOX9KAHcjNNC+ppU7UvWgpjdvNOzzSUvuBQCEGaU9elAPNOzx60EsYP8A9dLgjtR34p3UUAIPl607OOppGBznvTo1Ltg0AXtJtzcXcaDqWxX1f8M9Bgs9Hh7SSYCn27mvnPwXpJl1KFiO+fwr628AaftszM6kjAVB2rObSRa1On0tGs4XERzhTz9K8/8AEtm41ZCo+V1yc+/evT9L09lmkjYjbsx+Jx/hXKeLLIrrW0AEoNo2/hmuY2W5ytxBtxGP4hk4q7GBbxJGoqKZgl6+edo2gVfs9whDMv8A31WbNl3LsNzth2gHd2z0H1qW2mlkZvLKqoPJJ5NQR2rSR7wrBSevarMNpIo4lwh68VmWlqLITHyWA+gqJWEhAZyUHGxR1qWaymBA25X1JqW1hZPu4BHHPNcs5Ho0kRbFeQL5JVfetKG2Q7Ai/N7CmLG6t83p1q9ZqsmHAIPQVwSZ69Mu28ZXP6VehXahGe3NR26BVz17Crkke1VOMZrA6L9Ct5xyAOBT2kO4MelK8ZwSOMUq/wCr6Z7GoNBd3mYzxzxVheMZPbiqyqc/KMn6VbhgJXcetUkVsH2gt8oHFTR4kXioZI9vQfpUtjEzuOoBqx9LjihHXgimxxiRsAZq5PbjOCc96LNRFuOO1CIjLqWbG1aFQG4I961oWK/KDuNVIcyLnrVqNSh6UClK+5aXBx3NSwuOAR3qvHuMgx0q3DH82T+FBFyeP5WIPQ81MyA7Riq3O7Gc8VZw2SR1HFBL1HquxW78cU0PhQMZ4zmoue5NTLH8hye2KBaIWNv3YHfNXY5Qflxg4qmsZjjGOcU/zNu3kKTimmaFxlx0+tOiY/KSc4GKh8xVPLcU0sfLLbuM09TNosXBGxst370iny41OearTsGPXIBxmnTXCx7e/pWm2pnboPmvVyi4+b+961Lb/OxGcVmby7gkYFXoG2ggcVk3cGlbQteXtYAtx7Ulxv8A4XYDtzUQ3tJ1OKfMuwD5gfaqi7E9QikkkeQsxIHApzOuw554qmsjqz+lDSMo+Y8YpMbi7ltWTHQflULzK0ir2FQmb7uBjjFRjryO9K6QlHUuNhW4QDd1ambfNY4PPSmNN+7LH6UsOVUE8bueDWt0OwrqqtjOMDmpY4RxzwBzTWjDgkj5s0+O3yw71DYXIptm8DPAHrSeXhQgPykd6meBdwwM5605oDxilqNMoeU6MNpqaOVs4IyTU7J5ajvjrxSBu2PpSaKeqKczde4HpUSfvFx0zVhlZmI255qJrIqx2HnFTYatsTLb/usK2Oep5pzW4ZCpGaijEtuMZ609LjazBgRV2stCdehUktG3EbeKikt+y53CtJ5l9eSOKY0O9QT1zVdLhzvqYcyO7ZBwemKuWrMmO9PkhGT6iolUg+3rU3L5r6FmSRY+vSqszcgjjvVryxOvPWoJrb5Np5AqXfoSrFYsS2Q3ANXEkjLKccnrVOOLhsD8KmTK9ecVCuORIJx521huHT6VNJCisOKoy/e3Y75zU8Nx5hwx6dzTXvaGduxaUNt46d6ZM3QHgUsc3THrUsrL5JO3BzQZvRmRcfIVIXvSTYXnPXvVmYFs01rfcRg9R0otcbaMO6tysgbduWiHKAbc4q9NCFjZe/as+Oby2wVzk1RondaFlvm2leSvNWE2z28hG0NwpXvk01o/3ZIGQeQakjtTE8LlCCW3fL1wP51UbpnNLYiFv8s+xSXVhgMOoHUH3rPWP7HqTAnEcmACffqDW74d33UNz5hxKsryFiP4QN2aZc6e11DJd5UoPkkTjjPQj2rrOPm1sV7i1P8AYVw4DfubjyivYArkNRHqRmhgibie2HykDqP4gfXt+VXbPN5Z3kZOCyZ5H8YBA4rAgdl/eFCZFOHQHt0P6VutEY2bbN3w9KW1a1wcxCVRzjGDxg/n+lTGQNrd5uDI1vL5BbPTD8//AK6q2cgtpyF+fypELgHBKEckH1FWpIBFpupXILPIcyueeDvGf05rqhruck9zkNU0sW2q6jEq7YGlYop5wDT01cJHZJMMhUe2Y+x5Q/gx/WtrUIxfMtwq4YgbsDjBGQf51y2oafI0VyVO0Rncf6H9ayejNo2kkjdhtI5NQsJZF3JLtjlUdcgnp+FcNG7T3QhxypbHsBXTWeseXHZzA7GXa67TkBgcE1hW9uYNedccpuB98nFaX0szFaMlmWKOwjukOZFk2kHnHpWLoUzPdXxB5jkbr2O3pW4lv/o91bsASGWRRyTkHt/P8KoeGrUrb+IpsBVWZd+ezEYUD64NStin5nK+WftDKw2sjHHqKuWNuljeRxk7EdtzbunrmpNStSt1HcjIUgxt7097c3myfPKrgc9ccVEdrm76GlqEbXEkkqjEanyj6A+lZ+n/APEt1qCZlDKy7HOPwregktU8E6tLI+LqKWFY0U/eznn88fnXLR3TfalaT5o2AP4+lbK90cr6m1Y276X4geGTAQuB1ruvEMaSJAsWN0kIYem5ev5jFcff2zXljaammdrbUc91btn8q7GSWK+8N2cm8CaFtpZexPc/57V0LY5J66nlmtWwmuD5w/dMfKk5xtB6H8DWT4buJrLXJ9Lujhrc7oxnoc9f612GsQJdWd6qjfJH+8cd8Z61yuqWu2xstctj/pFswhuM85HY/lx+FNPUejNa3v5NP8S3+mHY1reOJ0U/wORkqPrmi7uLcAwRoykHhWOCnPI/Os3xsltc/wBnX1o+262jzh6sDwQe/apNQu21y3h1OJv9NhO24A4ycfex7j+VFyJFC4hSG83og2ONoOO/rXEa7p7WOpOCvyscgY9a7+zmh1aC42sEnj+YxE8/UCqWt6O1/pcdzgF41aM479wf1q0R0OE09QkiOB35FZfi21ME/mBcK3PFb32c2sKO456VD4ihF5p6uF5AxiqQjyrXgq28jL3GDXlGpf61geOelet66j/ZJRtyAOc15PrC/vmI6GtIgZeRn0FLTf4sEUvbrVkCY9qSne1LntQUgoo3fWmg889KCRTzSN1petJ79aBMFpRwfQU3rzTl6Hn9KBidM80vrSetHvmgEN3U9cn6UjUDjrQDHUECjO6k449aBa2FHWmdKdkeuKCM9OBQC31EakopM8igYuPwpMfhTlORRxQJPoR0Z/KncEnim44oKukO/hpCR9aQfd4GaGB4oFoGRxR096Qr+NKM+maBdAp235c4oIAHvSZ9aB77Ce/Wk4peWXig9qBqzExjr6Ufw+tI3oadQTZ9RF61Jj2pgzyKKBCY7fjR+NG7NI/UUFXDjpTqj3fiaWM9RQSO/ipKXH+TSUFJiZA5pM85pW6c9qbQAo9qdTPpRQG27A5zS/jSdaOo4oAVTx/OhvWhaRs0FIKKB06YoI4oGIelLn2opPx4oM29Rfeik9aU96Bq9gXFL96m80tAXFBoz1puBS0E9bsKKQHmlxigr0FWlz7UnfNG6gB2TR1NItLg0ANPHSjHtT2XFJQFhu00LTqTP40CURPWkp2R15Bpv3uaB3K+33pVXbSbc96dvHrQAtN4HXrRg5yGo/izigNB1FHfNKegoLF5x0qNqXd70tAtRq0vr3p38qSgYq9aSk2jNKTmgSEb2NKBxS+tHtQMQdadTe9KO5oANvNLQoooAKKKd7UEuw2iiigPMX+VLuptFA0FFFFBLsO47daOmBmjmjH50BbTQUHNFJ3pR2oEohRRS5/Cgq2guAueKTHSn+tNX1oEtxaZt3Uv4ULQALQQDTqZQVYVaXOaXv60UE2A96Til29fSkXFAB9B3pQM0UdOlADg3bHNLk03PrzSryelADttNpc/NzTh70FbCHg0hHejuaAc9aCRB3pVz6UlL0OcUB6DiPXk1Ys2CyKzDgHtVUnNXLHmVQeAT1oKZ6V4FtX1S8XYhVVILEdAtfV/gdkuLeGNcLbxDP1NfMvgO6ijP2aM8secda+ivA8ht1EfWNUOfyrCY4o7bSZJLu5upU+7vJH4cVx/ii4ZdRaQctuIzXU6HfM1vcLHhNx2k+wrmNajC+aepDnNcxtFHORrhiz8uTmtCGEj52Hy4yBVC3TzrkFuI15NbCSG4kAA/wAKTNr9Cykhkt1Ug/7tS+fFaw7pmAC9BQXS0TLMCx4VB1NY97cIzbT+8nY4x2ArM0jqy+2rGViFQhT3brVi3mEaZz83vWXb29w21UAH+01XY7Ro8+Y24+q9K4ps9akjWhYzKc9+mKt2MZjXHXmsy1Yx7Rmt21VPK464rikenFWL1umxM4yafPJ5ksan+E80tm/y4NRSL+/zggHmsTdblpfnz6Yp0cICZPFJCw6U6eQqu0ck8U0HkEaqGNW04Xlapw43d81oD7nTIqPQqQ1I/OkI7VYSMK3AxtqOOQBuOCatrtVgD1PJqidSu+W/rSW7DeVNOmcGXCc0xVbzBnvTRSRsxMsUYz06gVIJC5BxtGKqW8JbaxOcdq1beNSoOOMUumhErIdGZOhWrNi23d5nIp0ijjA4IxSwrikrmV7h5gQq23IFTRzFw5xjPIqLySzLjpjNWYowvNVcegqbMYLAN3zTwNqk59xQ0e6Pds56dKjaHdF6NjFMB2392rZJpfL3Dk5Oafbo0UYDYOB0qeOTzCBtwOppIdyNoGk6Zprq/l7c5H8quKw3kdulV7hhHKVDVqtg5uhBu2jAPzZ5qrNNukG45x2q6ijyd3Xk81Qkj3SLu9zUtvYlb6j1wxG0cDqavwyjy+elUrf7uB19KuRjzAFK4oRpbTUt2/7zJzjHQ0kjZUZOSM5pFxH7ZqrNJyQO461JlbUmcoyuAe9QN97A6Z71F5jMxBAwKZIzKoYHvRcpRJ5DtUEetRq534GeDmlaYmE5HbNQL84Y9PSgaRcLF0wOOeasxqZ8EcAGoLWMyYOecZrRs4Si5PRuRVpXB2SEChVUHrmrCw8Zzz2pssaDblunoanhjLxrjpimovqYdLkEsflsOM0iryM8CrbRkscig27NzjtSJ5kVvLzj5dwqGaPAbHTtWhHF0UjmmSxhZACOO9O3NsOMrmbGBL25pzR9DjGRWl9lDKJQoVR7U0W52DPWr5Cm0ZzQgqCarSwHBK81qvCVUj1NVbiFlUYP5UWJTRmLHsGQCRVhflUrnBqfySId33agjUNI2TjHShLuXdNEVxA0a7mT73IIqnGBuLcj2rTlyeAcjtzVc7RnI5qHHlCMhqL8uc5NEkbSYGKa0ZVgQferEYJb1460tBsrrZnsevFQ3FsY2weD2rVjjIYNncAajum+1yEtww4GKrlVtCbmdHaiSPLdKqyRtCcrkitWWHygfWq/lh12nketYLQV+pDaOMHdxznmppJ/MhIAzUU0QjYbeakt8L2wKpRuJ23K0EjSSYYEA1Y6NjsO9LwzFQO1NmkESEMMEcU9jO9yhewllPr61kLEY+M55rYunIXercMOapQ4ZWP8QqjSLaRagkBjw3oOatXt2WkhRCv7mDavAPDZP9TWU1weByOa0PsrPHJcn7m5UDHsSP8A7E00zGUdmFnJHa2xQsQ91vix/wAB/wAar211IImWf5gDjcOhHqaTUEVVgLdFkJz+AqODdHLLCSGXJGT+lbc2yMOXdmrawpHIw+8p+6fX0rIFq0OrSwZ+ZXKs3brjNaWlyiECJt2Y/uE91z938K0Nc01YvETahAMW3k+awYcY28H8xg11xXMro5HLllqc/ukj1B/K58wkBfdeo/SulupoodP1J1TbBcQJNkAdyoIx35BP41zgUrZSbZNskconjzzhh/nH41p6XN9s0O7sJnYqI3aN3+8VzuK59RXRTlbVnNWiVtNWRnhdogbeVGgkI/hYHIYe2Ko3Gni4GpWzjY/2GVkzxiWL5unuK1/Dt8n2JYHyQku1y3PI6Ee1WdRt1tfEUjy7TFPGxQKe5Xa3TsQau3VIyvrY8yhj8q3tWYYRgpZf7pbnFWZrR/7Qa6RflZUXgdhx/SrmoWMkFzLbzZDk4GeDkYI/rWn9h+z2glb5UJwvftUqxcmYF0Y7HUJwWySA4Yd+aw1uSmoaqyx7Ibu4EmM5xjp/M1v3Vp9ouF7sBz9Ky4bPzmkXsH2/WpvpYuybTM7XlMcZiA4WQEjHbPWqVujwwwyDlPNww7hSeTWlrhaMsSMsnBz6VDGpl87b91CowPoOayiby6FfU4vL/tGyJ4kTcmO5GCCPwrLmhb+z4GPLADPuw5ra1ecTSWs6rxEPIkYeuOP0/lVGzljt4/Im5jbcNzDp0rQytc63TvL1DSwyuFSVcsvZDnv+hpPC+rWxhvLKd+sn3c4yeM0eEfK0/XLS1mCyW13uh+Y8biDisHVtHbQtaYMSI2kKzL/d/wAmuhM45R1szX1q2WzhF8uCSpRhn7y9wa4C+X7K01q5/wBFuFyCOmDyp/lXqEdqL+0ksJNpkI3pz2HUD+deY+I4xDcGxkPMfCE+3aq2MlvYytQvo9T8P268+bD+6f8ADgGszRddex1SGK6JeNxtZujFff1/GpYozDNJC3KSAMPr3rJ8UbrG6tJY156UIt+Zta9G+k65bahZybdrBhjvz/Kuu/tK08RabPc2YFu7/NLbr0Vu+PY9R9a5TUJV1Dw/bzg/PH8h+mKTw/dLpon3kFnAK+/XIrRdjFoqalC0eVYHC8isua4WS3eMnr0rrrKL+2lnhIBdVJH0rl7zTALdmTho6tXJPMfGELWqyBRgPxXjOqr5czgjjrXuHxDkP9mxygfOvXj0rxDUpBOCzctWkRMyW6ilX3oZeetAOKskKa1OztpMcdKAE+tIM845pxHek7daAFA70tCnig9aAGUU5ufrSbcj0NAWsC5xzxSd80KPw/Cl/CgWiEop3Pr+FItAwHrSls/Sk9sUY44oEu7BqTnBp3cg0MODQDYxsj/Gk/Gl4wcdabj2xQNWsO3GhelN25707HvQGw059aaT2p+PekJ+agTGq3ABp2egpOKP0oF6BkbcHmjgn0o9BSqOaB2DjvS9+KMHPrSe9Ag5x2o59KXHGc0bTx3oK0Bh1zSUu3jk0mQPegB26k578imnqKXPtQJryCmMtO5oyBzQN2GbaF60LQtAdB3K8daQk49qUdaTrQNJIbR+tHr60dutBN+od8UoX3xSUvFAJXEIpMc5paVaBie9J1+tLQBk0AJ7U71pKVaAEopWpKB2QUUUUArIPpRS+lGeaBNgflpp6VJz1xTKAWo3uO1O+tFFABSZ5xS0dBQV6Dl+tLTO+KUHigi45jxRk85pOlI1Aw+9R7Gm5FOHPWgNAbnBpKVqbuA6igaRBuHalXB+tJR90DPNAkOyfrS0UUAFFFJ60D8w9aWkXvmk3UFC80tN479KUHPSgi6Foo6Gj360Ci+rCil3Ui/L0oNBemKUc03JooFcdRSL1paAQUUvQ+tJQTpYKKD6Ue1AlLyCigZ5pcc0GglO202nbqCNw9sUtJuP0o7cUBcXHOKKb1pKB38h9GegopOaBa3Hs3NNoooKQrU0dc9ad603OOlBFtR/rSLTcilU9f50Fcw+g/LTRz1/Ohsc80FC9aWmbx6U7P40C3FpB0pG568UqYx9KA6i06m8HpRnrQFyRulJ0XrSA0dsZoJF60u2m8/SncE0AIRikpercDj1pW6UAKuOakjY7hjioRn861dJ08T5dm+Ve2etBVz0P4T2Mkl8sjHAHP1r6e0m3On6OE+USSDLEdRmvGPgno41C4SJUyM73b0A7V7nfRvG8FsvrzXPUa2KiXLO5WzsZBEMcYGf51zepXTyEoW+Y8tXQXEf2eFwexAx+FcldTM8zvtJOc9Kw1N0kSKrNiMHaP4q0LO4ishvlI2rxt7mqFjDLGpaQ/M3OT1qC4mVpieoB9alo1JZr6e+uDsQrnoewq/ZiG1Vd5VnHJas/wC25Hyck+lS2un3Eyh5W2K3RRyaxlsbwjqbMV6jFdqHb9asb9w4BxVSGOGGPBO78eakWbdwu7HuK4J6nrUloXrWJThifcVqWbfNjFZ9mT5W08mr9iu2T1rmlY9Loa0CqzBugHWg4aQHPGaav7vbjnNOVCGJwfpWVgT6j9ojyRkdqC5fAPQdPemsT09qWIFmpGt+5KrOzD5cVpM25dvTjms4OGdQO3WtCNlYjg0A0QOG3qBVu3Jk4/i6U9YQ2W6mpoYgFzjFAubQZbqFkJONwNXVtfPcHGB7Uy3s2kfg8itWG1MajnFFrkuSIBb+Wu0dM1ftZF27WHbiniAdhk4p9rbbWdtvHFaRjYjmVtR3OQD0BxUm0tk/wgUTrumYAcbRVmJdynH93NNxMr9SGBtxC4OMVajjLFlIwQKb5ZXBGAcirC7mbcR1NTy2NPNDM7V8v3pk8qxqFTJHc0+IGZm3KcB8VNJZiXBVTgdaVuo9E9SFY3OFNW47b5VUDp3psVu7FmxgA8VdjhaNQSMnvVWuSyAWqNznoapTQhWkZ+a12I6kYAPFZepZS3Zj8rSHb1qrWRndplVf+PfAGAq5I+tUtyyHcRjsKsyv5luVU/ewN1Njg2xgEc1nc1j1ZJpu2ORyylvSrm5pZBgAVXjXahx1qWzWRpjkZUd6DS19R0sZY5B6VSx8taEu4Fm6+lVVTcwOM0dCFsMjjWR8DPTvQ0IjYp268ipFDRzZCZx1q9PCZQzAAjHHrQkTdqxmOoEOBj0psNudxHUdqnwGZUxhQM1at/mQ4Tbngc81oolXaQ+C3Ech7AL1rQVEWNT3xkVDFGQ29uRjHtVphujQAEVSRg3dgqp5QBODjvSrMqw5UZGccU/y920tTYoR5ZQ8HdxVWJ0HbZGQgcDsaXLw98g9qsou5iR24ppjbjByc1aRLaIDC5XfnkHg1X8t2ZiSS2a02+WEIeTnJqxHaKWBYbhjtR8JKnylBjuAVc45z6U6LbcIWzjHFWJotqqFXBbjFMS1aGQx7cnoM9qvVi5k0VZ4ctswcUCNDCVA5Bwa0bmFIRk5MaH5j3z6VJJbJDuVHV42QOSBggmhRI5tDKax3QgseKo3Fj5WFK/MxyDW3H5Mcqxs2524U9qJFABjZdzg8Pmk4j5mjm7iNIVXPGTxioDG0jH5cAVo6hpzzTM20jB6544oFsJFXkDPH0qLHQpJIyoo/MZjg8cDirMduV+fHT8qvLCvyEgcfkatFNzwwHavmnIHbOKSiZynroZ6Qifft+V16jFZ7ApMoYfNnFb89nJbSHb1DYbFZt/H50gfGCpzSa6hGSbM++5+X+IVnKrrMAcgMeMVpOWZjnrULrhlOMEHINYO1zVSsiLYWbBByKZgpuHv1qaRvmz3qP7wyRikZ6iRrmTJouokeE5OSKTmPGDzSN82e/tVhYzLoDyenQ9KrLHuXcvFXZl3KQOKqZ+zgg8mg18iPaGznsfWrslwwtEh6AOXJ9TgAVUik3yYxjdU1wu6LGelHmiJdhl/dpJawRH/AFods/TAqrFMBNy3zf4VIsJaEN1APfrio/IDMGxnH6UuYhpLQ0LK8FvqY3ZeDep2n0zzXRx3aroshkG+NSbTg87Cd36ZIrjp98e1jyBx1reiuvs+i9FJZvPOepH3cD8q7qMrKxxVoaJmGYpNPuCud0RPyMewrW0xV2y2zYE0bCUKP7hznH5isXVL4bVdFLoOGA4I9D9KW6uXihsb5CW8tCPl5Jx2Nbxdnqc805bl2NE0jWr3zCwtJidj84BzgEfmK37n/iZWen3LMA9rJhsHnaf8mqixxapbXVo4CrdQC4ikwT1GOP0/I03wveFZraCT5nDKJFb+Eg/N9Rjn8a6Ucfkit4s0pEuBMh81bhPMDdQpCiq2uQv9lS3jfftw0bDH3T1H5EGutmtfOt0tiN8kE7qvH8I6f1rDeyL2CgbX3QpKh5yAMgj9KexKlfRnHawBo91E5PmRjbux2BUcU9bSOO3V4zuDSBw2Ooz1/wA+lbHivR4pbWd87vMcMoPoEC/+yijT7MXPhO2CsrXUSFXUA5XGW/lU2NW1yo5jWLX7RFKqrn+IfTvXOabcMtvOshUsHKErxnHSuuaaa2uIZhg+VzgjIOORXFaXDufUIpm+aTe4+uazWlzXVom0uGF9Uayu8qJ0JhbHG4cj8zxWV4i3w2olxtLXDqR+Cn+tT3Esghs50b99alQGHfBzS+PZ/tFjBcQptjnJuF29BkDI9sEGovoaLRol0C5N5p8kBOZIZ454pO6+o/St/XrlNSkaZTvJ5b655Fed+GdakhhZlGQxGeeRzXoNjcWr2N2+QZCoY4PUHg/zz+FbwloctaFncs6bFNcaPKYCWuIj5kWOoI7fQjIrivHMfneTe4wxHz4FdX4Z1A6fqUIB3Rnhk7FTwaPGWmCwuLy0kKvHvLB1OQQQMVu9jlWkjx21uTLdHeQSvKVc1a1j1TTVYr+9Qhgfx5qu9gLNt65OJMAe2a1JLcW9q5ByMbh9DUo1krmRYoV0uZSflQ9KqQSb9h5ypxXReG7WK/uri2d0QzQsQWOBuAyPx4x+NcrFMtveNnIGarzMrLY2LDUXtLtJY22kHB9wauLYiS+lhDjEi7lz05FZNwoRBInTp1rQ0u+TdFIw+ZTtIrSJnLc8x+I0KpYzxEfdJr561DMc7+ma+nPixpp8uZ0+43NfNOqQ7ZX4744raJJm9T7UnHvS7cdqWrIEx+NJS7qQe9ACjHPek45wKO/FJ60B5i9M0UnrSnNACdzk0n8qXnPtSYP0oAdwee9N/iJ6U4cY70UB0G8dRSq3GaNo6UfWgBePWmn2p38PNJ60ArC03OOKdt44NJt60BddRh6UnI96dRgc0CsJ70vTtSrjijg5oJV0N/Chh1waVvlph5GetBTE/hoWlXnpS7cd6B3QhweKB9aMe9JjbTaFzD1UDvSfdz6Uqn1pOxFIEGc+9L29KReQOcUvPWgLqwtR7af04xSZznmgr0Gc+9DDGPTvTtvOe1G360ENsbuzRSt0pOe9BVwopGaj9RQF7oWm8+uKdyTSMDQK9xP4RQFpKfQFhlAbtR1pO9AXFo/Sj9KKAcuiF20fdoHXrTuehoEmxrfzpKczYzTaCr62Amk6d6dg0hFAr23E3Up96TbRzQK6tYWjHNMp9A7rqO3bqMcU2l5wRmgenQb24pf50beRRQTs7IKX3pKF9xmgvbUXAPNJThjmkIoFuJS7aPrS7cjrQO9hpFFK1JQLbUPakbpS0bfagd9LlelK+hpB046Uq0DQvX2paQ5btSf/AKqBbaijPSk9880m054oJP1oEgZitJ5lKvPWhl9OaCxOadjj2pqrUlBHKN5zTlyeKbxmnD2oDbRicZOKWk+o5paCtNgoyaKOhoDUFNOpo607oKCV2YnNG6looC3QCM0UUUDWwD0oo96P5UCH596ZRS9TzQDFHqaWm9OlJQFh3vTad24oHSgsfkU2k+7mjp9KCA/ClpM+nSgdKA5haKTJpOtBSHUm2jIoYj1oBjl6c8UH5qRfzpeaBboRVHpS7qRu3OKX8MmgQduaB8vekz+NLx35FAXFJpePrTdtKAATigBxzSUvuaVvagsNwoHoTTM80oz+NBHUdS7T6U0N0zxTgRnNALsC/eFadjIZJEjQdTWco3YrrfAuhvqeqQqBnLYHagq19D6V+Cem/YdEEgU+YwwW9T6V6F5jyXzljnyure9cn4Hmi023khiPmRW64DDozetb7XDCFQh+eRsk+1cktzQn1C7M8BJU5Oc/U1lsimNFA+fOWNWrq8gtwAzbvl3EAd6w5NWXJyNntUMuJcu5DHGTnljgVjLC9xcBVDMoOO9TzMZthyWbGcema2tPt47CONtu6QjOaiTN1sFvYi1hWSQ7D/dPWnNeMpGwqq4/iGagu52aTcxyfeqpjkkyy9M4zXNN6HVSjeWpqJ/pDAKc+prRjiCqB1+lVtKsmSLLtWipC57158nc9qHwlq2QLB71atFw/PSqkcg8sDPIq1BcKo55NYM6Y3NKFse9XFJZRz071Stz8v61Yhky2AeOtHQscYztJxSpnFNeZlYA8Z4rQht1MeWYE1PUd7blRYxG2SM1pWsZK5PFJb24kYAgDvV9Y+yjPNS/Ipy0sN27Ux3qSGPzeAOPpU6w71IIwcVYht/JjJxmnYwcu5LYw9elaWPNjAAxtPJqCGMCP0Oe1aMMYhaNTj5jkd61ijHm6kVpH87Bhkj5avraiS1uHzhUOfqcjj9aitcNdSgtgr8wPZjVp5ka3mt1XLvKGJ7ADP8A9atIx1JlvoU9PheW9uJDhUhgaUA8klRnFLGyxWcbDIDjYM9+nFKhHnzqHVE8lwW/vew+vSnLHI1paysuLfDqvP3nAGTj1GR+lXa429bskj2vcEFgSp28Hjp1q0i7UAB+6D37mqYjRZ5wpKlZdqIRz05P6VoW9uRFzwd/A7sRSlE003Ea3ZVfAwxNPnVikqq2CuD9OKnMMkiO45IIB5xzTwu6CXcM7mx9eKztYz5hqIfJOeML+tSKrPGGb5c85pFmMzquOxz+FXQu8r2AH3a0jEu5XaMKnPLHpWPquGEEZIwgLfjXRRiNmkZ/uqCePYVyuszFRMEQ7tuPpuOKUlZEx1kNs4fOVSDlQOKdNhZcAZ+lN0+QW9u6scKo2jHfimxn94ABwOgrLludEE2ydfmQnHNTxSFFIPCt1yKlS3zGD1p/2V41XIP400huS2KtxjzODkkVW8tlkI5ODWrHa+c+9hgZwcUXUYikKCPa69c96aj3HFp6DEhXeh3ZDDDD0ow0buM5Xr83Sn28J8xVkU84w1X9Qt1gXcRjy+G+lUtjmk+V2MSGEuAT95cgntU9vsmjhkJwPvcdODU0v7qO5Tblmwv6ZzVbT7dls4kJ42ABfTPNaKJS2uaCSK0jIgzxnNWmj2Rp9cmqlru/en7jE8VfnbaFK92wc1XKiZJXSBTuSMY4PejyhuQb/m35A7ninIAsIXI6Y61XhYboHdScZBGfwoMy7NiHBPBZlH5mlkO6Zduc0xlO1O6inlWjVj028570EDZTllBG0dD65q9G5ChDgbcBT+vNZLRnzt5bCgZ/GrdnIN8rYJZgSB7gdP0prfUmUdCy2Xe3RlG5mxx3NI2YJJZf+WiyZ2sc85pDcbXjOQQFyq9cFh/Oq6NtWR2wSxwVPrV6GVrakzbnCQA5LMWLE8Ae9Qx72klzgLtAHPp3p65GIz93bz+NSW8f2i8XLYRVwVxxj1qSh3lxW7QE/edfmz2q2sKSTKuNyIu4SdieuKq+SxkeRjmNmC7/AE/yM1HNeyK0cIZlhiY/KO/vitHsTZy2Jby3e582Vo9gXpt71zflymTbg8cj3rsLe8xOEdB5QUsScgnPJH4/1rPaFPMWTyWkD5ARSMg9qhxHCbhozEjUFXXOCAXIz0OOlSKyzLHIOWbGD0xTLy1KZ3Kys4ySP4TUELDozH93x/8AXrPyZpbm1J3lkj3gngjkiqUjbl8wHNXJNyltuWz0Gciq8lu7LjAQ96yYRsigzpIpI+Vs85qvOoVQSelF1bOgfDc45qCIvgLJngd6wvrZmiXVDtqyN12nPWkaMK3Bz602T73ynvRJuwMZrTlGDIOXB6dqbHIqt0BHejH7tj0OKrq3mbuNpFJiWok0fy8Y96ypg0sbY/DNaEk3ltsPXrVHdvZ8DvWZrEgtsrt3DtUkczTZDduBxVd87jjIqxbfMVzQN23JdvlxbRUPksq71yD35rTaNfJz0Jqn1UoR+NUzncrsY0f2iEgdSc9asfK9xJaliAsZiB/2guR+tJaoVJ9u9NuVENxCxO3cwO7+tawlrZClroZN9bslrIFbDxjehHQqex/HNU9J1ISQmNxmNThk7r7itK3ZCzxSEtjcB7g1y+oWEtqxurfko3zRjrj6V0RlZnO4X0PQEmmXSbKe3ID2UhRJB3Q8lT7HmpILj/ifW97Gu3NwhZevyk4OT9DWD4V1Bd8QlfFlcL68K3b/AD710iWKzyW8cMirPCd6R/8APRAeR9QK7Ys8+a5b3NO4fF5ehNwR381JO4HIP9PyqjZtNHDaxIyyrDuiLeqnn+tWrOQXMRR3yy8bh3Qn736imW7fZVEhClN5Up6E4H8x+taq5zGT4okMawuAG42sO2BjJ/rWf4ejWzvJouRHMyvtye+Qa3tQRdT1C4hKHEJe3Y4xzyAf5Vz2hTBdXtkuFx8rRMM/ebqD9c0+tg1sVfE1v9ikddoBUkEfjXANut7ozjgjIFeoeMtpJRjukwOT1OTXA6xarFH5pHylguPrWGz1OqLvEw44RHcbTzFLkr/SnLGt5ot7ayDLWj+aoxn5WOCfwOPzrTjU3Fnb7F8wwPxIP7uc4P61m6lbNaahPGTs3DBHYqag230Rwli/2PVZLcf6tmB/lXe6JMtrIwK7wUZCpPrjFcXcaey6kkioflYxv79wa6zTWVZwjHny8gn25/pV00Z1bWL3nLDLbzxNiWNtjL2K9q3/ABdqS6jYrNKuW8vG7pnb1H4AiuWjkW6vpkj4Vmyv58VqXsz3GgszEM8bkZHpjBGK6r6WPPaucdqkNuyuYWVxgOGA7EdP8+lYU0zbSuSBU0ayxtLGoIUZBX0qpbzLdM+ODnBqGbJGfdTmyUyDIbPWsl3LHK8nrWtr0IW34PK9RWRCN0Y288YqkQ4o2YZwtuu7ow780+1IWUqp61mW9w0lqykcqcVpRqFt7acHHIDfnW0TBlH4kfvNE8wjO5Ov0r5m1i13TSMp4Y5x6V9feKNLtrrw+y7gWK5P5kf5+tfJnjJP7P1aaNRgbsYraJn1OTkXacVHU1w4ds5xUGfU8e1WTcX27Ug7+lKDik6/SgTHfypKTHpS8+9A7sPoKN3WjJpvNAailumKT+KkpG7nNAD8/hSd80i4pTnmgBc/lR7AUtNz+FADucU3mjJp27IoC9kJu9c0mR9BQwNJQKwUU0tzil3elAx3PQ0fdx2pobIyeKDzyKBLXQVm4xTPrxTsj0NMagXkO7e1InakzxilXHvVJjsOVcZ7mm8lsdKTjHXFLxtqRBSAYpR6jjNGz2oHcUDPeg5XFC980HH0oF1FDZ4pOhpO4NFBSVgOPWjHGc0fWkagBcnmm0Ue1AbDKcMA9KTvikoAk3elIfemn5fakbkcmgVrC5NH3qQe9JxQMX680mBil6ij/wCJoFYKAab1pfagNhR1zS9OaSigegp6+1IevSlHHXmkoJ2YufwpeMcnP0pn8qXPpQT6hR0zzSdvWkPrQaXQu386Xn8KaPSndaA9Qpfu80lFAri/nSevNFFAJsKKT+LNKDQMKVqSigNkFFBHHNJ+ooBO4v45ooooKYv4UlO7dRTaCdCuWHSlX16UfnSbux5oAfTSB1xRwxx1pfvUFid+nNJQep4pe3vQQKOOetKv3jmm7qOmcGgsdRTARnrTuxwKCAA75zS8dqRctSngUFdQZh60U1vmHShaCbIf60lGTSA5oHuHXNLSYAyaXtQNC+9H60lOoF6BRR0xQScGgQmMd6WkDZo/lQVYOaWkHPWloJCjniincUBYO3NIDihetKOlArB/Ok9adTKA5RR1p1IBzTgO/WgENx1pScUv4UlBWjE2mmgHqRzT6KA5QC5FK1H40EgigQ3rz0oX73NO2033oC2oMeaVQaVVp3tmgLBRzn3opOM8fnQU9he/pRQO/FIfpQSJjrSj160jYoWgelx3Gf5U9F3c9KZSqSvTrQItxoFYZ5PtXqvw5tWtI1uGG1n+WM5xj1NeSQzFJFY8n3rttF1q5vJIYomKqoCgDsO9JldT6K0O9jsLHylZZSzbm2n9K1be7e6ZmLZ28BV6DmuM8I28n9mmWTJ3n5fyrtvDtvuuNj/KM5JxXLJGqINcuHWRYwSD39azLFftV8Vk5QHitPVY2n1C4bGdzZHsKbpNmLeO7mccLhV46E1DNV2JxCFRnHAHUntSrqQh3SOck/Kq1RvrxUi2RnfyCcetR2o4aVvmLdPb6VlI1jY0PtJkVnkO0CiG7kuJowgYJnv0qm0nmdeFqxprvNcIuPkU+lc9TY7qEeZ6HcW8Hl26EelRhWDEnlasQt/o6g/hTZgdoxjOK83qeutEPWMbfvdsVPDGWlXHIBqorfhW1psJILbePWplsaxfVF6G1y3BwKn8vZhQMn1FJCp/OrflrHHgHJ781noVdjGsROV5HB4q2Idq7OpHU5qOHJUluMVKsmeKXW4K7LMK7QSDk4q1a7jx0Jqtb7Wyc/LipoWO8AHvmmJs0YrYbSXbnNW0XkKeCByKgW6TZjjAH61JHMsrHHryc1pYw3LSSBVJYE85xmr2nyK0olflYhjnuSaz2VZMnqxPAHpTo5fJjdBnbvyeeR7ULfQWlrF++ZbSaWONgwBwrA9RjrTY7hVt3/vMeDntis+e+Wf5QPpntTGnXeoBIUevFaCS0NCS4WRVZY9hVenYn1pbVWXbh+MnjPQnk/yFVBcLcNswQMgkdj9a0LZSzYAAJ+Yt7VSA2NL01rmQsgYyE4BI7ev481YVf36oBt2np79z+VOWRVjiWAsWVNzMTxu9BVlLMbhNGSUC4OR/EaqwubXUWOEbQe3UY781GVK43DbkM2P5U5sQx7yflzgYPPvTZjtVVDEhiF/DvSCxVk/0VoQOjFf15rSbJVtny5Py47CqN5IryxFRgjBP0FW7W8SSGRCuWBCoc8Ac5o5knY1u7XJkhYRBD3YZaua8TQ7ZfLjbeJpSC46cH+VdRDL8ygtkZz7Vy2uzFHbjckasMnsT/wDrolJNGak3Mo28e6SGPqOm31JNbcUSTXm8qEj+5H2yR1/SuahumjvA4P3On4YrX067aV1lKObWByxUH+Ju/wClRBxOxRZvJCsylo9wYKWOeMYxUkYdYgSv7uQ7WZh3+vrRbzQXAZifLaN+UJ5IP/1+tWZ7cQiSBXLI7Dg9OmQf1rSyOZ72ZXmtkRmQjarKGHPekjj2hmYgsqY3H+dKpbyEV33LGuMn0prSeW0idSQGUn0pPcLvYkWMSByQcjAFLfZmiCNyGG0/XFEO5HKScMrdD35/wpmpQy28cqN99VL7fTuKSRlLcyYVeRfnB8xQy+5OMH+VT6S3mWhRyBKyZQ56Y60+42Q4mHGQQOem4Z5qpbLi4jwMHbuzmqvY1i7o3LeNPIhZhmRAAf8Aa5/wNR3Eoa9lQ8hT19RioVugpjwCQrgnBqQt+/kcL94Y5qiet2PO3PHHPFJcDMIHRsDpTNwVAx6MgY+lDSLJH8rDOcilcXoPklJUAEruXn1zT45fmUs25du0/XHX86z2mblB9RntQ0zjDE49aXMSy9IcMgY89qfCy2+5gMc7sZrHW6HmffZh2PWrRuGEeSuT7+lJyIloPFxl+DxnIqNrpmZhk7dwYYqBp4/X8u1RXW7aWjBPsO9LmZBu/bg0DIBw2Oe/BqaKcNMqK23zF2k9ua5W1muI5VIOwMD8pNTSSyQnJdnY/N16VpGQ+VdDo2uF8t0AOITk+5HFSReSwFyyFrgHaq/w4I5yK5qK+YqMOdzDFXf7SGPLSTkDB4rXmuFmjXa8zNNtyh6Ybp0py3csQzCVKMQ0jDnp/Ksf+0CWOZUQsejDj6CpIbpxJtUjYeSMc0XZFjQjjWdWaJN8Pm5bLZK1FewpHPcBoPJLH5doPT1qiJI13vD+7GMHPc1LFdLfKpnAEoOFYdPpWclcLMzpmfcyxudvA+U96nRpG4ldnyPvGtDcPMIkjLJjhl6A06STzM/vEbgAYGMCs7abl83Sxl/ZQwDjkZ6Y6VRuhuwdg3Z9K3GkKxMoZJh6j/GqLLu3EDBIqLD5ne5lNaoAW5HvVSNhubkkHnFa1wpEYDdCaoNB5bYX73oaCr33K9zjGBwfSqX2cxcjp3rcazEiDsetVJoz8w69ql3FGVnYw7gMzEjnHeqjNhgwPU81pSKF3Bh1qnLbhZOnWs+p0p6DJcSZ2rzmovJbzF528/hUyybW2jtU65JwwwAakV7MnjyyAZ6dagmGJMg5I605pVWQKPrRtG4HPFBny9SWzYb+lT6haedCGPUHOKS3XcwwMCr8y/6O/rjiqjdEN9Thb5mivJNvO1/l/Oqmr3QW6Fwn+rmG5kHY9/8APvWrqcPzbunNYWofMTER/FkHNac5py3d2X9ItI5RPFEf3dwu9QO0g5BHpnofrXTWdw0K20mPOEe19jcHaOGGf7wrhLDUGs5GRWKc7gw6qfX6V2Ul/I1nHdJ8sh/1oA4J7/5967qU7qxwYinZ3L2o350W/ivUJk0W6bCt1Mav7/XP5VajYXl9M8b5ikUhlODg4zn9CaqW3+laPMsQ3oTxE3IweSCKzdIvltYVTc2I32SDd86c8jP0rrTVzzXHodDJN5M8/O5pDu3jj5xgj+orn/F0a6bq9tNAP3cjLg5/vY/kTWldTKlik6fLIjLFKD1yDjdj8qg8UQfaNLgJwwzkN2yORz9atGexl67N9pvEIPCoBn3NYN9Z/bbGeLIDKwYD1x2rXvGEqxzY+WQd+zd/1rMvpfsfl7xjMuw+ozxWUrXOmG2hybXNxockpTkMPnT6EfrVjxMhmS1voSXimiVlb6dqseJrdkmlEmSXferDpzjP9Kh89pPDxgYhhExK56gEdKyb1sbxXu36mPrGn+X5c6jiQBvzpbVmk1K2aXaEhXb0wCM9/wA6dZyG601QxJZeBnsKrSSGNdwBJ+7WsVrYwnqizNIkerTSRBUHmngdFqe4mLb4o8bW+YhT37/1rMvLqJGikjVlSQfNn16H9aiuLoyQQzoSu2XaxXv/AJzVtsw5blC6hfTtXMpwUmX8OmKwbiM2l1uHCsciupvnju7feDuaFtufY9KwbxVkJGM4OaPJlK5Fq1sJLN5s5+Tmub0NlXcpOec/hmuuu9p0SQuMNjaPf/OK4qzDCSTnBHFa+Ri9S1cPDa6zKq5ETE4Fa8IHkx5TMbjFczrTNIyTfxDg1fXUJVt4Is4QDdnvVRZm9jd1C4lmtvssuA8C7BjqRnPP518+fFbRvLlW4GCXyTx0Ir3qS8Rvs0y5L7cSZ7kH/CvLvilYmZrmUKBAxLD2yOlbRMWeBvnd0/CmMasXShZGC+tVq2J1Fz36UBu9JQPQc0AxQfXmnA4pn3RRQCHj6U1jycUZxxik49aAE3HPIo59BR24oxnoKABW46/rRzmj86Xo1ABRSrSdDxQA7dimk+tFJg9qAF3dcCk5+gowRnjmk9DQLcOnOKT3zSt1pvNA1fqKO/NGcYoob9KA2EJ/Oj+VH86Mj0oASjn3oXrz1p1ACL1oz7UelJk59RQRsx/8JozxTVYbjSn2oHoBaj9DSbqTPqfxoHYX1GKXgsMU3k06gTuBx6Ufw+1ICaUsOlA7B096ZuPNLwOlI2KBPYTlqB+dGehoXvmgaF28UhX8qcOtI3UUDGnn2plPbjNMoBknGTSU0HFKDxQAfxUcUu7tTR+tAnqKvSloHpSk49KB6ISikbpTaBNok/OkoooDToHUUn8NLRQHL1Ynbmjn60d+aWgfUKTtxS0E8dKBMOtAH4UnNKuKBainFH50lFBWgv50nOD6GlUA0BTQDsJRS7SKTjFAtxoOKUE9qQ/pSUDsSA0ufzptLn0oDVFbaDS4A6UzcPTilaTHvQVqLkZzR9OaTIbjvSjvxQS7dQP170m6jihfWgsduHNNPOe1I2ee1HHpQAowOtAb06UmRinLjrQA7rQelH6+lDAnnHeggAM+9IvU+lHrzTgO1BY0jnoTRgdhij3xS9F96ADH4UAAUq/WjoaAF20v4YpG6UZH40EaXF6Ck/Ck780v8qCwXpQ3SlptBAq9KXrxSAflS0FWHe1NopfWgYelKD+IptFBA7+VLTcflS8UBYWik3UdqA22FpVxzTfvdKFz0zzQCkOak460U3pxQVcf26UcU0HNLQMP4sUdKB60UEC7uRS9+maZt/GpKAQUjelGfwpN1BVh1N5pf1o7elAWGfUmnKPfFGB2606glIOBRRQPegq45F3NXdeE447dIz1mkbCVw8fDAmux8E5uNTi5wFPFJhc+jtLtmtdNtEH8KAn2PpXXaXNHDaFnXE74x+JritJvfPsYI1fcx5+gFb9jeBcy3B3RAYAB5J7VzSRqmS6k4tS0xIJZuFqpNqCW+lqoHzsxcrnuelNmmfUZCRkgHA4rM1uFkmjUAqoO0c9ag1iyWaH9wGHcZNSx3AWJAw4qvPJ5KqpPGBVVbjzZR6A1nI0i9TXSMXG1c4J7V0GkWQiwMYxWZp8PypK3fkit3TTuYk8c/wCRXLPY7qGkjZiAWIEn8aZJJnBBpPN+XCnFQlt3APHevN6nruyRYt18yRfXvXRWJZVVW+XsKw9L5uVHQetdV9nWaIAjAHQ1E+xcLWCPqcNk/Wg30cDHzGx9eKGt5Y8BD8vdm7VXks4wd0joW/2mHNRysOZFqPVLeTpMhH+8Kr3Wv21vJkyKoHAJasPUmiEyo6xucdFxx+VVpY7VoSFgYN3bpWvIhcyOnbxXawxZWQPkdFB/wq7pWvQ6htET4focGvMLqAWrb4buZX6+Wz5H61XtdeFjdCSa6nDE9EAA/PFWqd1oZyqJHu4cSKoKfvMYyKWO4wxXI98nFeZ2/jmAY8q5u/PPG1sHj1zW3b+MG2oC4Ltwcjn9aOVow9odxDcup3FuAckZpJL5ZGJ3fpXGyeJIJ5GkaY5PVQe/0p8OsSXEhESHcfu85NTysdzsLdUkkIIbP+yammuraPaPn3DrnpXCy+I30+6Amknh7f6on8eKuzeL9KmHltcyS3H92OJg49ODVKLYOXmdjFqluCq7Tg9WrWsbqGZl+dgjDr9K8mm8crpspjks7llz14UH2IPQ+9ben+MLab54GdXxxE7DNPlaKT7Hq0VxHByzOsfVl7+wq/FqCxyKmG3Kxzz7cCvN7fxa02RImw43fMetdFp+qRyW8burB3bHyMRz/wDWp81tB20OsVQXIJzggk/4VErrPdSbgEWMnbn36fzqjbzNFuxLvwMfMe5okvDuwVB55NTzJoqNxbqUJI45yDiljYKhO7BFU7mQs7Ht97JNRx3AKx56N3rFu5otjct7lvkxy2MCszxFGrW6MPlJcZHr81XtPuhvcKuCRgH61T1TdMHAKiKMDr1JJwK0exH2zl5nMU0gJBAYjitHRdQktpGRSCrYJU9Dis7VE8qEsvJU4P4nrVOxviGCg7mYflWPNZnoQ95HoVrcCfzdoBLsN2OnXPFWZLgMzRbv9nJ69hXPaHdjzmEsmz04z+Fa6vGZHdeR2NdEZ3RlKNmWJpDGz27cSK+0+hHcUsjD7TJExwvIjY9x2pqiO82uz88IfUds1nag9xY3P2Wd1BjZmVhyDRLTUyeuhqfLJJC7swdl5UHjI/xFWZJldpHlc7lGw55yp4zWDDqnnKfMz8rZXB9qsLqQkkBIyDwcmhSuZuDY2R1T/RpCSB0b1qpazeXKEJIaLKkHr171HqEg8nMjHeDw3TgDisqXVE3B1YMehbvmplKzKUex0scgUk87gfwxV2a/E04nA/jG5ccD2rlYdWxkk4UjselPhmk2sN5J+8eeKtSE466nRbl2spbOegP8qjLYPyrubH8NcyuredJsJYKDwQM1K91MsG5JDG3dsnmjcjlZuWsxWY5RkYgna/Wm3t1GFJL8Y5FYdvqF4jAiRJVx/cG7/wCtWTqGqXSszRlXiP3kA+Y59KoyaZ0ttqNi0gRZk3n+Fjg/katatcBIUy4UYxxXltx4qDzGNIgsv3THIoDD3G6hvEN/ZKyIzKjHpcpgfgc4p8pm07nfR34mQxC9RCeiNFg/nmkmuL6DAjd5McfL0PvivLI/FdsswW/RGRjgjzdrH3BrYu/Ek8ccUmmTGS1C5ZJWDsPx/wAaTg9xPRncNqwRxFLlGzkZUrz+NXIr5bxT8wLZ6K3Jry9viPcWNux1K3lWzZgyFhuVu2VI/ka1LfXbW6SS50+RJkxv2Z+YUrNCuegAFdreXKecdOF9qkVpGQuwwF4PHWuDi8aWC3PyXk0Nwy7Xi5K/zq3beKZ1USssc0eeZFbcF+ozVx8yeZs6u3aeW3d1i6HGFO49fSqsmrz2OWkWRdpwWAP5Vg/2okkgeK5kRmzgJJg+3B4IpJNYFjCP7TmbzCcCVl+U/wCFXdbDUu5vjxasm0Y3q3DIx6e9aB1i2iAWK5RXIztXriuIkk0y8UPE4dmGfMQgrmpYbeNIY2E6jIyck4pOVt0ae70O2XxSjeX+/wARqOZkTA/HitKHWReZkAinjA+8pAP1rz7zLW42JLtiPTKPtBPqKmOiCJhJHJIzN0JbIx+FK5D5TuJL0SSEqNm7kqw/SgzKyE4C47CuZh/tHRYRMVae0cfOykkr+Bq4mpRXSLJ53b5cgqfypct9mHNF7GiZUmXk89s1E0QWQ8c9arfOzbWbJ6g9D9amjZzKNx5HHPQ1jrcvYklVt2QcADmql1D5ucDB61ZkkbaMKTnrUEpZVHHHrmmK/Ux51CrzVW4by1JHOK0LqMsmEAJ96yryOdcgouPZs1lym8ZXK+4OxNWVbchFZj3D25+ZG68Ec1at7kNGSeMmloayiSt6/wAXSk8zaenI7U3cGJ5ohw9xzjFZbMqJfs7lRgHrzWolwjQsCNzHAFYaLtbI6Zq9bsWYE/drVPsYuKkUdYtwR8vJbqPSuYv7Pvjn1rtLuNJHP0rn9YgMcBJGO9HUqOhyF1utWWUYYj16H2NdJoOoHULOeJAAD+8j5z0+8v1Fc7qhDQsBxkVD4Nvvst55LnbE7569D0/UV0QlbcipHnizv/D2oJb3aLNIEt5j5bZ42MeAT7VI1ksOqzxyqEMwbOO0i5I/MZH5Vg30Zt7zBUiJ/lbP1/pXUxxtqEMRz++jXzM9ztOc/wAq76ck0ePVjZ3M3TYwsxs3k+SYna5P3s/5Fbd1ax3GkxuxzHC5iIPT5gMN9MisiVYraS2u5OIopwjfRsYP0/wro9SxawOEj/0ZpcLkZxjrmuiOupyzVrM4mZvMs5rYnapy4yehA6Vm63MDoomfjbKrHj0HWtrWoVj1CRk+VHwuD64rPvrfztBvUbH7sAevXB/rWckbRkrHM+JHZ2iYncAv+f6VBaKj2JJGVcFf0H+NJfRSLpDsx3GNfX6VHoq/abMQE7SwZ179B0/Ssmrs3vZWKtvai3sg/dciqjfOjr15zj2rems2Xw6JWGC7HH4Ej+lYFpcCHVQrYw8RHPPJBGf1/StYmMnuMuI1k0RJF+ZkmYNjsMVhW83mRS2zcbiWFaiSf8fVuPmJAYH881m4Cp5gXMi4py3FHYgtJxCxDthHO1j/AFqvBIsl7cRnkc4I6cUl/MrXRYDapbgVXRWTc44GetUiepp6xtbw6qov7xJCxbHUYHH864SRWjYlSRnpXdybJNDuQOTtyOfeuNlhZtozzVmSj2G3VuJLOV+vy5pJo86Ssw5MaU61VngI9RzTb1gujzxKcScbfzFaxMpFaC+P2eMk85rl/HWbm0CM/wAuK1bN8xbX+Ug8Cs/xVCj6aWQZPfHPatVuYtHhOqwpbzuuSazWxzWvrxBumxWL/KthXBfpSbe3Sl54pOvWgkT260ud3tSYxgil7e9AIKKVaSgH5BQcUe1J+FAC0HtzRnHakzuPFAdBcH6UUg+7gUnPOTQF2Pz8tNLUnHfmkb9KBLXUUfKT1oBG45puR1pfegNLC8Nmjb6UEYpcjHWgL6DNtDdKd+tKcd6B3GYIo9aP5Uu4NQFxO2Mc0n4YpV6UuD9aAuNop1N496ADj3oJzThim9+KBb6CHoeKTdR6jvR/OgQvNL+popp6570FWY7Jpc5zmm89+lC0BEd1HamlTmlXg8UHjkUCtYTn0pu70p3rScZoBjt59KAe9IO3p60Y46UEpDW703HWnUUFjKdzRkYpF+lAaCU73o5o20Ca7Crz70dKQdKVj0zQPzYjdKMelJ796etAtGxPXiil9e9JQMXdSU3+dLnrQAe+aWj3pwNALzFxznFNbrTvemUAIc0tLtpKBW1CiiigfKFPzxnmm9Pxp1BVgprCnUmBQSNoxk0v50Y/OgAXNLtJ5pBx2pcZoApr7ilKims2D0pydaCwwR6YpSff8KPrTfWgjqHPJpV6UdOo/WkBDA0Fg3oBSbSM0D2Bp2RQAbaF4xkU7afXFIoPc8UC9Ree1L600e9HbrQGg7+IUo60i5/D1pR7UDE/Wj8KC3Wj2oJ06gv6089qYvDDFLn3oKBm5oo496X8KCWhD25pT79KSigURw6UgGKF60A+/SgBaKKKCrjt1G6m0m6gS8x+6m0UUD2DnbRRRu5Pagm4e1FH8qKBLuO7cUDpS0zf70F6Dt3zdKQkdKX+Kk284oJFXpSsaKX86CxvApQfTil20Y9DQLUSkI70/PbtSNigmwd/Wkpcd6F6UAtAWnUmBxS4NBXUbjuBTxlulLQvvQLW4m314NBXg0oPzUd8/pQIfF8xA61sabfPp9woiO1j1IrKibacnAp0EwFyrk8A0Ae9eE9YaNY42fnblmJ6Cuq03WFvLlhnckfAJ4ryTRNchitJXPyBuAD3rf8AButNJNJGBuDtuZj/ACrJo0TPXbPUEjs8quSzZ6VnahdNMuTjcDx7d6jhnMWmWzADzJH6VmeczSsGPGeawcTaMu5a1aZoYUQH52AOfQVLoKi6uQH4RetZF5dG6uiScgnGPStbSFGxgOpOOKzkaxd9Tp7fO/eg/cqcVr2LM0wxyzc89qyNOZpF2hdscYyxPb0/Guj0tkjXJGZWOMntXJU2Z3YfdFtYz0oWPa1OkO35lPvVWS5ZXHGT6A158dz1GdHoqjdyvArYk1iG1XYzBccda5m1vhHbj94sbHs3auY1a/h1Sd4Lu4LSKeDEfL49j1/OqUOYXMrHVzeMLNJbp2uliCMF+dsZ4z/WsDXviJo+nW6yXF0HDcqqck/T1rx3xetraxzPYm6NwZCUaaYsceue9cZNHe3zESmaS4wMtIxJI/GumOHT1bOSWIaVkj2I/FBGlkaOAgE8ec4B+mAc06bxlqcyrIJY7eBu2Mk/QmvJdN0OawmSTVJGgt9m5dqlmf6AVLF4ki09t1p5ysp48xs/pXSqMFscjrTk9D0K81bVdQQt5jmEEfvGj2gfiay21OZODP5r9ljTJ/PNY1p4wbV7qOKSG91G4YjPnTmTJ46AAY+ldDJYTaYN91FHpe5v9XJJiQEf7H3vzquWKJc5dS5pF/rrM0draTSKf444zv8A++s8V0tn4d8UPmQolszHJ+1Xcaufrlia8h1bXr621TNpe71HTcOPyzQ3xA1S3uFM1yxXuFwAfypcvYpOT1PfNLR9PVV1K6tUmHP/AB8K38j9K0r7xdpNnBsTWYfNPPlxqWJ/GvnmHX21gM5up/NY/MGbI/CkbTr7zsmWRl77Xxms/ZRvdminLZnss3jKNkVnmaFzn5dhGfpUa61pmowAXOoNBNn7swLD8wa82tY7q1hbybafLD7zuGVqR2a4j231iY2U8SqMgUuRdBczPVVvEe3KafrNvdhesO1g2Pqw/SkjmePLLdJbTMpP2WTcCf8AcPSvMtLs547xRYt+9+8BnrXo2j6xfrarb6nZFgWwfMhUgjHUHtUSjbVHRTb7mtpfiW8s2VbuSURnhTKPuk9OR2rt9F8SalDseKOW7t4z8yxt8yZ7j/69cvYrapMhjleB8Db53zo39PwrqtKWCO68/aLOVsBpYD+7f6rXNKx3xkrbHo+k+JoL6EOm4YHzBvvA+9ay6lG+Bt56/WuG/dzM5jljeUf8t4Ttz9fWrEWoTvGSZMOhwGA6fWudtD5UdZLffN2OeD7UCZWRcHCr1rAW8My4kXZN2I6MPUVbgkbbgAtk/hWZpbodTZXCMN+PlQbamuLmH7L0y5OetYsd5six19ar/ajlix+go5rEuHM7lLxDM0cYXcu3dz6Vl6TtaQNkYJx9ar+JLzzSqZ5z0zTNNkEciEhiewHaoerO2nG0Ts4/lZjCjFsYIzVlJG/gO0VUtVeSMTAlwMcLVgzhvlUfLjvW8fIF2L9jcAuu8MpB5YEinazsu7eMxSbwmcN3+lQ2sybQrMIz2Lcg+lWI7wzsUmjU8/eAHX1rW+lmRJNu5zdrqDJIytx/CQfWr8d0i/Pmq+uaU6xrdooKrlH29znINcuupNFIR5hrGSsNRVTY6+S6a6DLuXcoJVWPWuY1GRYgfn2P06YrRt7hL6Ih+HU8N7U24skmX5XIPr1/Oo6GbXKzEh1QWbCKV94kGF3d/arsXiMWKLCSHfGVJPOPQ1BqGhw30LrKgy3QpxtPqKx5LMxqbedw7IcrKBjd71aZEmpHQR+IY9xYRPuXkheQfpU/9oLMRK135ZUZK7u341zVuB5gAYeZnIHSqOraxHCzbLN3bqeMc+mTWi02I8jpL/UbOWNi908akYWWGTj8R0NYL3zqwjt9fs5cjPkyKY5cfng1z0moy3sfMUdspH3dwORWLqGnxeSwjijmkI643Y+lbRfc55pbHW3Ooah5Oy/t4LuLPy3UUoyB2yDUsfihGT7M8jQ8ABiMDjsc9a8muNKvrNmlhYorDJHmGMA+tNtvFmoWUHlvLDJKvAeaUNx9K6Fy20ONrU6bxjanULVnK+eyt8pUAEA1yNjcX+mXUjw38wMo2mOVty8VNJ4snuOC8fHLNEDtrMufEsMe0qjNIx+ZHUH8RQro0T6M3IfFt/p8hN9A11ashXbHnYT9M8GpNO1KHUN15YzSW14p5VSRj2PrXHv4o8udRBiEjqGHy/iKsWviRI7hX2hWP3ioAFFtNiNVsdffao63Rc7GlZdzKGKsT/hVZfElr8n2i2kiYH5pIHKt+YPNZOpXlvq9n5jRl5o0+Ujgj3461Ho1rHqGjvOqyShGw6KR5i/gfvD6VSgYqoup2Fr44axV0sL4SRN/yxuSCM/jyD+NL/wtm88uW31mxurGKTmO7j/eRcfT2rl4fCBvreS7srqC9tV+/syHQ+jKelOs7q7jVrJ5lS3YEBLiPfH/APWP0pWVy7pq6O/0vxJFqc2LHVrXU5NuVXb5Lkem4dT9RV+TxjeafZu8cMj3EZw1rP8AKw+jDgivI5fCdzbtFdWU0VwsR3YiBWSL8+ore0nxRcSXUaytHHNtMTNjhx7g9KJR7Bzp7HpFj8RLS8jKyRXFo6KA/mgMnTtjp+NdHol8zRm7t9RxbyDgZEiH6CvJ5l+yzPwp83ABj+7u9D7Umn+baKTa3DW5z80TEgKfTj+dYWXQ6VY9ttdevLOQJFqagsc+VICCvsPUVpr4rnbd9ss4tRijXG1SAy+4PWvG18R6pcRDzJI/PhOY2ZfvYPQn0qXS/HF9HM3m2bTKp5ERyx98d6Wu6ZHLF6M9qt9Sg1CGKexlMcrfKbK4O1+B/Ce9aFvqCyIYRmG4HLJIMMK8x0zxZYa1h7WUW88fyvFMu0g+4/rXZ2t4mowoZsrOnR1/x9Kj1Qrcp1SXnAMinA/iUdKivGbcGXhTWfFePDGCx8xM4Ljn8DVuSSNoTKh2juO1RuLroVZUZWz/AAms6Zt0mGPFaQnW6BQ9RWVfW5WQ8nI5qGap62ZUuIl4OO/FJcqIowR39KSRgIiS1Njn3KuTmoudEZMrmTa2BUsLhW+YY5qZl+Xlaj8ls5AyB61iy0yZBgkluD2q/ancvf2FUNp2njmrNvJ07CtIksnkPmYPfNUdYjMlm2BnFWySrc9M0simSMjAx70C2PNtYjaOFsjBqlpdv5h3DhTwfrW/4stxHC471i+H2Cjy5OrdDVxNd4nWQyfbrOGOXAkUbC3c+h/pXQeHr2OKRbWQYYjIPpzgiue02DdNGgz8xA/HNaPiZv7N1dWT92div6cjGa9Gl3Z4lf8AlL2rWcTi/tkbMbPujJ4KkZyP1rQ0W6bVLWGKX5pSgaRewYYBOPyP41R1aZI7iK6HEUwyynvkVY8NXAs76NwQVkUorcdCOa64dTildxTMPxZHJZ6haI2Nh8wFx0OMY/T+VZ+wtY3h38YVsevJFb/iUtNcWsU3TY75/Fs/zrA0m5j8vUEmXzBt2hR1HBIP54q+XUSl7pi24h1Lw9qh2Yntlzt/vKWwD/n2rlrO/wBt9YRo4SRyVX8avWetQaTDqLSONjyCBlz1Ricn8OK8x8ZeM7XR/H2laXESsqlDJnj5Sc7vy/OjkZfOtj3fWrcR6Lp9moJnjt3aVe+4MSf0rzCG+jutWjaJ1ZkUqQDnkH/61XG8Rzya6i72MCRMODk4YHj8q86bUjpN+8alkdTtZm65J5q/Z8zTOf2ijdI6Btajs7qY5zv9D2ptvqQvCfL+YHjrXH28xaBXb+8wOewzWv4XZLXUhBK37pmyrfWqdNDjVZpapF5cPmA8A5qVl+0aXHg9s5qXU7d7hWQcBu1S6JGktq8DN8ygdaztZlp8yIbUE2ssZOMjp7ViX1iBdQNESU4zW6u2C6WJz8rHH1rOucRqT7cVaQkZlugGpTQgnZtYj8FrLuJAwZe4NSazM1syTAld3Gap248+bfn71USULiB1Xep4zVG9ujDahpOVPByOK33jC5TGFzmuT8dXSR6DL5Zwdw6da0izGVjxTW5A19L3AbFZ3H4VLdNmVj71DW5CFHvSUUv50EiYx0oobj3pPbHNBVkLRRRQSIOpo5p3rTfXtQAMDS4xTd3y06gWwhzSd+KOtJQMKP5U9V4pOKBX6DMdT60vO2j2pOaBWbF570IO9O9qb93tQNPoFKe/NIMbeRRzzQMKTbQemTR260ALR6etNp1AJJBSbqAfmzk0nU0BcfnpgUzP4U7n8aT+GgkYe3rQtLwelJjPWq8hbCj1607+IelN7n0pR7VJYh+lG0daU9ab9fwoAVe3pSnvTfpxS9c0AB68dKbTj0ptAmKCS3NP/hpn3acDxnvQLUD1qM9Ke/pTCRQUNqRajpy+tADttHIo+tHFACUmBQR+VOWgW7sMbrQvWlbtR6YoDqLn2opO3FA6UDE5/Ckp340tArW6idO9G480e1J60Dt1HhqMZ+tN7c07HvigL2Qpx9KafyNH8qKBIKTApaTjNAxaB06Ug6UvtQApPSjJpKKBa9Rf8aP8aSlBxmgew6kHSjcD1pdoPSgL9CnuptC8jpS8Z6UFhyv0pcnvTs57ikb6frQA0fMOtOAxSd6THXmgVx3TrS8Uzb+Apyt70Ei+2aQ560U+gpDKOR2o9+1PGeM0BYZTlpOfUUZ4/GgnltqG6ko/WjbxQPcUNijmhVHbrTqB2Ck9z0pR1oIxQTYO9GTS7aSgPQKB7U6jZ7UBqhPajbS0UC0eoUmPSlHeigYnNO9KSigBT+VJS9aMfhQAu2lopOaAEbrSLjPWn0bffNAJdWHQUepxS9+KPxoANu2kpc/jRuoAVaWmqfyp1ADWGeBxQF9adRQVYPqM0fdo+vSkyPXigkXJpf4ab1pR1oLClGemcUmf8aN27NBArdaXt1+lJ/FSdvagOou7Lc80qthhTepo9OKANEagzrHGpwqivT/Afk29ukjP8zfM3sK8lgUlq2bPXJofLijbCjjigrqfQ1rqqS+Qy/Mij5fSmTP1YdDzXlen+LblXghB+78tejQ3QktYjnJ2DNYSSNIt3M9b3N2Vyc7q6bS7o/JgZJ6VxMyvHfFwCFzXa+G7hFbe4GBjGRWEtTojudrYssdvx1A3Pk96vaJfNeXG4DCA4Udz71ymoaoYNttDhnlOMDrzXQ+GbWRQWfKqvCep9a5KitE7aL95HWtHmOqVwYUB3ZyR2606S+8uMhwRWZKrXGQTvVuRg4xXnRietIZqF1dtnyr1IVxwhQmRvp2FcpJpOo69eC3i0ozy8t0BY9vmORn/AOvW/qFrLHERIhlRV4wxDj8jmuQk03TrqfZPJNBk8CfJH55zXXBrqc1SOmjM/VvAet2OoLbS6MkBf7pFwv8ALPX2qhNpklqptYInF31eQkfL9Oa25vCFzNJMtjP53l4YMW3LyOODVYeD9QeM/akO3OF2xn+Yro5onBKL6s5f7DewzL9skJQ9GHH4UySzs/MJQgrx1Aya6WTwbqfku402eaNf+Wlu+7H1B5qjY+H7qaN4pbWYbemYjkUaPW4mm9hmmX19bxmDTLaGOVuPNVlD/UN2/CtfT/A+r6hayXMtv5qNw0zzo3ze5LZzWTceEb4xkW6SLu7MpB+tVofh1qk0ZlMc82OCwBOPbNWuXuHKWWtU0m6MN5p8d1Hkn5SQR+NLnw5NJtl0uaPB/wCWc4bn/vio5vDt9pRjFykyFhwJMgNSRaTqHmDyLY7fVlxSvZlcituaJOgRrsSwvH2jj94ox+IFQsjSAGyWWOPOCJpA/wDIVN/wjtzOE859pHJ4xW/Y+F4CoBEk8pOAqtgfiKmUkivZPdmZptu6pvkc5HUoSB+NbNvZaf8AZGf7Zvdj80bZP61YHhSOGRUnsm91wTg1JbaPaWLFVst3zcjaQP0NYuS6nRGDaVjMtrjTbeNmOnmZh0Yvj8a19K1GSVdsFx5a4wEuCWx7Z71cGl2T5ZrY7+g4OBRbaEFzJtKjoKxlNHTTpnQ6fdXtjJkmKa0mO6SF+V3eqnqv0rrtLiQ2p2fu167Q2cV5zbyCzZeCdvuea14/E3l7VAYL9eprmk7m8abWx6lp7eRERuGW7nrV1LyFXzvxx+FeR/8ACaSxMwGdp6etadj4kaWJ8t19TWXK9zbke9z1WwkRIwwO4dV3cj8qux3GOWOe3HArz2w8SSugUMM9MVp22sNtxLJjvWbZfJ3Owk1ARhQOnYA1BJfguADlz0rB/tRJIWKfOM4GelZaapIbhtrgt03dh7VK31KUbo1L7LXB7nNaNnallDnI9DWJbq7YLPwT1zXR2KzsuI8MOy4zStqa6pI3NPmeOFVVsZ79KvrPgeSQsnH3wMGqOnh5toSFjKOi4zk1daB/MZZFaJ+jKV5X61vEV9SPzuSQvHc9qlsrp4p8qNueCKpN5scgBVpFzjAq3F+5xjcB0GRn8K1Rr0N27tmukM0YWZJDksoAIPqRXn3irRUt1e4jwr7sHHQ/Su70/U5Yo2WM4VxzxVO6sY5uHHlhgeZBkUO0jjV6cjy2z1aezk2yIcA8e9bkOqLIp2qV77c0/WfCouN8iSKHzwF71gGzksTsYshB7muezTN3UjM0brWJ7eTBRpUPQL1+lQSatDJyEcA9mU8VjXF1tmLGXe2e5qOTWBjDIx4x6Vd79DOUU9i3dSI8nmINmPSqdxJDcrgNuY4P4ise91poGK7GZiM+1Y9vrMyyE7cA9j2rQhU2aWreHzcXG5roFcn5VXbVQM2mW7pbXUkEmOHjYhvzqSTWJrmPBGTjA45rJna4YneuT34rTmZDhdanKa7Dd6hdmW6uLick8NNITmuem0OW3clJgxJyFbpXoraTc6lGY2t5CD0IU/zqq/gPWOdtq0oB4UjaT+JrRVPMxcEjhobObayRlc91BIJ/xrOvtPN4yAyhJkOFbFeht8N7iYjzke1Oc7JLhQR9OabqHw7svKAur+3t89TJMM/hV+0RjOmmeX3EV7b3GbhfOAx8w4PFaOnXguplt/s24N/HIwQfmeB+NdK3hexs28s+Lrcw4yI3UuR75piaf4atxl/EmcdWhtiVP51spLscsoy2Rzq3w0u+8xRcQKG3YGJB+natKG0gvka6s9VNizNu8tmKEH0weorVt9X8H2aPENUmmDcEm0HOfTJot77wgigC51KZPusBbqP5mq5uyZl7NvdFTT9b1/Sb7zW1KymYDauQEZx6bh978a2tQ1az1xkhui2j6tgdv3UvpnA4PvT7K28FMVKi/BYggsVGD7A9K7HR7fRJMSwW00sqfdkl2Fh+FPn5ugez63ODuNb1fRNgezf5V2gxgbiPUMOoNMt3j1mbc8LpL1DPGFY+xI4zXq8M2h2zMLm38/cMbDhfyA4FZk2g6H9lEoluIY2bG3ywzL+PpVcsv5S4rujn7eO9ttsMxkttvy7jH8vtn0q3Hb6nYvv8tHGMuwYAP9DW1p66HbszDXZjxteGbDH6YPatJbrQ3hYQapHBJtxzGTGR7g9/pWEouL1Rave26MzS9QaaNZ4JVtFbhlkRZCuOoPSp76+VplaIRzMgyZLYbT+K0+3s/Clwyta63amduHBkBVz9PWt2Hw3ZrtMNzEVxw0ZArFySexpy9TmbTxNp2oXYikvEeRjtY3ChGX23V0UMOpadMq28kyK3zQ+cx2sPqOCKr3Xg+5VjNFbwyyg5BjABPvWDfWeu2OoC6SO8tlLfKSN8at7j0NLmUnpoDXY9H0vxZPYts1S3e0J+USNzG/phq661u1kRUVvMDjIGentXmmk+JhcQi21OAwGVcAN91z7Vq6dfnRLkIHJikb92x7HH3TWTiLmR3LKY2yg2mqV39oVWYlXXr05qtFq1w2MQmQH+6R/WrCzm6icEMjDhlYcisncq/cxp7wPGUxgd6rWNwGjyGxg1NqFmNxCcE1Xt4/J3KR19Kwb1OiNrGvHKSApP41aRe3WsyOQKEB5NW/tWxlGaYidj74p6ts2nORUXmgtng+tMuZQICoI3dqoLl2NvMfPSrSrWRaXQWJd5+b61a/tJETO7mkgd+hzfjLGcHqawdGt1kmMbcZ6H0NX/ABXqUc10ozkCsTT9WjXVEQEZHzEe1ao1SfKd74ZhMniK0tZeCPnOT1x3/WsH4o60q+KLzy2+QHYAD6cVs+G9egh168vpeVt4REDnjc3U15J4p8RLPql3JK2W85sk+nY16MZJRSPIlByqX7HsH2yO78J2lwzbpNgXr3//AFYq94Ns5LhS3PJV9p6AivE7z4yaFoPhU211exRzcAAuMsO+B69K4PUv2vGs7eKy8PWk91Kq4LYwrcn8e9dtOEm7pHDPRNXPpz4ratBY/Z2hby8JKoG4EgBl59+/515/Y/EHw/4bsJ59Tv4UZgGRJG5dumPrXz5/bfxQ+K2qRk28kMLnaPLQqMHqMk13ej/sw3MNrPeeItT3yWZBMIJYgkZAzk+lb8ij8TM07R2OS8XeKrmZbkwNlZbppFC/3OT/ACH614rpran4o8YPcSPJLL5vzSMSflHb8uK+xfEfw/0qbSzIYWUeUo+Xg/dA/pXHeH/A+m6U5MVuuSf4hml7aMdEhxoymua5peFoZL7UvPkiKiZ8lsYBAHaua+I+jyQ+IXmJADyhvwAAFe2afYoJbMxRqFSJQNox1H/1688+Kmm51lUByXQOCPoDiiVTsTCn71jg7Wy87T7tActC5XP8j+VLpkTX1jA44ZBg/UVP4fuEGoTWcvDzgsAe+KfaW8umzXFsx2/NuHPrSTKaXVHb2dqt9oCzRjM8f3/Ue/41zWlzSR6xfrjEe1WUfiKveHNZbSNTMcpzbzrtOfetDV9FWy1Ga5BAjIXGOmCRzS8yetjmtcmkWaJiTuU7hVm6j+1RQYOCV5wKo67JtvfnPy7cDHpUdvrazTMSMBMKAvpjFUGpD4i04f2epPJ3Y/EVzljIY7hFJ4IxXVXl+l8sqdEMm8e1ctOPMmBjG0Zo3EkXL23YMu3kt2rgvHsbW9m6MPmIyRXpmkxrcWuXyXU9a4L4xWMkMJmC4VlB49a1iYvqeFXm3cSOlVqlmzuYnk1H35rYz1EooooK6BSt1pOF70nOKAQtL92j1pKCRfwpKX1pKAE/QUtJ7YxTu/rQA3n60L0p3Jpo+mKCw9qTaOp4PpTulJ+FBHoNPpTu3rSdWOeKcSRQDfYYT6UUHmkOaBWHjoaawNHP0pF6UCWgfw0bqDjp2pPw4oHcB+lB/MUd/Sk3fMaAv1DPOKWkI465o4Pam/IaF7UnpTv4aTBpAN/iozzz1oxg8YoORQT12F9qM4oUUvXtmgu9gyaKG6460MD34oHoJ35oHNH40gb34oIYdj60lOYH9KaRQNDh0pPu+9N5paCRW+Ye9MwRTqOooKURlL2xSUUFdR/QUmfWjAo/hoJ1D3paBzml9KAWo0jrTaefemkYoC2oL1pR0ptKufSgB3b3prdacPaigTCkz+VJ1pcCgLhgUc0tFA9kFKPzpAvc0Kx5BoJvroH1oOKOevWinoPUb2HFL70Ed6bSHqPHak7etHP1p350Cb5tBM+nFL+dN9qWgeiFx6UvP1pFb2p3PYZoAo/Q04DPvSFe9KOnP8qB6vYFIHUUvbgUKN3c0pGT7+lAhKRhjr1pSO1Jt560ByjdnvinBeB0owKN3pQWO2+tBGfWhWPBpd26gBNvbtTqTJPA6UtBPmFN2gDGadnnNH4YNA7iYz7UtHT60UEiKMZAFKetLg7uvFJQWGOc049qTdS0AJweKP4aWighXsFFFFA07oKKKQDFBLFooooCLCiiigY73o3U2igAp2RTaVRQA6kBJoHSjt6UFajt1JS/nTCPegkcD14ooHT1pT+dACD6c0HO6gc04CgBtPopvKkHrQUx2elN6mnLz2FJ0oJBflJpaMd6X3AoLG4569qUd/rSrS0GdhmTT6KRelA0Jz2qSNNzCm/Tp3pytt6fpQCJXHl/LnnvT7X5G3HtzUBYs2SasxrvTavU9aCrG74dU3F0D1ZjgV7JoFuJbX5z8ijkmvGdDjlhuEZc5FekaRNe6lGtlaq2H67eprnqNJHTRi29i/4k1Wznkis7X55N2WK9Kt2N48MSRqhZydwUfkBW1p/w3gslhnuDm5Yfd9Kll8rR7tFtkHmMM+Y3JH09K5YzV7I76lOUdZaF3wn4d1C+uje3URiT+BpflB+ma9L0nTeF824iSIDkKSzOfw4ArzC31i5uLlI9zEs3JY5rtotcS3W0hVs8fvCR0HYVFRXWpnTlrudVcR2KriXzJI+vAAx+ZqksGiTcpbkN6/aCP0GKpyX32i3JSNnHqKx3+0MTiJlH94Lu/lXnaLY9TlvuzU1K8sdF/ex6crgfxqXcj9aoTeKreVhKlnazL3H2dS35kU6FtyiK5JC92VcA0y60WCNzJakMuORVKa7ESir2GHxV5jSJFGIxjO1Y1Rx+AFT2via4jx8sjAnkMKzp9PN1GJ4iqXdv/D03D3Fa+mxpqSr5q+TNxytDqFRprqgvtckmKvDLJbtjntVSTVtbWNjDdC6i6lgPmrYfR5llCybSnaZRx+IrQtdHdFUpEswyPud/wrL2xp7GNji7fxFqkhPmySKR6itS3n1K6jAjnw/GNyg100ljbqxaayuY24AkSPcD+QpFh0mMMZblQOp4KMDmtPbX2Rk6SMm3i1BQPtCxyN7KP0pZkZufKX1+4M10NteafLtWKUSj/ZO6rFzDayR7dhU+xxT9r3Qez6HA3Nusknz2Ubj1kU1Lb+YqhUjhjA4AX5a6WWz0xWbzSSvX/WEH+dc5qniDSNKkbyymR1DHNXz32RDjYt29tJvbJJIGcLJn86jkt3EoLvIeeFGCBXH3nxWtYZGSF1C9OO9Z03xCN0xImVCeOtPkm+gKpGPU9IW6toY2RhtOcksuDSpG95bmSFfNhU/M6cgV5wupz3jIxuRtYYBzWlHa6xbWrvZyl1bghGIz9aj2V9yvbdmdJcWrbhlCAaculhlyTt/CuJS+1jRbjN9FMgIyMZIrTs/iDA7eW0mDnB3jHNRKjbY6VUbRs3ljtkCr19abFE0JOG4x60sOtQXgVwNw7lTVhilx/q2DDjI71hys3jUHW+rSWvKSc961rbWvOPLsSOxrlL2PYxCgjFR2948TAd6myOmMk9T0G3vZZFx5uF68Ves5cYXoBzXE2+pO2Buz6it7S9SThcEc96zaLR21k4aP5jz2zXQaLMAwZmcFehU1ytndJLt2rj+ddJpqMu3AOTisjU7KzUBt/nOVxn5TzV2J2z95nLHqxqrZyGKxH7onIwG2ipoLYth8uPcjgVpc5w1K03KGRQDnHytzTbZpo18vacnnFTyWpZCdyybTknO0/wA6p3MhjYYDqMc55p8zFzaWNAbUVAFkVuu5T+mKr3uqNZs4jcsOmH5NUn1B4+srbccZ5rn9W1iLYxeUbu3rUc3Ym13qXLzWElZhJtx0GKyL7UIZI9oVSe2cGuRvtUPnffI9DmpLeRWj867uPKi7Afeaqjd7hOnGKNFtkkRAjAJ6ZHNVofD80vzbG+p4FU5PEfkkpaRhF6BpDuaqU+rXt1jzLhvbDEf1q7KO5jyye2hsP4VhbLXV5Dbjvk5NEek+GrUfvbyS7I/55Jj9awFiaRiSxLdcsSamgtmbg/qannXQTg+sje/tLw/ari20lZW/vXDE/pUN14wnjUJb2tjbL/0zt1z+ZrJubfavygZrEv7gRoRuwajnZSpRkaWteK9RWF/9MdCw/wCWZwK4W48RXEjHzryUt/tOf8ap694qj0yGQXLZH1xXnl94wk1TK2VvID0DMODXRCM5D0jsj0Q6ud3+t3d87qrXmpW+pRmO5VWGf4hmuL0vw/qF4vm3dy0JzgRqcVsp4cuDExEj9OMmtuW3UHIuHRYpiDCyhf4eOKp3Phd5lGYt7f3lNNsbO+t3wJgR/dNdPDDfQwmRvLCqOd7Yp3kupg+W5xMnhsRjElvINvRttNXQ2ZAFmjgDf8tJDjBrrW8Y2lr8s64yMfeqP/hING1TEUhiZCfutg1fPNdDJxi3uY9vod1FbqCEv5Bja1uxGfwrovDepNb3Kx39lLFLyFkklJyPpVvSdNs2Y/YrryF7BWJFaMnhi+vJlK6jCVU5CyQ5P5g0vbW3J5beh0On3328FIvJAXgSEDcPxzWva+H31VdtxfyzHriNFUVytpputWOFFvp0kSnO/wAon+vFdbo91KsQW48uNz18tmA/DvSeIlbSQKPY2NN+H+mPCzvHvkXruxzV2PwHaW8bCK0jWNh915MY/I1Nb3sjhVi2t0y3mNyK1vtpEOyNGDg8Mw3D+dYOrKT1lcTTMBfBNtbxbY7e365woGQfXPrUU3hzcGWSWRlxztO0j2rUlw5Y3ElrI7dWEUiH9Dis9ob7GIJovTJ3HAqebzKjfqY154ffTV8yzluDkcq0pOPpzWG3i7XNHn2SJcmPsxTcprrpNPvljbdcq8nUdSKw9Ys9SmiAmukXJwPlH+NXGV9NxvzI7T4haJrW211QR72bgN8p3eoro9U0mP8As12tJ5mQjen8RDDkH868/bT541ZGmilfs3lCvU/hFE+uTTaDeSLFdyQtJZSBSoMi87D9R/KtFrsZySiuYh8PXUmo6fC4kTfjDx5IKnuPrW8FmD7hJgkYw3Nc/HHNpes3dvKqDzvn9GV14Yf5960ILqWPlmEi4zyOamSsNWkW5Gn5MiKw9RULNDIrYb5sdKY+tR9GBB/T86wtQ1SNjxhT2YH+tZcq3ZVm9DWmmKbPTFQNqiI5JYcVzP8AbTcqX3Ee9V5JGmwwOM0OxcY2Z1ra4vl8nn61V/t4c81g7mZcHiq8kgjbBOPU1LNEkdE2vMMYP61WvNakdR82PXmvNfFXxc8NeEVdLrUY3uAOYYfnb9K8q139pi8viYdA0ht3QS3Jzz/uitoYepLZaDVWnBHv97fBpfmkHAJO41514i+JeheF78zT6pDvzgojhm456CvJrXwn8WPi3dHZb37QvyfKQxRgf4V3Hh39irUWkjk1/VIrfdy0UWZH+ma640KVP+JL7jmnipy0pxM7Uv2qkt4JrbQtPlnkdwxllOF46cVwT698QfiHcN9lhlSNzgmGPaOT/er668P/ALPvgPwTCrRaadQuVgdme7bcN3RTgADr29qytNhimaMRRRxKG8po0QKAe3ArpVanDSnH7zi5ZTu5M8d+Hf7KOoeKL0t4h1cW5Ub2iUl3Izz3r6n+EX7PfgjwjcJINKS7uIXAM15hxweflrM8Br5OtuzHDiNkHPfgivVdBuCr6lcSnDECVgOOScH+daxqTn8TOGtBU3ZGZ4kjgGrRG3gigt7dPMCxIFXGWI4HtiszU8f8IyzkbpbyTeTnttH+IrR8U3W150UgNMoiAx29a57xRcRWDadYRsS4X5snOeVX9MVd9TJK6OZ8YXkcNtHEOWkTAx7ACuQ05QysvQ7sD3re8XSG51C2RR9wMcD3/wAmsvS0VVV3OBnnPauWXxXPQp/DZHonh633wxqcMsUWD6jA4z+ledfExUbxJbqq/wDLup655713uk3JhnO04R1UHJ65rz/4pN5fiaGYcq0eOPoK1b0OaMfeueNeJJn0bxNpE2doaUr+BIFd3qyJ5yzAfMw5ri/H8TXa6fcIOY5Cc/T/APVXULJJcW1jIRjzYlOTycbc1a1imNp3MiO6e4vo0JxtPy+9emyQJqXhuW2YEXcRU/7yZzx9OK86m0t4po3Xh+ScV32jzSL9jlkG44Cv6NS9om+VFvDy5OdnL63obzLHI3YYNUbTwqZJt0IPP3u+TXq3iDw4VZNnzRN0OPXkVU07S10+Ze4bHP5VlOo0dVGjCWh55ceG5o3XaoHb5hWJe+Hp7aWVjGcdeK901HRYuZABu6/Ws660MXFuDsBb0qFWZvLCxeh5Ho9qy2E046Kw3Yqr8UNMj1TwX56KGKDDV3fiDwzcW0NwLRSqyD5l9a5fULeX/hHXilXIXIdSK7aVVVDyK2HlSPj6/h8md17g45qnXR+M7NLPWrhF+7kkVzldpwPuKMUlANB/WgdxO1LR9aKCWJj3o56cijBx6UetAXFp2RTAMj3pcYoB3E70vTmkA5OaXnFAdAopMdcULnPPP4UAO7801sYpx5xTSooC43PtT8jABpnfFLj3oEwHXjpSEAd6KKBiD60vTrSbaTqaBbilfegg4HzUHnr2pF+8KCdWDKeBmgD2opeCvHSgY3HFIPSlYGk/nQVeyH+xpuemOfwpR24xRx70EvUbznmnbvrSfhS7frQV0sNz+dKrYpPpSUA1oOz1o600deafQA3ijd2o+9S/jQD0E9qSl6+9J0oFdoTmnfnSdRR70Dv3EPSlopO1AC0mBSj3ooF5ic0c+uKOKWgaCiin9/SgSuMbvSDBpzLUdBWi1HN0oHrSEYpd1BOrD1pOvSjPYc0lAahRRRjFAmn0HD9aeuMH0pi9KkoH0G57UnSn0ygLWQY96Xtij86TOKA2Wou2kwOaKUCg0EH9KD70U/Ax17UEbIb+NN5p55poHpzQKwvrRk0lKPc0DWxW9e9HOOKXHXHFIp9PyoKsOXHbrRgc9zQOCT0pBjmgV0OqPmlz68UmTnFAJ3EI96MZ4pdp6g5pdp9aCh3+eKWmd+tKRwaAEz82Kd700cUNlgKAHb/XijPcU3I4GMkUuB1BoAUc0tJn5c03dlqAHr945pW60nfmigBPbpS0HrRg8UCsLupab3p1AwDEjHaikBzRn8aCELSfpQcUfTrQUwHU0tHrxRQMKKKdzQA2lHvS/wAVJ0oFYME0vb1o7etIDigNB1J7UYFJg5zQSOpAuPWjd15o3UDdh+0fhTdp70B6fQGjGrjbjvS+1HOM4pMc0FDqT0paRvlGaAHL1paZn86PWgVx3rSUUce9Aw46Uv8AKk6HrjNKPTFBAuz2oo29RnFKMbeaAQvbmjik/Ghs8dhQWOVSx6V0Wi6LLcKJCNkf94jrWDayJHKHcblB5Wu20/xBHPAEELRqRjJHC/Sole2hUbXvI1tKsrdJUhxjdx15Ne6eFtDtvD+mxvDGPMYZLHrXhfhOzLeJLfMwkVmzur6Nkh8mzjAOflAIrzMQ7WR72AjzXkjPvrksDI5wPY9K5m4UXExYfMRwDit/WoZFs1IHBHb8ateEPA2o+JGX7FbPKMfMw6Lx1JqKbS1LxcHyqVzFsbWOCLz++OBmoobh5LtQOcfMa6Txt4P1Hwo0UdzbPHE/CyYyp+hrHsNPbYJiOX6ewrSW1zzae6sdbp8yXFp8p25BGM9Kg+0XFnIFdWI7FVyCKgsfOtcIuD/Wr02ozWMfmSQN5YxuIHavM6nrt2K1xqg8v5B5p7ovXFQ2esWwuADuh5+ZWGMVtK9pqVqJEMbqRkZAzisiTQLf7XujZlDHON2f50aW1BPU2zpUWpKWt3CSY+VqX7G1lDsvIipX7sinH61Z0vT5bTHlzFh6MK15Gn3AMVK4xjFcvNbQ6I67FCOO4kt0MU8bD+7JwT+NH2uaPC/ZZQ45JjcN/I1Ymkt41xsXOOgrmvEviqw0u3JdlRlGNvSpjeTsN6HSf8JM1rE3LB/7rdaxb7xtFz9rESL69c1414i+KDXDMlkCn+32rz/UPEd5qTkyysT25wK7aeHlJ6nNUrRjse8a38WtL01mSCQbwOCg6GuE1D44XrzMIzvB5zntXntrZT6hJsjRpXPYVeuPBdxZ2vnygIrd+vvXpQw8I7nBLEyLuqfFTUr66kYXEkaMeFB7fWubuNaubqZpHnkfJz1NT2+grJkH5iTxXRaL4JnvMhIdzVbcIbI5vaTk9Wcf/aBWVWKu3PPFO/tR0uiypL5e4EA9cVqak1tpE7x3BRSpI61b0OSx1OUYZCCcVEqrivhNY07vRlc+IbmSSLyy0Q4zXpfhz4iXWnpG0yma04+Vf8ao/wDCBia381YgI/U1FZ6XBYsbRl/dS8ZBwQf8KuKVSN0ZupyuzR6dbeM9K1K3QwbblivzwyAfKf8APpiuM1rw7bX8kktqwgyc8npz0zTG8J3Ph+2E8X+qdgQwH6UsmpSeQo2hX/if+97EVyz909TDpSWjMFZNX8PzqobzIux6giuz8K+Io9Sm8uX5XI6dMGsGa4W8hUFlBUY2n0rX8OeG7i4fz7eJmC/xKOBXZTpUppSNajlBHZSWjNw67sjhqyrqFoZMFfxrVmhu9Pjj84tgY4auj8VeFpF8IaL4htCLi1v1dWK9YpEOGRvQ964cRTjf3B06vKlzPc46zUbveui0tNuAOT+tc7aqMZJAxXRaLMrMBnPHWvMmrHorQ6azkKsCODXY6PK+9CDk4riVbbt5xXZaHGrNHk9uuaw8zWEu56Hp/myQopJUZ+UVrNnaEYnb3CmsTScbMNLsVe7EmtnzkxkMCO3Bq+hzyZl3zQqzFt2PcVkTXMDMfLkZ19+DmtvVoWmjkK8jH4Vx63SwzBHZOvORWck0i42kizdTRNGPvAgd2zXJakvmSOVY47Guwup4ZFcYjOf7orEvLSNh8uFz096S1CLscjNaDG9hn+tUrhJZm5/Aeldoulbs/uiw74GaVdNdmMaWxkbsoGa6lTkYup1Zwxtgv8JqaONP4uPSuh1HS7iD5Wt5I2weGWucmby2IwQR2qHCRManPsT+dGgwKb9obbxj8apLJ1B4qC4aRE+9is2uh0Rj3Jb7UGhX74HHevN/E3iQw7gkm41u6rIWDEMznHQVxF9pclxdL5gwmecdq0px11Kaa2Oej0e68QXP2m4LPAD09a6bTtBgtWXbF82OF9BW9ZLD5MSIgCKMYx1pNQvre0LSFgrdPpXS6ltECp9xjiO3YSuMRgjO49qqa94xtNNttkTrLI4yNh6VyOraxe67K8ForGHOCV/iNdR4b+Bup6zZpeXUgt4+6scsR9KuML+9NnBXmonmF/48vFu2MBYJnP41Qk8fX89xmWYoua9J8XeE7DwtpN0iQqbl22K7ckV5OuklpgoXc2a70oaaHluq73RFeeIprqR3LNs7fnWcfEDpyHw2M13XiT4c6l4f8K2+t3VjJDp04+S4ZcKx9jXktxrUPmELESucZrWEVL4UZzqJK7Z2mjeOr22ZFFy4ReeGwa7TT/izqFswMd27KvADGvLNFso9Vx5Bwx6g10/iT4a+IPCdrHc31jcW0Ep+RpUK54z3olThJ2ZEa3L1PYNE+M0bQqbksXzzznNegaP8TNG1SFEjnVJP7rcNXxp9rntWCfMK2dP1yeOSPzD8o4GOorkqYOL2OyFfVXPuDT/ELtgW00Z4z8y7v61uW/jG5tUPmW0LdtwJA/lXyBovj/UNLkQxXLSIvVGNeleG/jbbXKiO7cwP7ng/jXnSoSh5nYpRmj2+XxpvjzJGqL2+finQa2Z1EiyxKrDnac1w+n+JrLWP9W6niti3C7sgAfpWN7aWLUUdHcahFdQ4WXGe4NUTptndFA0sjsOn7zimQ28TR5dQTSzR2VjCl06P5aMpkaFN7quQGYAckgZOB6VcJK9jPlsV7jQYFmjjS7CSv92NuTUllb3/AIb1q0u7e43XlrIsqeXkYZecH+X414R4i+NHjjw9411RPCd7c3WkJK8VtJc6aF86PszIwJBPv0rmZPHHxY1a4M2+8WTOR5cKp/SvY9hypNTRxRqVL+8tD7P+LGrWEmtWOvQBEh1aEXCozhSspyHUe+R0rjofFBWUxTq0A7Zr5T1iH4reIvs7339pXK2xzD5n3UJ9B0FZWqWfxJvMRXUmoSY4Cs5yB7UPDxlb30EJ+zVrH19qHjTSYCkL3sck8nypDEd7sfQKK8r+K3xE1Pw2TAml3mmvIMp9pjKll/vAEdK8z+DfxE8R/A3xrb+J08PQ6nqFurKq6pA0sY3DBOMjkdjV/wCPH7SHjb4+eIrLVdahggNmgS3tbK28uNAG3c9259TXoUsHTspcya9f0MpYipf3VY5W8+N2s2cweK5uFlxzuIIPA7Y9a9N8K/tCaW3hu3k1WQ/2jzvjiXOcdDXh/jKLxJ8R/Ft/rl7pwjvNQk814rG18qIHAHyoOg4/OvoD4L/sw6Rf+FbLWPEEd6t5NuJtWwgUBiAfXmssTGhGGv4E0ZVr3bM2++P99qJEOiaMzueBJMc5/wCAipI/BHxL+JUIN7JNp1o31hTH55NfSfhbwHofhyIJp+mW8BUff2Bm/M11Qt1IyRmvI9tGP8ONvU7eWTfvM+bfDP7I+haXi4129m1W4bkrH8iZ9z1r1Xwr8OfDXhUKtho1pGw5DtEHb8zXb3NvlMAYqOG1GVOOa551Kk3rI6IxiuhLboIsFQEX+6owKiuSDJknjrirzIUiz1xWZqTKluJF7ctz+tTrsLQ57xFqDRxnYwDfKCPVc5rhtBiV9dljz8shypHY5rpvEl1HdKqhtofgH3rl/D8bpcyH7s0bdfpXRDuS7crSOlt7WXSfELH1lUgeo29q9a1B1t7FsDEjLCQF/i/eAGuAuLdLy+sbpT8rBSy9+hOa7TUnlXT5JMsXWJQhz35yPpXp09DxK8uYzPETCW6vtRZ0WBHAiVRgHgYwPzrg47j+0tbN1I247MgH65zWh4n1Iw6Pa2+4+Ygy3PVj1rM0pVa+ldCAioqc89gTVv4rCjH3boz9SnEniBYlBIWPn65/+vUNtbpJIgPyDcSfaiFseJZHYbvMyh3c4BGKi1SdrfUvIiOFZ8Z/GsJWOmHMjsFUW9vayA/K53L64BxXFeOo1vJIZQSRkCux8k/2f5w4RflFcvq9st23XKrtYflQxwV2eceJtPQRRrt6k44q3pYE1jCBnegwT6YroNW00TQjcPu8iszTbXybsKvCupB/n/Sp9prY7I0eaKY0R/aNhUZ2nBrsdPhElkIduecjtiufgsSkkiqee1dV4Zt587ZVB2oWGB6c1i5++rHdGl+5aZbGqM2jtA5y8fRj146j8q2dL06G+0lW48xcDNc/dWoW4lPQOMjvVrQ9ej0y1nt5WGFXuenetpPmRxUfdlZF28jkXAbnZxn1q7HDvhSRMbTwc+tc3/wlllfOY0mVieDzXVaOq3FqDG24ema4VNXse46b5btFC4tY/MZZUBzwCpwa5HWtFWzhmOxTC2TnFeg6jalolZRyp+b/ABrM1CxW5sZEbrg9RTjVcJXRyVKMakLM/Pv4tWaweJLkoPlLHtXn5GPavoD41+Fke+lkjXbIrEH3rwe6t2gkZWGCDX0NGfPFM+RrU3Tm0V+vNGcUuPWm963OWzFpfxpuScUu33oDcPU0vpSbcfSkLCgOg4DpSUUm31oHsO/GkPFFH60FCZ/GjdQ3SjIoAM5470HNN3fhQG55NBLYvrSUN9+k9BQHmL65NJyaXb+NL/DwKCbroNIz9c0h60vv2pMd6BqwnNHrxRj14FHFAuotHQ03mjkketA7sce9J/EKU96T8KBWF596Ur3pC1Oz0zQGom2m5z7ClplALXUdkU2ndKQcc0F2D9aX696PWgcUErYMYpaT3zmg9MEYoK1Ad6RqXHrQRQSNopcY60e/bpQLZiUnbmlplA35j17UU337U4HigFawUnbmjIpMmgT10H+lOqGndvSgew7JpKKKCtwppHFLzR70E21G0Uv86Sgqwo/WlP6UD6UpNArIb+OKdSetNoJ2JP5UlIvSnNQVuH50h4oox+NAgpQ1C0lAC8cUvSm0vFAB+NJRRQUhW/nSUm2lA3c0EJEH3aXP41Fz6UvP0FBoPOMmm7vWjpzzR1U4oItqNJBpyqC3Xmm7PapFA59aCxGXnjgUY9KX7uc800sd3SggUmhSeeKaePalBHf60FWHc85FLzSbvyzRu980EgM0vJpF604daAb1E6ClpGzR34oAPqKXaAOnFL+NJ34oLClbrR/Kg4oIDmlpOBmlOO9BTEA9aAvvQD2xS0E8ofjikP0paT14zQO2gfjR/FRz6YpaB9A+gooooJdx9MpzdKQfSgNxKOe9K3WkoK0Cnc/WjmloC40rzzwaXaPSjIoz+NAaDlwval3Zpu78KF+v0oJuL9KOaXnHWkUZNABk/jTqatO9MUANyf0o/hz3oalx3HSgBhz0qQdaQjPWnL1oASnL+FMbPSl44oDS46ncBcU0H1oLc9KADb2zS+3ek/SigV9R0Ei291HK6+ZGrAshONwz0rc1DVopYY2t1VNx/wBWDnaPSsHA5pVUZHc0Gh0+i3F81yhtPMMgORsyTXo2n+LvEtr5SXs18kA/i8jcQPpx/Oq3wLtTeeIYnbBC9OK+jNah3Q42hgO2K82tXUZWcbn0GBwbrU+dSaOEsfHnhu6sYrW88XXFkQnI1DQJG2nHI3RyE/pXe23xO0Tw/wDBd7vwx8SNPbxGs48zQDps6TSoXxjeybSMc8GuW8VWsSx75IIyc4GUFS+EdSsNPmUnTLWZj13RLn8DipjWhL7Iq2DlTjeUrnqeqa4nin4aqZgrtJEs3B3KsgAztJ/KvK7ORwYoNu4k8nFb2teOZtSklshCLa3RcBVA5P8AhVTQLBrjdPINsY4U+p9qU37p59KNmX5rUQxhw+SuOlV7i+Kx5Pp09a1rq3DQ8HHHFc3qFq8kZCuR9K8vS56+pBHdKkrGE+U57L0/Kmy6i8cgfdg59a5yRLiG6A8xuDzz1q9IzMhPf3qrDsd/ouuNNANw3++av3WrSBSSPpzXnGj6hNay4DcVoav4lNvasS20461yyjqdUbbkPjDxuujxy5cI+M/X2rxTVNcu/E96zyu3lg9zTvEWqT69qUgDsyKeDVaG1dcRp1brgV3Uaajq9zCtN7Ir3TjmOPr0rd8M+B7nWLtSy4jJANWbXwhNbzW7XCgbsMQT0Fe2eH9NtrXTbV4lUNxnGK6Pa8uxwVKMuXmMXS/A9n4dkEaxZJOS7d/8Kw/irGLHT4YYV2o7DkCvYdY083vkzAYO3+GuE+Knh2S68PpPGm4xEH+VVCpzPU4eTS7PFYyIWRtwPPSvpb9mHx18KdE1a8h+JgENi9oTBcSRPJHvzgqdoJzjpXzdNp+10LfdIrRijimtxH/F0wKmpbqRHW6Z5x8XNS0rVPiR4ludAEi6DJfzGwWVSrCDednHbj15rnNB1Cay1SF42OQ3Tsa6/wAQeCJbi8eS2GQ3JpfD/gGeG9iluOgP3RXd9YpKA1TlzLlPtj9jvxT8Pm1iWL4iS28FlJbEwzXmfJDjscDrjpXkXxrk8Ov8TvEh8JTrceHVvX+xSIflKcfdz2znFc3awR2dv5ZfK49OlZtxumkRUHJbH1rGjVjZ2Q5xXPfqez+FVTVPD8STjeuzFc14r8Opb5aAFR1211XhCH7DosKHGdoGKyfFLNNIUHp+FcVST5j1cNFI81+yESCR2+XPIHaui8dfEh/BXg3wu+gapol7/aEcss1vbzGS7tWRtu24jI+QnnA9qY2kyx4ZmXHtW/oPh/SrpS13p1vK2Cd3lDcT6VdGtCnrJXOmvSliIpRex5tcftB6lqCmN9Ls4VZQreW7fe/vDJ4zXu/gLR/Efjb4X3mo6NrnhVre0Uyvpc2rxrOHK8nYzDDEe3tWVD8PdFmY3f8AZNt9liZfN+U4AJxz3xVrxh8IfCb2VjdWWlxRrMdjgnqfXjsa0+s0ZO3Kcv1arFW5rHh8HxkNhdmK9tWUq2CEYHn2roLX496Pand9kuh3xwaofFLwJo+i3Wj6Xp+niLULqcKWDEgpwMY+pFer2/wb8IxwRxPpSNKigPJuPzEdTjNY1JUbX5dzshGte1zzlv2iNPmuF229wFz0wM9frX1L8B9H8R/GTw3JrXh3SPtNnC5iJluEVt3pjOa8AvPg7o8mpSLb6fGkSn+la2n/AAd0+A7o4Gjz97ypGTP1wRXPz0LfCzqVGtJWU0vl/wAE7fxx+0gvwq8VXvh3W9BvbfUbCTy5ljMcig8HghueDWe/7dHhp4wsuiaqrqeCix8/X5qk0n4G6JPCT9jQnOT5gySfXJ61pRfs/aTNIFWxix67KXtKHSLNFSa0lJX+ZzN9+2x4cuwVOm6wiH0CZ/nXG3v7VekSXPm21nerzn94Fz/OvYm/Zz0vtp8LH2SsDxZ+z5ptppzzRafHuXsEo5qLXwv7ydU7Rkjz2T9ru1YALpV1LKO2VUH8a6T4Y/tBX3xG8baZoNpo1rbT3kwjja7uxGnryx47Vzek/DrS1vCkljGWQ8rjrXpWk/C3wdqGnop0mOObg71Jzn1q6dSjF6xCrRrJfEj6fm+F+uW8CMp8P2hkXknU0yc8dzXlf7RWoaj8G/h2t+jeHrwzXEcUsdrqqPcFSeiqDnGepGf8eP8AD3w+8OXU2qac+nAz2MzIpMjncnVWHPoasn4a+GuGfSLaUqQQZFLYxz616dSpSo2ck38keIqKltO/y/4Jf0fWXvPDdriSVoruF2WN5BIbaQNgqHH3lPB/GuP1bzI3biu0+xR2lslvAqxRRjCIowqj0FRr4aW+hLyE4x1AzXmVKkajvFHTh6fsVds82imeSZhn8zVhlaRSmDuIwK17rQBbXJU9GJAzwRWvpPh2KZiHOdh5brXNOyV2esp9TjpNCzbs0qEtjjnHNc9eWKWoDf6xM/Mp4Nep+MMWtmgULlR268dzXmGoRzahs8hWlQnl1GRn0zWClfY0p3nqc7eXwtmKINqMchQelUGsP7cuhGd2z+6K7rwz8L73xZrlvZIyLPcOypGzgEkLuPBPoOtbU/w9l0OxsL5I1NreM6xTKwYMVbaeh9QfyreEHuFWpGPu31F+H/gO1jVHlRS/GBjIFe0Q+G4rXTykJUZXcVJ/lXJeF/DJkhgcTMr5+Zc8da9Ohst1uEYZwME05S10PDrOK6nyF8fLD+z7+FAPkZ8/XivJ3sF8oOB8zAla+kv2kPDLzWsd3EmVhODjpXg9lHHJborffU118zUFJHGrXO7+OX7VB8cfsv6H8Mo/Ci2F7YtB9o1TzVKOIyT8i4yC3HU+vWviuRSDgnFfR+saLHqaGHZv46Vxd98JYvMWUM21jnaO1dOGxcYpxmrGdejFq8Dkvh+sq3xkQ42nIP0r6S+NPxxn+KGh6faGwezI2SXrSSLIryIu1PLxyowSTnrkDoK8y03wvBo9qQmI3Xu3pSXcyCMbCGrSVdVJXSONw0szlLy1Esg+TnPpWmfDEq2nmCNl289ORV2x0qTVtShhjQ7mb0r3jQvBIW3iaeH7oHBH86pyaV2bU7x0PndtKuY7K4mVCwQq+RzwRVa1uts2xhnJxivevEHgmPS765S1VUt7iEnysZA6j+decaf8ML7Urpbe2aLz8Ft0kgQHAz1PsKxlKLPQpqT1SIdG1e90tY5rd2eJTyB29q9j8E/EaDU40jkfEy8MG6ivMtH8M3Nl9pt5oyJ4zmSL1B6Ef57Ur+HbmGZbizDBgf4eDXBVjGW56NKV9GfTmnX0dxCpV1Zcdc1oQj5hjkV4L4P8e/YLqO11LfCTwJR90/WvbNGu1uljKyCQHuDzXnTTizolTsrm41rHNCFeKNvqgpYNLRfuRRxgcjaAKtLlMAc1IrDcc8UKfQ5LLsVb6zaOxlOVHQ/Ke+aRfD8GoRxPJFvO0bWxz+dXL1vMs3GMcVc0libGHH93BrWPwknPzeFxNcRB40uIV4Mc0an8jir1r4Z8PrOM6BDbnP8AFHu/riukjjK4OMGrcajdnHPSri33M5RUuhm21jYwH/R7CCE9AyxAHH1qSaMHj8q0PLD5xxVN4wJMZwKECSILZcSjGfer+3HAqptKyDHNWW4+lSa2HMm4ZA56YpfJKr6HrSxsdwB5/pUkmduaC0ihcOIUO49a5W8uZJGmEjYKKRgdxXS3yM4KjrjI+tczqDBZ19WXJ+taLYErHI6tuWDKgnByv1qx5Y+1Q3AGFuUD5/2j1/XNWdQgSSM5+6Ow9Rzj8qoMzR/YI2cuPOMYHoSMj88GuykjnqtWO08K2xvGiV+Yrdyruo6ZGVH86u6/rEyfYIQGHmSKrgHkDPNWfBVj9hsdSuJdwMz71HbjIH+feqmtX1pvubvkwW6liccj5QSPz4r00eDJe9ocF4qvvL8RGzLbmj4YE5w3Yflj862NEt91mSuPNlJP1zwK5e5VdSubDVzuMt7Cu+PsjDg/y/Wu08NrsnvBIMJawE/N/exx+pFTHe5tL4VE5W1hZdTuCxXdH8pNZuvSfZ3jnA3MZUxXQaYqySX0rjAZsEr1Gc8/pXL3G64urZWyUWTJJ+gA/WsmjqjJdT0ZoWPhdyf4tv3f8+9c5NGcnI4GBXZzDHhO3jwd8r8gdRjA/qa56+tiJpic/MQR7cClURFG12cxqTExwYXI5DE9OtVfJRbyBv4FcA49DWvNGy2jb1+Zfmxj3rMtYnupHUnHIJrmemp69ON1Ys2ECtcjPPY+9d94a0VppV7Rt8pHsaxvDmhrJItxKv7oV32nTxrNGiDbtNYRac7s7ZRahY4TUNFmiuXiwX8sbt3+zgVkeJPDZ+xx3ETfMRg+9eoTWaNqEh4GQQPxqhdaLttWhcg4GAfb1rsdrHnRjZpnyb4stZ9DuDcW0jQyQthlB+8DyDXpXwV+KCaoqWd44W4HBU9/eq/xe8F7bOSdAQ7Lgkd+OteDeEtTbRvFFvM7+WI3+ZunFedJXkfUU7TpH3NdTCTgdGFUGh2/Kx4xWb4V1RdasYZw+5SBjnrWzqihEBB5rE4JR5dD5b/aI0d9Pme7jBCycH0r5e1p/MkzjB719v8Ax70cal4MupVXLxcnivhjUpi0xQjG04r38DK8Wux8rmMeWafco/pTT3/SlJ+bNJzXqHigF70tIFpaATDGaT270tJzn/CgBP0pe9J2OOKFPfNADqD047Um7viloAb+FLtpaTHPSgb2E4NIwNPo25FAlZDB65zSnBIIFKcdAKbQG4uBmk+tB7UccE0DVgPy5pvPNSfwnmmfhQSrXG805enSk780UDYc+9IRjvS0U7C6CYx2o4607dzScc0hiFqX09KKM9qCfUTHb0o/SlHWhunWgeqYh7elItL7Uo4PX2oGN/rTqQDml4xyMUBsIv1o45IpeM03dQK/UdSZ4pD0ak3YoHdh1pexFJ1ooE33A/pTKfTKB7hRRRQAUUU7dQCXUO3rR096B1NH8VAa3DdSg5pN1HbmgrqGeTSfhil3Unb3oMne9wHr1pKduptBSY7Ip3rTeKbQKW4UU/PvSduKB2fUOnvQOlNp9A9bhQfal9aSgphS7qSlHPWgnUG/Sk6daVutJQAUnrS0UCuFFHPNITigvoQHnGDQvbmmq24jIp60C8g20nSl/ipv0NAtgyKd24pB9aXdjrQPcTcWBpOaN1IfegTFb5vehVPIxxS0/wDhFA1sNCjp70jY5A60rUuO55oBeYg688UqnHakLDpRnIoC2tx+eaTuR1pnDHgU5c85FBQvvRQOtK3WgWoEZpPw4o6j2pd1BOuwcUtJ6UZzx3oKsG6helJ35peaBWsAOaWmjrTiPw5oFqJtpaKVetAWYL1peKbTh0oACM0tFJ39KAb6B0680YFLRQVYMYzTfqM06kP44oD0E+Wkz81LjH0pV6UEsVOpo3DPrSr703O48igNh59TR68U7r7ioxnueaCri8UZ7Ud+aOmMHNBIuM5zR6Cl9eaOPegEFFOpFHrQVcbjPWkXrTiMUd+KCeov40mfejuTR1BFABxzmlXikAxTunFAIQ8ZPT2p69ue9MxnvinL94UBZn0B+zdZifUixHIHXFfQuvaeI7cEMea8N/Zph/fO30r6H8QRBrE4Ga+exXxs++yuP7iJwnjO3H9lglewP6VxOh3ax6hGN/8AHXpHiu387w+rDgmIEflj/GvGdLuNurxRHO0yDJz71lB2kjrr0/aUmem3dtE0ZuWGHkKoAPr1rfANvaqPuKgAVfas25jjnt1jyP3cir8vrnFaFvA8xkL5AOevpXZLVHx9uWTiWixa3Bx1GKhh09ZoycZP1q2qAQqnpV2xt/l+71ry5Ox6sU7HC6hoYa4JAxnoKrPpzK3PFd9facrYbGMVjahahYcgYxS5lYu3c4+SD7OxJ4x1rh/GGsfao/s1sTkHDEfyrrNekmlzHCDk8H0rF0/w1+++Ybnzyxpxte7Ls9jktL8P3lwFSOLOerYrpo/Dsdm6su6WZcZwK7W10U2sKqcAYzViGzWHe+0E+tae0bLVFbswbHT5byVBLGdo6HFdhZWM9qqZDbF5A7VWsVZ1ZgfL5wNvWtfSZJkYrM5ePr87VLu9UbRSSs9UbtjqnnJHE4PyjGa35tDg1zR5YRhlZcbaxbO1guQrxMoLehHNWS8trKUjciQH+E8041JLc5qmEhUXuOzPnjx14Xu/DOoSW0iEwqxMT+3XFc9poZZNzfd619GeLdJbxBa+Tdpv/wBojmuL0v4a2NpeOLsTXELDCpG4Qg5HOcH8q6vbQnoeZPA1Iq6PNZrxIwxAxjrRbaku1QcZIyWxXomsfDGxu5ibSV7WIZyJsOfYcAfnWSvwth8wbrt9gHsDSbpGMcLVOPutU85doOT6iuu+Gvg+TxFdpPPPBaWsZ/111KsaZxkDcTjPFasHw70zTVV3Rpu/zsTW/bwW8EKxxovl9RtGRTjXjHRI6I4FyWrN+6uNP0tUiNz5qIv3rUbxx0GcgH61wWq+IPOnkYrgZOBn3rR1qU7gu7PGODXNPZswfIyD+dZSqcz0R6tHCQjH3ncsprEcseOc9+K0NN8RC1mykbSBQccViW0IibJXn3ra0/FwuETdjrisJbHVCEaexeXxFf3zZSNkTGNtdLo+p3MkNnDMd3lSB1Dcjr0xWbZ26Wse8HcMbsY/On+INY0/S4Xu45jGFg4Dd5OcKP0pU73siMRJKm9DF8uLx9+0JdzOP+JfoUDSO3beo3H6fM2PwroLXXr+6md423RlyVDD+GuF+EupSWHg3xHqLlTf6xeC2bd1Cglnx+JFej+GbdAN3UBAua1qrlduxyUWzrdMhVYA7j525NbVmmQMJu+lUbOHzAq44rpbOOO3UBRg45rk6nor3Uami4jbEiAKePpXSwyQhsLwKwdNVXwTzn9K2VjG7KnI6ZrR7GMkm9TUikiwMtg9c1ma9AJrZuNykY5qa3jLtg8KDUlxDuhcKc445pRucs4JM+btdshofirJBEUjdTWxDvt5t4O2Nm4xWp8U9FYW/wBqVfnjOTj0qnp4S80OGQHnburT7Z2zqe5F/I9B8K+F5dY8VWU1rtWe9sjgNnEkiKcpx3IHFZs8iszqcqVJUq3XINaPw51r7VoN2IJWGqaTPHcw89v8Mj9azvix4h0yz8aQalEy2ln4gtxfxxMcCKTO2ZOvZx+te5WpOtQUktj5eEvY4iUH1K/3uOorRjuFt7cOWYFeRGB3rG0vUYNQUSW8iyx56owI/Sr1/Iq28pMgHHGeK+fXNF2PVeqOcuvNv9QkckEE56V0emQpFbgfrxXDw62kF48Cncy/rW5/a+63VFYAHvmuWrzN6nctlYxfiXqKyQtbWw3ylNrFecVj+GfE1hofhODTJ7e+kvIW3j5k8hmPBbGN2cCtd40url0LZZecmof+EfS6DFhyx4rSnPlXLY6ocsVZmJqmuwXyrIn7mSMY44PPXn9K1rLxNNdafp9kz7rO3G1I1wFU5Jz7nJNMl8FnnbH5vqMVY0vQI7CIPPhYt+Cqj5vyrXnaXuly9nUWp6D4U1q2VQHOD7jAFegWd1BNDuEg2njOa8ftrqG3gZ13eWvA3DBPpU66lciPzVik8rpv5ArKM7O7R49fBqps7Hb+NvDsXiHSbi1cb9ynHHXivjvxZ4Xu/C+qyW7RME3HBx2r6RtfE07NsWSRT6MT/WqGraZZ+IrlTqlotzEPvBW2Ej6jNd0K0epwfU6sL9T5zg2ww72Hbk1kTajhQA2RnPFet+NPhf8AvpTpLttZziOTkBMcc+tcNN8J9c4UJFt9d9bRdLe5zywlZ6pHJ6ghu1DL1IrJtdJmurhVjjLuT0Ar0uz+FerYWN5YY/c5Ndh4T+G6aHOl1LIJp1bI+T5fxzV+0hEuOBrPcj+GHwoNhZtrGoQlUTAyegJ6Cu51K7jhXZCAyjoat311ealGElmYQjlYU+WMf8BHH51TtdImumY7WaMfKWHIFZVK6ekTvo4FQ96bOb1BftkqvIN21SOK52aNLGXzUixtbqBwK9F1TwnGlndLPPsKKGGxuoIyMVyV14ShdhDHJKQ8Zbcx6kDpWOstz0laKtBGVr3h+XVJra+tmCXSxlG2/wAScHB9cGq2k6PeW7L58Ya3kOfMTpXX+GdPnjs4o5j80Y2Fs+nSuus9KjtY5I3iZtzhSjcBT3rNycdAcFa/U8quPA8OsKcrwBkbB3qz4dn1TwiyCZGns843d1HvmvWU0m3EiBFVN2c7eoqlqGkvb+YHRWhI54HT1rGUlsOLsrM0PD+vW2sWolikXOK1iwYdK4Oz0AW919osnMLN96NT8pro9J1KZpFhux5bduODXLJW2OecFfQ1rpCbOXYeqk1p6EqtZxgjJIx+tV5Iw1rIeTwQK0tBXbpy4GG9a0g7xZzS2LrKygDacetKilcHBI706MFj1qWSBljBzjI4Fa3MthqzBVxjr6VTuMZDZq7CpjTcwBIplwVkhbAGT2FbJXRSjqUYcyPx0HerEmW9zUcY8vpyKdNJ82BUtcpr5IlhxtOTzTnbb1PHpVWKTymOcnNP3llbFOLHbUrztiYN271zGoJv1BoumOB/OunuEIjyOK5y8hKXDSnn5hg1Vx6HOXHmXFtPbqyiYSEjP5GrOl2qXkcrOF8yGQHdjPPf+dYmpXn2PxFKGyQZcuuexPIrp9A09bg6xaqGjDXv7h2OfkDcfyxXpUNUeXiFynodjaqmF3BYyhlIJ/h69a8y8ealDb6fc2STYFxKCQvp/wDrNem+SsenyXHmgfZ4jEy9yWOf5CvDPEeoDV/EjSKmyJnPy5ztA6Cu3oeXHWRo+EbMX+o2lryYxwue2SP/AK35Vt6pcx6bZ6+0cgP+kCBP9rBwOf8AgNM8G6ebe6NyxEYQmQA9MAZx+OMVk6xL52i26EgyyztI3OO+P5ZqHsbR96fkVNNunkhYpnDZBz+FZtnGZWhU9RLk+vXitXRIHbzQBtG0kfU1X0qxI1UJnhByKybOxLXQ9LMBktYYwAPLHJ/KsnUFEupKnTAXoOOgrZs7gf2WwAI2tjP4D/Cs9VF1qIXvux+XFObTaIpRZS1HS0uGnbggJggfSuO0uM/bHyNqbtpNek3SgvcJjAbdj8sVyT6FNZ8uME5I4rhl7zPaw8UrJm7p90phSEHoMAV2ej6XE0IaQZbruHBritHsWhZXODn867/QpPmWNskZrKOjO2urR0Ek0plHnhcj1qK6UCBAwALLgGvQJtHZ9FR1UeWDya5PULVGwrDAXkV0Sk46HmU7Nnlvjy1hutHniKhiFOPXpXxB42jOm6vcRITndmvuzxJZBpp2GWBzgdq+O/jZoP2HW5JkU7GPXFYPdM+jw9lE9Y/Z58XfbtFigll3PF8uDXt1y32iNeePrXxX8FfEDaV4iEG/aJOOtfY+jzC6gRieMVnazsKvG6ujmfilpiyeDr9Cc5iP8q/OnWo/K1CdT1Dmv0g+JEwTw/eE8hY26/Svzs8UW4/tS4deVLnFetgdGz4/NNomFx6UUpU0mMV654KDqKBx3xRRQSHr3pO1LS8UAJR9OaKKAGrmndOaOPSk9+lAmJu7Zp4Iyc96Zw2B1o9+9A7XHd8jFLkmk3HpnNJ07d6CRaD70Nz1prL+FBAjYxxR7dqTHoaSg12Hc+uKPqaTdRn8DQDsKc9qT+dIScGk9DQF2O4pG5aig5oFYRQfrQ3rSZ9KDg57CgY7Hyn0oXim9OKVST2poiw5utJ29TTd3tmkp6Bsxd1Lk5x0po+lP9+9SVrYZnmjd70fSl/OgPMPak45570n8VHX61ZNxSeMUnNA6UvUVBVrjV/Kj9KXbSZ5oHsrCUU7tzTaAuFFFFACr1pKKKAFz2pKdtptAa2CiiigTHbqb+tFFAtwoopelA0tRdtNpSDSUFPuFFLj8qXbQK7FpOeKbTl6UCYtIOppaKB+oD3opB0paA16C5/EUfeo6/Sjbx70C2QlKPpnNJz3pWoMx1RsPSpBgdR+dJwaDXV9Cqq7eetG7bTNxooLH7t2KTnrRt96WgXUTjmgN2pP4fSjnmgZIuO9MbpS5z14pM46UAH40/8ASmfU04/d9KAHUYNNXAp3HvQTZDSPShVp7A8HFNDflQO4g4PFKOKXg0UDCjoKXmk9fWgW4n60tHqDS8E+lAWFpu35qd680h6igYtFID60tArhRntRRQDF479KOlJTu3NAvUB0pVxSZ20tAhD0pQc0n8qAc0ALRS/wUlABSN0pf5UgXb70ALjg0wgdqkK5HvTeg9aAeoLnbmlOBRSH60Deg7dRupqjPNO20Ari/jSfyzS80o7UCChWFA60UFdQ7+lL+lJTt2frQSFJ/KlppOaAEHelHWjj3o69KAF/DikopR1NBVg6e1Sp1/Go6en3sigZ9Kfsy/61/QCvorWGzZtj04r5z/Zn5lkx6V9HajH/AKLn8a+exP8AEZ97ln8GJzd+n2jw7EMZKoyn8Cf8a8Nu4hba4+OG3fL7V73aqLjRLpOpjmx9Ny//AFq8U1+xK+INg4BbGa5F0PVa5YSR3Xh3E0YUvxtyfwrolvljhWPBLNyT7VX8PaKLXT/MY8tjv2xUmt3A85CgClsLgD0wK9BPQ+Lrp+2ZftfnVCc5xW5ZptCnHGKxNMywjDDAwBXQRxlVC9RivKqPU9Kmros/Z1uFPy+3FZGoaIskTBD+Fa9qzglWGBipmjD5NcnMb8p5bqmiCBicj8BVbTLMNcDjj1rq9atd7uuMnPFVdNszDJkrjvW8ZXNHotSA2XzEVEtizPjtnNbnlhmwODmrlrpob7wqk0hqRzI0mVjsGQg5J9aW3tS9wyfwL1J/lXXtYfLgHPtSR6L/ABBM+vFL2jRonFrUz9Enj0+6hd490UZBZM43D0qxc6pBdXd1qVuqwW8kv7u3Un5VAA2598E/jUzaa2WxGSp7VDcW8IjeMwGNEZmXB59hVRqJkyS5kyrf+JPtX7mztWa+YFxCnzhUHcjv9eK56x1ifXL6Ty4yjo3llW5TjGSPxzV9NJk0Vpp1DfbLgKCVb7ueg+gH9asaTpsWl27KVYu3O/HBPU5qlKKRny3dx2lz2c2pXdreShIwpHmrztfB4+h4rJt7m1lsZfPjma58srG6MNu7dyW79Aelaej6XukmleAsJpCdzZx0xRceHzYB8SI6seNpzTUkL2avqZNnqktozBkRiF4EgyMEelV41SSOe6+dYVwrBBwGPQ/nVxtNY3TY2xqBuzIfQVQuo1XzNu4x5B9B+Ip3W6NeVIimsRPNCASdw69TSWlmFklVl3HaRtx3o/tT7DexypwI8EA881nnV5ZJpjHx5jFiBx/nrVXG02rBNaxMiYAVhkHHerOj2EtrI8gOEHBplmjTPGSCRnJrqY9L/d3AQ/us8fh7VDbD4UYnxA1oeH/C8lxBFhxBtUjuzHgn868f8ZNPH8PdLimu8X07/a9jMd8gJxkfTPfFe1eJPDw8TaBNpzny5doKu3QEHivKPiFHcaH4ts5JtONxp1taLbhZFyjArg4Prk8V6OEst9zx8Zzu0Y7HD/DfU7ux1gQhzJC4JZSTjPrX1Z4JhM1jG7dZPm/Cvnj4beGW1bxAzwwssLOAoYdB3r6r0WwFnboiryq4H0rPEyTnodWEg4wTZ0Gm25kChRgdzWysO09ckjFVNJjZlxjHetePbGwPLHpXnrc9BysWtLXykOTkCtq3uEPyjqay4VOMgcVesYSZct0qnuQ7PU2bWEbCW6+tWZLdPLz149aiWQRIi1JcNtjBBrWPocUpXdjhfGGnrdWsyFchhXkek3TWazaW7ESwk7M90/8ArGvc9Wt/tUJT0rxrx/pD6TdJqNuDvjPz47qetRJPc66SUouDOb8P+K7nw745s4jJ5aX0gsmycDcxAXJ+uKk+Pnw7GtaLpWo2mqWt3qX9oGzntI2+eAMwUMT02liMHvVDxJ4dPiKCG9sWyxxJ15BHIP1rf1i6u/EOkzqkBifULMwyhOD5hGNw9wwDD6A19Tldb2kXSvY+bzKlaUai6aM8+s/Cvif9nL4wL4R8QExrdQJJsSTdGd/3WU/5617NqF5JeW2xf9bjBY8CvLdF8G+KvGPiq21zxxql1q2oWcUdvE902X8uP7q5PavUZbUqJNw5NeNjpRjV5Vq+p6OGUlTTmcFdEW16+D8wbBNS/wBvbWAJJRRjj1qzq2lvNdDZ8oAJJrk9WY2gZV5w2M+tedKKkejGSlY7PSbr7RIzB8luprprWNv3bLzk/wCTXnPhzUSpGRn1r0TSb4eQB1OQR9KwknE3aZrK8rKcx5Gf4e1VPLE0xS4+WPJIIHT0q19u8tThsBuuOKlkkjmzxuyvFUiEnHUwbhgxiXIZV6le1VrO+lv7mRGG60jbaGXgu3t7VZ1CEwo5iwOw/GqsFmnkkRsYmVfXv60/dN42auaFneWHlyGYssu8hVHUAf5NVr/WDpt1YFAZUuMqyjgqff8ADmspBd2skbIFY5zuIBH5U++vJIbizllQ5V8jaPUY/rRyxQnBHR3mrWcMHmAGXn5do6j1rLvNcS3jA2gTsAfLGMgZ61nXkjwqDG+YclipGfm9apW93JcWN3cNIjyXTAk45CqcKPYd6VjNQ7mw2pMbG+uFRR9mXf8A75/uitWwEeoQhJpVifAZuccnoBXO3sP/ABLxHHJw2C4/vY5/nWtDbqtuomTeSPm2nBzV+6Tyu421vPst2kwHnNbvkxn7pHYH1Fbfh/xI0S6hcwpHvnLmRpF3YLdcehrGtdsbu4jKjtlc06O0kkLiOMqsnzN2BNVGSRcoKW6K+oESxKWYsSc8HGaW1tXneMFCQBjOK1bHRM7fNGTnP0rprfTohtVew4I9u1VzXFKSirGFpegpJ5oCFXwT164FTw2b26rgZAYH/wDX/ntXUQ2YZwdu3aPm9zUlxCBBIuMEnNSzk9o7mC1qizBj1YZGKS9T90qOCwb19K0JrfKg56cGlmh3Qj9KwktA5+5ykcJiuCn3V6g1eazkk25G7HRs0++sz95R82ecdq0bHcI0B4rkdy782oyEyRRMrjPHpWlpsqx2iKeCKtywq9kzFV3bfvVp6bpMElrCzoQSvOD1q4J8pyzsRWrbV34BzT3mZlXI5z29Kuw2Mduw5+UdFPSrjeUcqyKvcAdfzrpinYx0vsZqsIGVxyM5OaqctJIcfLuJXPcGtp4BkDZn1qneQeW4HUY4Fa62sWpaGU0Z8xqY0fXPTtV6SEJzkEY5qm6nDDGAOaTKGfxL60+TrtHeomYL3zTtwbHpQh6kNxJhTjnHFYl4oaMZHVScH17V0CqnIPJNZF1HuklXP3Rj65q7Gia6HkXiKU2niG1uHOVkl8wqe+G6V3ngm6a4ldZBtIUyAjpweBXI/ETSC8kJQYeFgQP5iui0lf7PsrS43fNONm30GODXbRep52JtyeZ2OpalnwxeiNtsrEnHc5GMn6Y/WvMtB01W8yeZeUP9K2I9cNxb38mcRhSqD0ANN8M3AkTMqny2Bc56+1ehzHkqNr+ZqTTCCO1jX70vyFRwc+/4ZrG1qGL7RBHv+dBgL7ntV5VVmNxI+I7fcxx6kYFZVjcDUb5JHjG4ZIzz16VDldGsI2Zc060Ma7c4PU1No9ismrzTK33jjGOlX4YVttPlvHTGCQAeMgD0p/g2DzvtF2RhW5A9OtZM649WdbZ2qLobFkAJYAH8eaztL08zXDyn5dpLk+g6itq3jFxYxYGFVckA9T602PbZxzRKfvkZ9fpWc5dTenGxY8N6PBq2v2kE7oiSOAWfoOe9aXxX8NWmg6wbe3ZZADglenSufsZXjulkXkqc/wBal1+6n1Ng8jcr3ojKPs33O6NOftFK+hkWkPzAflXSaS/lzB/Q9KydOQMpLAZrXs4dsgIXI71xyjrdHdU1Vj0jSZ3vdLeMksqjOwfTrXG67cLvcDtxXW6NCJLMsm5XxjArlfElr5MzKfvdcVvJXijzaVuex5xr1yNxXFfM/wAfzHGACMbh6d6+l/EeyNWIHevlr9oa4XzIkByRXMfSUVeJ5f8ADe1a68WWm3jDZr7X8OxutjGueABzXyx8CdBN3rDXJT7mMGvr3R7PybNQwwPSh/EOt7sLs4v4ryfZvCN854/dnNfAGpXsMv2pHOZVk+Q9jzX3R+0LqAsfA95zt3Livz/un3TO3cmvVwK3Z8VmkruKIW5J701qeBimsue9eseAN/i7ilyBxS9utNGcUBqA6cdKOeO1J096X60BYXle2aSn0UAM/hxSe2OKd2NH8dAbibe9N/Sl78Ud6ADdR/FQffim0AL+NJS9SfSj6c0AJ92kXvS0nT60AHrSd+acpGCKaze1AddQPWjPGKKKAsmJ6Uh6+lK1J7UFh96hee9G2j86CNtg69OtANLt7YoHeglxEP0pvPWnH3FH4UDsH50lJzRgUD2FpPalo+lAMKdgU2l28UAJRS80lADf0pKfRQC3GUe9OYU09qACiiigAp3tR24paAt1GjHeg+1Ht2p3H4UFjD0opSMUlAuoUvSjH50lBLCne1Np26gBQMUU31pcigd+wtJtoyKO3NAgwKWk9RR6UB1BfoaMCloz2oB2uHQUKaTigfWgpDsjuOaFpKKCX5jh3pMDuaQdcUUEWuOyDmk20H5uKSgpO2hV2/jR/Kk3H8Kf6d6BibvzoyfX9KQMdwp28elBY7qKay9eM072prE+tBA3jn86Tn8KMnrjmnL2zQWOUBu1Opc+4pn1oIYfhTqbupKA3H0mRSZI60bt1BY7PSjJpFAFL2OKADoadTR+VOoAKT8KP4qPeggSk/SlPWigfkhV6UtNpf4qChaKBzRQQFFFFAC9+aSiigGwp2BR24o/Gga1DtR25paTbQIODSAnNLgU3b+FAO4/2pGX0pV5pGz1xQV0FGR0oC7uelNXNOBoJHDNLSKeuKWgsTn0p34UlHTNACHNLRR74zQQGfelz6mkx3o7daCkLzRx3FJnHU0UEi46Cl/Sk/lRzQO1hTz1oxzxTu3NIOcUCDr1FOXg8UnvQpOc0FWPof8AZpvFXUGjJ5avqG/GbI45OK+M/gNrAsfEUSE4DGvskHz7ND225zXgYtcs2fb5RNSppdjmtHci61C1J+/F5g+qn/AmuA1TSzN4ohZkLKWHGPeu4t5/7P8AFVmxGI5JPKfP91vlP86tap4dNvq6PjDI2G9sGuSKvFnu1Zcsmn1RJIpWNYl+UYAFc1fN9ouuSdsZ2qM/ma6m8t2kZDyp6D6Vzl8E+2NEq4KjJNdVOScT5DEQaqX7mzozFjGvU12EMY655xXHaI22RAOSRiuvg5RTzXnVdztp7FyEAYyM5okhQIccGnLhlznp2o+8jHpXI0aHPXtkskzGqSWvzEY5rcnGWPpVMoPMO319apaIJFT7OVw2KnWfaoHpVoJuUjFRmA4+7T5i4okt7jd161qQTKy4zg96y4bdm5INadrZScN3zyKm6HKJdhhWT5wvNPGiC4kJCjDEcH86FZrdhg8YrRtbtdmSdpPApaIwfNfQot4ehkkJkAG38ulZuoaGirlBuTpjvXQXFwFzj0yay7m++TgZxU7s2hfcp29vD9lCP8vloeQOp96ydRtUEaANvGM47Cp7m7U7znbk9M1zWralJASu7txWkZG6g2yhqd2reYA3yqveucuNUM0LjA+YYwKuXSyXLMCc59Kjs9FabcRnitkzocVFXZjRW8t2xCcgc1saZoZjngM4wsuCp/Gt3TNLisbeZJoj5jEFJM8bccgip3tUj2jn/Z5rW5F76IrNZR2E8kafPCxyhPUUWcky3rRh2Ydv9qrkcPm5VhuQHPA5FSWtpLuVlTGwYGPSkmLltuTLa7ZnWQFDuB/D3rYXTYNVhMEqRyr1AYBuBz0NQW8RnkO7kkY3EU6ZTbMqJkMwIpyn0OVx5nYg0/w/ZW9+8ltbRW4zgLEgUdvSupt4duRwPSszTlKnPWtqBfMQHOD3rWO12WlayNrSUJhGe/erMm6OQDBIY1DYZSFQOmK0Uj8zaepJxWPUb0ZoWMPnRdeK04IxGvP3qq2a+UmMVajX5sk4quUyZKZuVBOe1WtvnR47Vntje3pnirFvKeTk4xWq7GcldCT2JcnuOn1rkfFGgpeRyoy5Ujbiu6RvMxx1qrqmm+fCcKOe9ataBGdnqfPGhWceheIzpV9I0VpMT5UpHAJ6Z9s16b4UtobS6e3kjjd1PynANYXxH8IyXVm1xCMSxfMpA5yKxfBnihj5Zkb9/FhXVv1pUZOlUUkXiKSqw5jtfGGlGzvo7pQEVuTxWLdK1wmCCf8AarrdfuE1bR1ZDlyN1YFvbtJbj39K0xkFdTXU5KF5QtLocpqGmhoXcudw4C+tctqPh+O4Tc5w2eFAr0qfTHZXUcc1UXQY42LTH5TXnRlY6E+Xc8/h8PCxiRk+ZmH3a6fRIlU4YEDGDmtSbT0h3F4iQ3MZptuI8iPBBYZNVLU7KcuZEstqJI8jpnIFN+bzoxyqY5xVrbtUc9Din+UuQW+Yt1Poazsamc9vHMerE/WmyaaY48jIB9Tmrsdru+YHBVscVZ8t9oI5jHTjrWb0FqupgLbzRvuwCmPxFWPsP2lY2MYxnvWwbUKoXHbJq3bWq/Z1ULux1NZuQpS0ucxNoQlkLKNg9O1XIPDMMnyhVGBziulh09GYYG0dSa0LewTpEu0Z5NL2j2MZVDk/+EXgWUL1A4xWl/wjUVv8+O+cE11celovIAJ60ktrGvUZ/GlzNmLqs5RrCIYAAQDueKdHDHuzlT9K3JLdJGO4DHaqsVuqyfc4rWIvaMhgtEeRQMqMdcVsWdosfzlOO2aihj3MPlGF/OrH2ht4ULgitb23MZSciQRFWI75zUV4QzCNcs2O1WBuyXY5X1qvuH2iR+AQMA0jNPXUpzc8elJHGG3qAcfWp5l85d2PmqaG3DKSR0qWTJmRJa/OcVbt7ATqDnaVPXHWrTqGfaozip7WMjIA781zyRrGTtciuFxZso74Fb9mvlwxoeGwBWfND5jQxgfecdK2GhHUdeorojF8qMZSJFhXYfl96QuiR7gueee+KRrjcowOe4Bphy3zI3BNdCIj5kyzLKzEYw3XAqlfrubb/dGakWFkYsBgY5qGRzk5GT0oTK2ZntkIxJ/Cs26mKqTkAVpXCEqM9ehrKuMsSpHFS5aGy3G/wgk8mnBQMEGmPgRjB6UjSfLkelSih026Mbs9/Ss24UqQ56sRz+NaSMZE+Yj0qKaIOrDHygcE10a7gcR4xs/Pu48/cGSxqhczPd2fnocKxwmPurgcAfhWv4qUtCwXliuB71Ta3EfhOJo8GVZSAPyJP611UXpoceIi9LmHazBNDkXCnedzeoO7gfyrY03ybbbEDlvLMjHPHHOP5VkXOLO3WAjqv7zj+Ktu8to7RImX7skQx+QFdMZXbOOcOVKw2+QSaT1KeYRkH1POKi8OW3l6lM0i7kjUKvPoOT+dV9UupWs1UHiKRYznsxB/XitzTYVhuFVerJg0/QStYXXpGvJ4LaFCqqpB5+8xP+GK6LR9NFqohXAwgBArHtVH9qRvjI5I+vauh01istwzfeDd/p/9euacjsjDRIvySKpWJRsVOf0rNnuCLgZ/i461Ymbau7PzNyeazoLiOTUlDnCg55rk5nsztpw1ualvC0eGbkNzSyq0inPIzxXXWun2urW/7hgCo5BwOaj/AOEYk2nahIq7tG8a8dmYOnWwaPgZPSt/TbRMHIy+al03QTbyFXHGa2Gs4LVlII+taR8zOdVbI1tLYR27Fm8vjpiuQ8RN5kxfrjiurS4R4wq9R/F61zmuQYLMRgsM4FaVPh0Oel8dzzTxJb+ZaSMOvWvjP483xk1pICcbeK+3NWg8wSqR14FfFfx20OQePEhIJDMB+tcS0ep9JQb5bHoH7Pfh/bpccxQ7nOa+gyvlxBSvAHNcB8I9IXT9Ftl24KoBiu+1G4W1tZHY9Fq47XMsXLVRPmr9rLxMtroqWSt88pyVz6V8bSNljn617T+0p4vOueLJLYMDHAdvXvXijZye9e7hYcsL9z4THVOes0tkFN64oz2FH0rtPP6iUZ60ufxprZNAIPu89qOWpG60q9KCR3pRwuaaPrS0AH8qTPWkHHfmkoH00FXnrS9OMU1c49KXG3rQNB296TI4FOXvmm9OlBO+gp+nWmng0FqXPtQG24hz9aTn3o5706gL9hN1J35pWycU1uOtBO+4E/jQGPNN+lO+91oC/KxSe5puM9eKCMUvVhigeonK0D1p3496a1A00DUoBPNNpwyARQAdOoptPGelG360B6iDvmk204DNJz2FAtBB+tGfm54owadQMQZpxbtSZNIT6daAE4pKBjnNJ3oDmFoopRz1oAGpn4U4rSYFBWo2il60N1oJdgBxSUUUE2YU7+Km04r6UAkxG60ZNJTu3FA9Q3U2lXrSUA2FFKBmkoFEX8aVulL1FJzQUKPemk5pcc5ptAD6Tpim0vpQJijNLjvSbqM8ZoGLSduaRutJ9KB3Q7mlpq9aSgQ+ikyKWgGFJkU78KZ+lAFfafwpeenQ0mT0JpRmgrUNtKvynkUY96DnPBoDXqBYbulJkCjdjgCmle9ArXDlmp4XatIDgdKX8vpQUHpxzS7j60ikikb0oAXgnpilZtw4pmO/Wjkd6Cbai856UuegoHOKZQUPX65NKqhcmj07Um33oAepDc0uRTV7g0pOaBWDj3pf4aTvzR34oISBvzop1JyKDQWm+po6k+tFAmOooBH4U7dQHQb36UUUo60B0Eooz7UUEijrTqZSr1oKQ6l/CkH60nvQDFpP50c0tBIfdoo59KCcUFi/nR79aarc9KctAtxe3FLSZ9KaeaBj6Rvumm0HmgndCrnvTvUZyKaoOKSgdh/8FFNHsKPfqKCbajic0ntSdfenDrQHmL+FHK0nIooLHLjigfpSenHFKnaggU9BSUUq9aCrHR+CdWbSdbtps9H/AK192+C9WXWPD9tKDkso/lX562kxjuEcdjmvsT4B+J/7Q0GOEv8AMgwR3rzcZC6Uj38pq8tRw7nceINPP2hWAwc5HtXdalYnU7S0vF+Y3EQZyP74GGB/z3rmNVUybWzzXaeFZ1Om/Z5ONp3pn1xyBXl0WlO0tj6rEtuKlHdHPXlmFt1J+8DjPtXnN3I8+qNs4d3JP0r1TxGnlQyyKfl5ryWzVpNSmnP3eQtapct0eJiN0zrdGh2shOCa6SFSrAfw5rntD+bockCujiztGa8+rua09i9Gu4jH3e9WVh3RnsPrUdrH+7DZqdmCg5P4Vy2L5TFvlKNxVWOFZJRk8Vo32G+o61VtIwZD2oK6GlbaajR5JJp32NBmr9qq4C9gOatMkfoPyrFsS0MdY14xVuNm6BeOnSrsdum7lRVlYVXkYxUcwORmS20rL/qzg9DUf2GZY8jt71rM67tqncfakWNpFALYGe9Pm7BdnO3TS7Ar7j+NZ1xDcbeFwOnHeuovbdY+W57is64uGmVYo1zjocVrFdzog9DmbrTZmCsx4asu40ndJtcFgDnI/wAK66SCRVIdfSqE1rJbq7sGVmXO32PStVHUtS1OXksUZVaKLa3fnNWv7Naxk3udoxhlz1q5bafIgwW+ZRklh1wKdcRyTRuqrlOAT6Vqki29bC2dqbrT5CzghcqVzziqN5CfMhG3KqMgmtKPTJ4oW/e7Vxkc8EjtUttpM10yF03cZGP5VpsTpuU7ZFebKrhGxke1aYhRQQoAAPNXV0sw7P3ewA5K9Kf9lDHaoxms3LXQh+RWtbfYhbGRVdsXExIHC8Vp3221sXcemKoW6CONV70R1YR0RYiby0APp2rT09fMwB0NZpXcwHXtWtp7La7YuSWrr6FR2Ni3jKRkA55rct4SqjnBArKtVbbu9617dhJ3xntWBEtzStdzICePrV/7P+7UfxYrMghaPOGz7CrsUzdWPIq1oRKINH2B9qhjuTDIy4+VqWTc3Qc1XjRvMG77tdEV1INGGYNKAeBV+NhJ8tZ+1OPyq5YuvnEngAd61iYyKuuaSlxb7iMluoxxXz7440WXwrry3luNtvKfnA6da+mpkSeAhSSWrzzx94aTVrGWPHbg4zisqkV0Lo1bS12MDwfqSXlmkZbejDIJ5/CtySxCSfIPlPI9q8s8F30ujatJp9wcbXwhr123k86PryO1Ze05ocsjWtBU5XjsyqLLcDlcnrUElmvUru56GtriNQOvGKb9n3DOAM1zWMk7nM3Gn+ZJvd+F6LVNbFftM4YYVBlW/pXWT6eWjJQHcTyfSqN1p5VRHnqam7RonYxY7UtIqY7bj71JHZhgsRU7mPritCSzfcnUFAF4p9wqLGiZ2yHj3+tO5opsw2gZJzECTszvq5GojULGNzKOnvUklqYbp1ViHZeaux2u0hTzxnPvWclc0lPQoRwPvHmEZxzx1NWoRt3LHgDvxRNCQwdjyp3Z/SkmkEcmUGcjNYSi7aEPVFi3mRd2eATV+1uEYHyxzWXDb+YpJI3DtmrFqzRN6gDg1FmYM24ZBF945NJO+7t24NQ28okOT+Iq75cEoGRwfTipvZmDMyTCryKZHaiTLdMnPFXXtiG4ywoWF9wIwBWilqBGvC4wSegpzqu0EqQw5yBU8ULBgegqfyPmAZTjviteZk8qKGZJB8oxu7VW+xySSbXPTJNa1xF5eGQe1QqpZmOcMw/Kr33JfkVYbXMmPzqcQhYyc85xxTm/d4I60K25cYxT0RFrjVtwVJA5qWzhKzhMdeafHH0YfStvS5IbNt8qLNJjAUjNEYc7KcuVFKOENeM3aIYH1NXl2cE9ajX91ncM7iST9aFHmIdvPPStn7uiMt9SO42yyLgcjjPSjDoCV+6D3p/lruIY89s0q5LBBxuHemkyhXk81cAFfrVQ7lb5gG29OOtW94QNG3BxjOKpTMFjP94jIPoa0SYIz5G3THjAJrLun+cp3BzV1pdzHt6/Ws24A89mzz9az0NktSL55ZBuGAvtRLGSwOflp8TGRSc96PLOSDSsa3I5B5fA4zTJJmMRCHnFFwxMgwMU2Jf3nPQ8VV7aAZGoWqtAZ3HzdK5tZJP7OkIHyLOxC57YxXcX0KyQlT0rmvs8duHhdcFuxPrWtOTRlOLkrHNx251C6QEFjJ1571f1K5eXUEthgLGMKuOgArQ023WzuCCm+NuSB1wOtc2t95OuTzyfOqriPJ9f8K7IPTU5KkfeVjPnVrzxFZwliibyz88ZxXa3U4tr62Cnh1OBn26/59a4yG3ddXjkzxkk+tdlZ24umM7HMUaAKc+tKU7JAoLmbL+kTNNdFzyAP1robORQssjffdySfxrlrGb7LGxP3s5APf2rWbUFhtlzhTj7tcMpNndGKJtV1Nba3ZmbAHNeNN8WFn16RI2O1HKZH866T4g3V3caTKlvuEj9x24rwCGxm0++fzNwbPJNYyTtqerQprdn1d4Z8fFkUrLgn0NejaZ46uVVS75X+dfJ3hbWJYVXJOOlenaT4hkaFV3HJ6ZNZqUovQVbCxlqke4P4ue7+bCqfYVVk8RmeTaf0NcHY6sZIxuOT7VJBqTecTuFdEakupyxw8Uek2urf3W2j3p81wt6rc5b9K4WHVGx97itzR9WVGAYja3WuiMr6MUqLjqivrFq8Ks+OD3rwD4veDU1DxJpuobQVBwxx+NfUetRx3ln+5UFMdq8p8XaWl1CQw/1bBhUVY22OvC1bS1IvCNmtrpibR90Vk/EPXhpeg3c54CoT+ldDo2YdOI7gYrxX9orXDp/g+6Aba0nyjmqp3lZGWKlbmmz4t8Yaq2ra9eXDHcXcmsJfpUtwxkldjySc1D+lfSwXLFI+ClLmbfccDSfxU4+1N+tWYh+dNx19aX6cdqVqAGZHUcUlP8Aw4pu3dkdKB7DeRUgPqaQdfxobLUCAZIpPWl29xxS7fegkZTs+tL7UmPwoKFpn6U7jnmkIxz60C6getN3U7v60Mu3mgbsN+8fSj7p5o9KVsY4oAQd+9J97rTqTbQJLUZjPSlVQe9PpvPWgPUKafalyfpSLQPUN1JSr+VO/DFAtxucdqdS8c56UwDrQX1HDrRk0UbuOKCZbg3y0meadupjZ/CgLDsfL1xRn8qa1OzxigAyaKPu80nvQCsJj8c0fw0v4UdvagBucGjPTNJjuaF6UBfuPGDn1ptFFAncaTmlwKAOtLQUtRO3FAGKAOTS0A12F/OkoHXNFA0Jz6YpF606k569aBXsC460HBpfrRQIbnrS+tHbmk60AO2j1o6CijqKBu4m6m07H4UcUCTfUbRRRQF7Ck5pdtJjvTv5UAM98UU4/NTaBcoU8D86TApenWgpaCN0ptPYdqaQKBN9hd1Lz2poGadx3oBepVbGfalVRS596TIoARj8wpR0pM7mJxSr6ngUFMUd6MjkUmR0pGI+p9KBJWFwKN2eQOaOenejmgoUe3405uOKaenXmk3buooAWgjAzSfxccUrZoJ0uJuHrilztIpNo570u38KBBn3opMH6AU5V3e9A7LcT+Lnmn96aFGadg0FCcClo96MGgnfYKXcaShvpQIB1ODzR39aFxRQGiF5o9fWk9qOfWgq44e9FNz706glBRRS/hQFxf4qTrS80n6UAr3sL+dKcUUNzQUxp9aVScU2nDFBPXQWkPORS0UFjV64p1NVSO1OoEgop9M55x9KAuLupcelCn86XHtmgkbu9aGpdoz0paAGHjrSlulGw+vFO28GgBCAF/woXHrn8KX27UDHf+VAC/Wj3FLRjGc5oGmJ+lL16U1iTSr1oEKMg05ulMX5uKftoLEXK49a9u/Z98QNa6utuW+V68R54rs/hjqTaf4ktWDbQXAP51jWjzQaOrDVPZ1oyPui4/eW0bHnOK6DTf3dqpBwcZzXL6fKJ9Kt2HzZUV1unxrNbRg9MV801aR978SMnVrg3CvAx+8DgHvXC6payae7bE+Xdxx1Fd1rEG24LEfdTArmoddhkma21C2WSLqHVsOuP5810UFzN6nmYxKKQ/Qsh1J69a6eL72e1UNPsbK4kBtLpSx58txtYD6VsixmhG10Kmsa1J3Mqco2LUcyLGFznFEjeYxPYcCoYbVlA4z9an2sF5XFcXKzfQo3EfqcmooWCNwO9XJbcu2egqIwqowBms3FmySsW7eY7evNWo73b94Z7VmiNtpBOBihJD0PFYyTJ5O5sfbguAoxnvTluGkJG44rH+eVgB07VaXdGuCdprOw+RI0FmWMjAzUkl/twGGxayRqIiO0csO4qncagZnwffFUkxchvz3aRqoYBw351lXFwbfOUBPoe1UJJJJApBKleQOvSj57uQKzMrnqccfU1vEuMUhWmeTGWLHGT6CopIjNG0rSYbjCk/lTo/8ARZCGUyRg8kdDV5bWC9JaBSI1GTv7nvWxZhr5vmNtw/b1FW/s0yrsETdOeO9a9iI528mCJVlY4LY6e9adralb7ZId+WG/A6gGne2wnKxz9ro9xI2JWKqOcV08FlFbRxtCCrqPXPar06K0rkII4ychFPQZqvJcKqEIAD0zStJoxk3IqXiq2OBzVb7H5aEngYqx95slt5HfsKq6pqEdrA2WBP1qLalbaIwtYJmkigzgZ3MPpSKvOcVTsXa4klnb+JsKT6CtFfu9K3gjWWwxGy/vWraMGdQeorJVv3hOOvFammrukK5we5rqsXHY6KxmDBYx6frWxbcMqkcn9KxNPXYxbgN2rbgDFd3aosiXZF1ZDHJ6jpU8Mh5z07Gq1rGJGJY4PappgV27fxpol22JXbcvBzinbgq561VjmAUgjvTZ2ZVwvIzzW8dTBroXYZAzg9ccVcgk/fhc4JNZkbbNpqe3mCzZI3NRsZ2Ojwu4LGfm78Vn69aJ5TED5DwalhnIx2bv71JdMHhO7oe1J7HNbW54N8QPDrQ3SX9qNpU5bH8q1/BviZdQt0RmxKowcnk4rrdZ0sXMLxuPlYce1eValpdx4avPOgB2k549K5ZI9Sm41YckvkesRzLcdDz2q9Gp3AtjmuA8PeKIr5gkrbJa7C2uplUDiRD09aldjllGVPRmr5TEMoGM1m3Vt5XVssx9KvW+oov+sJT/AHhUrRR3zDaQF+8TmiS0M1J31MjaV2rjHOTVSS38yd3xwD1rWu7Ub1CemariPbJtxjjBWuV3RqrbopzWLeYxDbnHVqVYvs9qGb5irDJ71o22GYoTyPwqXy4W3xvwrcA46f54qk9dQlN7GGzJIpG0lvU9MVQbMKlSMnt61ruptmJPzH7vSs2ZC3zgd8NT5blKRPDGJ4Y2LfMTU0luY8DfzntVdYVVRtHQAg5/OplMjMHPINJxAW3efewxlFBYtnB4qza3x8zgjHvVUSO3A4foT2xUqwBgBv5PpXPKJDfc2POI6jH4UfaDGeRlPX0qrB5gUqTnFT4PykrxSUWjLQvW8kcig5wPepPOByvGQfzrP91O1R2Bp0bY5GTWln2Idrl9tsikHtVC4jEZz/FU/mO2F2H60vkSy8kZPtW6jpqRsZ0m/eQTxUsKjcCRz6VeitU3DzAc+lWI7MeZuX5QOKfsyrkEaPIQGHl+5q7BDHDJ9/dkfepjRszf3sVKsYKnKFTnpTXYOW5IyhjnOR6VE0ZjYlflxyakdcfMFz25qv5haQKMqwPNXZsTj2HNKszc9eoIprNzncR3BqKa3aGUODjnj0qcLiFmZd20dAacb9SbW2GNMWGGwT0zWZcSSKwUj5QfSrckjDkfdPf0qlNIGyc5HbFaFx3uUz95sdPWqkkI3OOo9asNKF46nFVZmKqD3rIrUit8qjH3pGkOQ2QBTFZgNvrzSM3ylTwQOlJGiQt2Qqgjkmkt8NjjBqm100mFxgVZVwpyD29aZfLZBMR5gTrXO6latc3mRJtGcYA9K3nyY3c/e7VnyQlCsv3vm6epq4mMnYivIn0OCBERvtN0u0MTyEPU/Q1yPiCzihLqgy0WCfc//qrduNWk1DUrqV23MXXDduABgDsKwPGkwiZlQHMo3Fs9+ldi2OZ3vruQKwkv7XaMlxtOM/n+eK7KC3ENuIOuOS1cv4Vs/tF9DJIeGTKe2P8AGuruswxPjLOTwKwqPQuMfesZu03F5hRlE5J/lV6G0kvLhI+u44p2l2hjhbPDMcmuk0XTjGvnMMntWEFzM9BIz/EXhFbfTIyVBLL19a8L8VeGlgvGIXqa+xdQ8Jx3ngdNUSVXcnaYs8jArwHxNpXns4dOfpXTWp2saYWpzSaPMdJsPIOcCultbjyR6c1bsNFHPGanudN8lT8uM9OK4rI9Rz1sy1b6yVVVHXoea04dQDL97muQad7MHK8Y4qA+IPL4IwenWtEUqaZ38OqY43Vq6fqxxgnFeW2+uEtlnwMcVs6brTSy8Nx3zSNJUdD2/wAOa401tPGQDlSP061zfiRdsMzMMHBo8DzGZj83y+tO8eyBbWUIe2MiumT/AHZ5XLy1rIwtPuD9gbB4r5r/AGqNQZdDihDcMxyM19J2Mfl6SWI5I5r5V/atk/c2qZ5OePyrTDr3onNjpJUpny+3LGm8g05vvcU0Cvoz4YTd1p3v3pNv40bR60ECcjtRt65NL25oPGaAEC8UnTml/Wg/SgBB9KKAKXbQA0DFL+tHOcdKKACj6c0Z96QfSgBetNbrTjg5zTTjpQJegvekZj68UnPHalP0oFfuJjjNJtpRjtSfw0FCkBunWkx1pRjHP5UUCiB4pq/lSnqKBigbtYbxk9hSfxc+tPYH1ppXnjpQTsJtp2PlGOtGO2aOfegoKafpUlNYbulAdBv8NIP0pfu0vt1oJvroOXrSdiRRnt0NJ+FBTF5/Gk+93p3CgE9abnqTQTe4fWgdTzikz/nNJnrQULnn0pV5FItKfyoB33G0mPenbaD90etBOgetJR1zRjvQX00CkHU0nrTufSghb6iH9abRT+e9A2FAPajqKOgoLQUUnPNLQSFIOlOApKA21ArSY64o9aWgaYUUUUCuwpCM0v4ZpfrxQL1I6cvSlooGHXNIelLQe9AN2YmfWnfnTPwpcAUBcctCgY9KaOlSLkY7UAIV/KmsvtT6TrQD2GDpTwuR0puMUbsUCRU5Pan1Fz60c+9BoSde9NXOaOeKMY5oAcnWkJz2pePc0n3s0CQu3pQ2fwo3GlbigGN7+hpVXNHHWjnnFAxy0NhfelxjBxTW+lAC/Tmlz1pOvanAdRQKwUiqAaUHFA60DAADmnU2ge9AC/w0YGKPpSUAFJ6UpyaCMUCsFFIM09c0Eaob3pdtH0pSM0Ggm3rS0gGKWgzVxQtOpB0pQMUDEwetA/WlpOc0Dt1Fooo9qA8mN54zSr0pSM0igLQKw78KT+VL+dN696AY7PpxSUUm4+lAD/vZGaT8KF7/AOFL696AFoprZxxSjNBVxc5zSbuaBnNLg0E2Yd+adTaKCwwaX1pKX6UCsHVaT9BTqKCRvOaFxyKVulCj25oAUdc5z+FOP0puz2o24/OgB38NbXhOQRaxbMT/ABisXpitDQ5TDqMJHZqmWqZrT+I+9PCtwJtAs24/1YzXb6PIfJAHSvMfhzcfbPC1mx/uDpXpOiuojAJ7Yr5efxM/Q8PaUExusMNxLDivM76RV1h1fpxg16LrUgU5PQV51rsLeYt0B8obmqpPUzxkb0rm7pNwv2gDqO1dja3zRqArMo6da4bQikjI69xXV2sgK88bTzUVJNS0OCjFOOpuR6gVbDBW7cCtW3mjmGTG2enUVzcLDzR6Vr2ch3deO1RGpJbm8qMbGlI0IU54qt9lgkYkMv8A30BTmVW+9TGty5Kg4BrT2sXvElUrbSI5dGkky0Z3D68U2PQWVgZCAfQ9jT/sLbsnjHpT5lkh2hXYDr1zUt0n0NLT2Uhraa8W0qFJ/KmS2MrBhjLHvmoJprxcbZ5F7/Kag+23qqSZZPTnvU8tLsVyVO6JX0uZkGEyfY0Q+H5rhg5Tjuc4xUY1fUQu1ZCqtzuA5qxDqF15ZzcuXBxzjn6VHLTK5aluhP8A8I3KACDGAozgtVyLSZI7YgSRIrHO0D5vzrON9crguzZ549aT+0p7l8kkgDGAKaUDL2c+5qx2ccMSbdm9D6Z3e5qOO1jViXbk8ge/rVH7Sy4UjBPXNIdQVWVcbmHWneK6CVOXc31trFMOsbYA7NtJP1pokVXzsx6buTXO3Orywx7Y0y/b2qKS7upFQytzj7op8yWyK9i3uzburwrgbxn/AGTVJr1RGQz8jue9ZcnmZbIINDWcskYOMVm5Se5soKKsF9r/AJMYWIZLDBxWI0dxqMmZAfLPat230dc5cVM0KW6BRwOgzSsF1HZamWIfKVVUYUU6RtqqOoNTt0OemaryDcw28+net6UXJ6GMpDo9pbHTvWtp4K9eAx/EVnWijneMHoK2bVdsqjtXZKPKdENdjYtY9vOfkxWva/MFHJU+hrOt4C0WF6HtWnDMsKhAMGucHsWWULIVLYGKPtChljP3iOKz7u92yAqM45JoivkmkUthWX0qlpuLkdrsvqFZ8Hg0rSfNhRkE9aoT3jQtuVvrT7G9Enynk571WhztO1y/uIIGO3FSQgbtxPFQNcGNyODzge1LFnzPm6E9KZl0N2CYMRnnAzmpF2ybsHOeuT0rGUlW2gkAnNXF/dKwA3cc0GXKUNRUJIQDnmsS+02K8haNlBUiti4KzEjHAFUZFMYwvQVzS1ZslY88vvDUmn3ReDITPUVt6XqUscSxtnPc11Bt47hSGGeOlVP7HjGQPv5osXKpdWkTWupqyhcgHoaum4hY7fLRmPoef0rOh0xo5B8pJFXBpxjkDoTu96WpnaNw+dWO3cVH8Wc06OOTbvDA7uxFWLa1foRtq4oSOP5xk9sUrXNGkZaxyCTOAWH4UO0h+UjqeK1UjVl6fOaiurdT5ac5XuO9Ty2I3ZmGN5gV2hiPeoDbsxwY84PI9a1ooNjEuDgnqKWazccocilqTyq5l7VWIoYuOxz0pRG2wIBlT0q5Ja+dGQAQev0oitXXYpOW6g1N2LlK0cLMAuzpxmn/AGU7DtG5l6461ptCT+8xhh2FRwk5JUjfmmo3M7MgjRym5Tkjt3qdVjZQX3HttzjFKqmPc47mnyxeaoYnB9PWptbYrlE+zxgHYM/WiGIqwK9c9KbKX5I60qkNFktk9etLqLkZdhmXcTjBHtThKUYlRgmqa3H7v5RuHrU8Oc8dfcVpcPZsmdxuBbO6l+0CM/L8wphwxG75eabKjLtdOUPtVLUrkWxPHMn3m4LGrPMhwD2qjCCrZxkf3c1b+0K3l8bG7imtNyXGxI29eWYMD271WkjGcsOc9qn8zzNoHBGai3LyO/WrIuIzKu5G5XOCTVc3GGcE4HTg9at3CNKGckYcY/8Ar1leZ+8dXByvGaHdEpX1HyTBiR7YNZUjhGIPXtVm4fC9cjOKoXM+1QV65xU83ctR00IJzkhuKj+WRCc5wakkjby2zwe1VVVxGwB6ViNdh8a9W49qiuFHXoT70yOb5SAeQahnutzHd/COaakWkxVQCQU+bEaqM8mkiYMoYHj1qK4YtIOcqDSK3Ir2Qw2u7dzUENys1pJk8KNwOadqnzQgdqytLkT7PcwMeCCPw6itqe5k9jM0WKSaWdivyBixYj16VV8SWZk8uZ/ulgP1rasbxRcPEABCFzj1NZWsXD3d3b2yljGx+RPTkc11pWRz7zLPhlZFkWJVDOgJX6V1NnaF42kk+/j8qzdItv7P1JNv3xGVJ/Suq021/wBFYN15rmm77Gi0dzHtWEZCkd67WxVPsygCuONu63nHY5rpbGd1jC4waVLTc7lHmVzufC+oIul32mzTLHDKNw3DOWHQV5Z4q0Uw3UhCfLng9jXX2MxjYE8GtvWdHt9c0wTxSr5/Tydp4465rrlepHl7GCtRnzdzw+GwSOUgrTryxHlggVsajZvYXDAjnNLHapdR43bSeRnpXn2d7M9Dm2kec69ANpKrivPtTuPLdlBGe9eq+J7MW6y9hXhPiPUvLumA9c1pJWVz0aE76I1rfVAFxn610/h1nnk3r64rzixkadgvY1634F08+UpZc1mtWd17JnsfgqxEeniQ9axvH18yRrEpxubFdHov+jWQj6YGa4jXZ21LxBHD1CfM1bVPh0PFguatc01jEejKH+XIr47/AGsrz/ibW0IbC7f619fa9cfZ9PA6bRmvgj9oLxCdZ8aXCbiyRnb+VduGjecTxsyn+7ku55WTkmkBPHrR60g9a94+RFOc0cUtN/GgTD73Q0lLupKCbAD+FFHWjrxQAvFOpF+WloAZS8UlL+NACc+tHTmgc0mAeaAFxu70mMdaUZpD9KAGN1pc9qKbQO1x2e3Wl4z7UlKD1oFyi8H603pjvS7fwFI/egFEOvTik4HXmj2pX70D02Eb73FHPfFLSKPyoHYTjNGDTqTj8aCRT2optL/DQAMPSk98UcfpRQJB6Z5pOueaWig0EUUMDycUvehvmFBm4u+gnHPc02n0mPxoD1EWj1p1FBfQRfvcUtNDUbvwoFZC7ce2aT+Gj+GjPFA7CUUDjpRQQgooo2+tAcog9KG6UtGPagdgpAc0oGKQfrQWOB7UcUlL26c0EtXEpB0o9aP50EpNC0Ug65p2TQVsLg0jfyoz0oJJoFuJRRRQDQ/vxTWHftTqTbx70ClqNXDUFaXGOaN1A7CAY6U7pTaKAH9+ab/jSbttOznNAaifhSUU1utAcvcr9B0pNwB4pfqaXigBpPQUBu1Jux7mncN2xQWJS7eSaXb25pdoxjFBOwfxdqGXv0pu0ChF3UFAo79RTz7daT7tHB7c0ALzRkYo/ip23vQJDW7ZoA9KM+gzS4II54oGN5zzyKevPSkPp1oXPegWgm75qdTeS3PFL1oE7C5HanU2gdaA03AdaO9KD7UnfmgoX8KPvUmTRz6ZoEhfrR9aWigTsH1pV600emKf25oKAHHvRkU2l6mgBSRRkU3viigB/Xmk5JHajdRuoISFoyM4pMik+9igp3FycEijdSHOOmKRc7qCR4YE0p9qSl/CgpCgYpab6d6NtBIlOznGKaQQcYoVdvOKA3Y+l/Cko6dqADd9aMmik96CkLznrQOmTR2pdtBIe/Wlo4xzSde9AJ9xaMe9JyPej3waAAj1NL6Yoo6e9A0h38NWbBttwh75qpU1uSsi/WgvY+1vgrc+d4Rg3H7q4r0rR7g+ayg143+z1eC68NmPqVr1awm+z3+0nHNfM19JtH6Fg3zUIs0tejZwFHcc/SuQ1JlNvLARlcYr0a8tVmt2ZfvYzXnviCAxSkgZyayjdNHTUSnTaZV8Mny09cHAFddZ85/WuM0EFZSmckZPtXXaa3mN/hTqbnj0exu267mBA+tW4ZNpxVK1k5weKuKp3E9ugrE7C7DMJVwB81WoWXeuTg1n2/yg8jNWom3VAFpbhVViW6ceuaSOVTnzBgnpWTNOfOPPC+lSi6DbGc9OmOtG5py9i8FXfI7nO7gL6VG1otxkk5CngKOtRqyMhJc5Y9M9Knhm+ztiKNvm+7uq73FJa6ET2e1WYqyw54/wp0Om/KrmPC9Uwea07ZZJjmQKD0GV6mrNvavhizDcDxVONzNyaRkrZkBiyZOT9aIbVI9yovz+wrVkt5WjZs8HjdVW3IiVlCneOC1CjYzvdELWOVDSdelVptOhiXKjaM8+tarLLIoYgomcbz6Uw2scfRjJn+I96qwK6e5nNartBWPaccHFLb6WWkXILf7RrSWF5GC7TjvgdqlERjxlgQAcCkNysQSaXEynHPYsarSwCNdgYHHpVtrqVVZIwNrcnjmqxXpuYZzmofkJX3ZTZTt6Z7VlX7ZYAda0766VVG3pjmsOSTczOeQOlZ6l+bGzSbIxjrmizhkbcQMdumcZqoshmkOe3StfSwZX2k8ZxXqUWqSuxKlzE9vpzfKxyw+lbUNvhhkYI4qS3gKqgC5zVlYyZkOMAcColPmdzeOhZikEUIXHtSq25uhzVny9q/dyOppm07WbPIzWdtQ0MydizYUZI9qjy3oF709pWkbdt2kcUiq0jYIx74rReZpbQimum2lcdRjIqTTyy7Xzz0NPVEYsh9ab9nMZBHbtQZu1rGukgzjueOas26l2P+zWZ5rRruPAPr2q/bsQuRwanzOO1izIxVlYewNSLdMuBnOec1BNN+7weh5psdwCOBxSkyehLMxkUnb37VVuI/l61a875QAcnHTNV5zuzz+GKyYkV4pNrY9elXbWNWkywxzwaoCPn361btyQq8ZIpRCRpww4+7lSeuOQatNapICokV17NjbTLRt2DkA4xt706E71JC52mt9LGMU2RfZzuwPX1qVbcHamOnU1LHuZGbng85HSnqwwOwHUkVDVjTUjXbD8xXI6A02SATMWIwT04qyytMoQY45Jokt5FUMOlBa3K6xqjHIyTRJCN2EHHvVuCz3N1JkIzSmN1IGSuTg0uUJJFJY/LA+Xax4PpimizIweDzjIrTe32x5ckjOaSOPYwJ+63QUpRTITRWa3+73DdarPpoWTKg461o5G5scgdqasZLEhjg9vSoS6C1M57V13ZGV61Gyll5GAK0Jlc5VSc9PqKa1uWjIXpjNTKJou7Mx187KL16GmG3KuEPetaO1j8neQwPX6UzydmARluzd6IxNE0ZssfkMoHKnqKsW824Haev6VY+wiRTznvikjs18npj1quU092wqqXU7lxgU6GzZ1Xa5UkcDtVm1UrIN7ZXG0NirMyxQqF2MCWyGJ4x9PWnFIwlKzsin5RWOMMqqw+8V789aSa1E00ao42jkP61dmtwqqVzgnHNQtiO49sYIJ4p6M5r6kbAKxPfGTVba2S2Nqjg+9W5FBBHtwfaqfnBYZQx55IpbEahdTCKFM8tjjms4Pk5xy3XNTTOjqg5KgYqr8u4nd0HH50NjWxFK2GcYyORWe21m+bqOlaEipwd3B6/WqjRLtznOajUEyGRvlA7YzUTKogchvmboKkuXUKq/xYwKqyfLtU9al6ajsQRJ+8IIqvdIrbuxNTySFeOnNVwrSMSTnnNSX1uOVhGgHTAqs1z5j4AwKfdZG8j06VUt/njLEcqcYo1HcjvbgiVI88da5+SYx3TjOF2evua1ppx9u+c5X+E+9czqWopH5vDA4J5HbOa2grmbaiTafqW/WVt0AfzAFA/HtWnY2P2jxbL5jqFt1yPToDj9f1rkvC6yxzQ6hIcEPv57DtXd2kf8AxMWmz+8Zst75HH8q620o2Mtea5qBd2p2+ONx5967SGzWO3bFc7ptqJb6EFeVJNdbIu23IHauXcuxz9vGv21getaqw7mBAxXPXlx5V/gHBJzxXaeHmgu0Ecjhf9o1mpa2O/4IqRQjcocH6Vq6bqj2Lf3kPUGoL61SOQhMGqrNjG7nFaKpysl8tRFvxVpNrf2xurbGDyASM57159Ir2vOOh6Gu2huN25QOgxiuJ8ZajFp6uHOCeRWsrTXMh07x93c89+Ier/Z4JlLBCeozXz7qFwb28c9efWux+Jnihbm4MaPnNcTpNvJdS5xnnFc9R9D1qEbHTeF7PzpgMY5r3zwTpO2OMYyByfevL/BOiH7QGwefavoTwfpHk2qysNvH4VMIuTsdFafJAfq040uxdycfLxXG+FlN9eT3jDO48Zq98QtVPmfZYm+YnFTaDaC009COOOeK1es7LocUfdpuT6mP48vPsej3kx6Rxkn8q/OXxpqB1LxBeTsc7pCea+8/jzrI0vwTfSZ2l02j8RX57X8xmuZG5+Zia9fCR95s+VzSekY/MrMAc0Yx7Uo9aTivVPnxKAKX2penuKAG0be9L6dqN1ArhjHNH40mB2FL+FBIucYo+9SLR/DQAAbecUfxU3IpaAAnFJ60tHfFAttQpOKDntTC2aC0K3rTfocUdTS4596CZXQtOXP603cC3p9KXd6UCQpHXnFNpPoKXJ5GKB6gR7e9JzS+uaT8aCUw2+lJzz+VHf1o/DigeqQv40etN96UkmgWrD1zSc0+kK9eaBp9xOvQUDODRwDwc0v8NAX1FX8qKTHPoKN3FAt2JSe1LR74oNLhRSZFNoJHZPekalHSkaga2EpfSk9qXbQIP6UlLnqaTrnvQK7TsFAPWhuKQdKC9BaKTPOKWgYUu6m9uKWghCHpTacelG6gpi0Z4pO3NJnHWgi+o6ik3U2gu4U4frR3p3H9KCRMj8abnil6Zo/xoHstA3UL0ptFBNiT1p2760yigd2h9MORSg0h5oBihsUlHUUUCUeoE4o57UmfWk/lQDH/AJ00nFG6lHSg0Ko54xSdT0pxxkcUtArjdvr1o6UN1x1p1BIm306UduKd0HAzRuoLDtg0g+XGKX145oH5c0E63EbJ7Uu0daD8tGe/agoXbg0Z3ZpASacRlTQQJyOKWm/TrQOTyMUAOPtTdx6npS49OKTaD2oK0D8adSDFO/lQCEpGH6Uue9Hv3oCwUYNFK3SgkWkz+VHrzSUBqLyKSnUd8UAwopOaSgsdQOaTdS0GaChcjvRRQXYM+1A7UU7bQSrBupAcUY9OaSgNRfpzSE+hp22msehIyKAHKMUo+9igflQDQA72pBmjnpSUAKecHsKXv6803nnnNL/FQAvfpR6ml+vSm/eOKAFBpaTbine9BVxO1OCim0ueMd6BigYooz1o59KCBNtGfWjk49KOnagBf1pOKVfejjv+FAX6Bj3pY+G54pAtPUDjvQWfUv7Ml/vt5YWI6dK9h1Vza36uOB6V4H+zLcYvnXORivfvEcfyqwPNfN4yNps+9ymV6CTOr0y+M9kMjJxWRrGmFY2nkU/MOB6CqnhjUGMahjjbxiun1LZeWL45OOmK51qj0px5WeY6K2yaRj3NdZpjFTx0rm41W1mdTwTzXRaYSFUZ6inK7R4zspux0MLKec81ejwy1l2KjcR1rQVjtx09qwfY3JhtTjPNIkjSMVBwKixvmQE59QK0VGHJCAcelTY10KUpWHvnPepbdGmjwq5Y+1WhbiTAbAB6cVqW7R2+dqj5RirjFlc/KtjMt7UhsfnWnbRCSJjn94o+WmjapJHHc/jU28MyLHgHtnjNaqKWpg25aliHMHzABhjndTbeZpGcOwRf9rv7VFH58bEykNgdBxUn24fZyqRgS7vv54A/xphyhJcNGq/eYLwFphZzGfm2Z9Kas7QqS78nkDGSTUVqBcHO7Iz+FJhy2RNC4YqGyfr0FWzInQ4Z2HBxRtj4QKV5yZD0xj0/z0p0Nvv+cNsQA5OOSPWhXM5NDYCVkAHJPJB71DcT7sBsf7NNaWSOUi3BKngOfShriPyFTyz9oLfNKxyMemKY4x1uMlkWHuFJ5HFZjz5Xg5PUmrd6ySYKNvI6kjFZkknytgdPyrFmsUUbrLMwzxms+5IUhQavzOp3HIDVlSfvpM+tFON2aW5mFvF+96bs10um2YTaSDjrVTR9Pw2+QZ9MiuntbZZUJHA6cV2SNb20HRNtUc9enrVuzhLNknI61NHZGNVwuTjk1JHGY5OAcYqUZXRJNIFXJplv+83Bh9KkaPep3DJ9KLe2dSGJ/Cq6D0sVmtQithcc0xYxGxckbT29K05rd2+5yarzWrLETxnuKtXYc2mpkeW63THjy+xpsu5ZC2Mr61dkHyjn5vSoli85H7YHQmqs72Jk+5EsgmjKt+pq5GxKcEjbWXtKv3z0IqzHPhSCee5rKVzKUexotcIITk5JGcentUfmKFB3cdetZjXB8wjPGOtKsgVQpOaxM+WxfN1tXdkLmoVulkdcMWx3qk/Erev6VYtSkcgPXnrVl2Vi/GzFv9kcmrquNoKrjP3SDWd5jFmETYJ4z61orY3AjRUwzsMlepx7VMUc8rdSaCIbkLhoXH8fUGte3mFqobytx7njFZtrIUCnzNyY+oHtV4OyyYXAhPO0dK1s0ZydyR7yN1GFKZPQdDT1x5ZwPeqT4a4zt/djuPWrsTEL83zQ4xkVD1L0itCSGTaHYDI96fGxmYHPX+Go4VEkhCBlTHf6VZt8Nk9sUral3LcM0cDRtIpC5GWUZxRNsaZwrrOM5D9Khiwrf3WYZUHvT72JWXkhZDgAKT0FadNDNjW37jtwRUe2STauOR6VNa5RdhO5sZoj3G4+U7VwefWjUa00I5lEeWC5J44qLqChBXI9Kuu+xccEg96qahqdvZwzSyt5excluNooEm30IVURswP3hUcsbxYdjgKcEUQ3iahFHJbSxyqQDvjIYEH3qwyh1O/7p4NZtFJ23K7XXlJgjcp7VC7/ACiQjjPB+tWpbPAUg7jUU26ELG0e5X53flWetzRNdB6MyrGwxlj2qV4mbG3H+0KYsf7suvUHIFTAttLcbu2TVENjFjXARmwhyc+hpV3yfu5fnC/d9cUjSuYWGAG/TNN3G1mV2BD4BIB7VSVjN3LCySbCAd0fQ57VUvF+4pzluQafNPHM0u0su85APUVSupG+UBtzAdfQ0vQlItu6MAvKnpzWdcKPMEZ9c1J55YL7Hk0yRlkkyDnFJk6plWTEbbT1zVWbG7CnFSySB5M55zVdiXmXGDnishoZcEISo71Xzu6Hmn3KNu+lV13Z3dxSuFxkkeJATyccVTumLEY4x1q/NnG/OMVRmXdkg0nLoCfcquv3WHXNCnYpYjBpkmeearyTMy454pWYt2R3k+6TZz74qFW+VsdGyf0p4iE2ccD+JqbdOIYwQAABx+VUl0GkZWqRrthAfbJuyK537O2oXF48mPs8OEyO/wDnNbcN2s9w0mN4QED3qC2tvK082xOZW3b89c9a3irEz3MiGSHzEiBOzByijjiu20iEtCJHyZCQOe3NcjZWpW/kaLLxxttzjqTjNeg28J863VV4PX8Kp6OxGj1Ol8P2J81pmGRjAz1rYuYdsbZORinaXbiG3UEEFhmpLxlWNgTjAzR0Kj2PO9clK36461raLdNFty2fWsfWgJL9ivQcUtjdNC2CeK5Jx5mexGPNSsds2oBh9KhdvO+fHashbgMuc8YzU66uioBkHAqOVmPs+VaC3NwbaQvv2DFeD/GDxwnnSRpKN/dlP6V2fjvx4mlxTmU4Tb8vPQ18peKPEcmv6vKyltrNwM11c1ocqOqjSfNzMbM02sahuJLsx44zXonhPwu8iopTGOprO8D+GTiOR03u/QGvefCXhI+XGSmB3rFJtnpNqmrst+CPCYjWMlcBeeld/qmoJpummOMYAWq1sqaZDjO0e/euQ8XeIhM3kRHLNxxXT/DR5knKvPyMlc61rRkclkU8E11ch8m1Kr0rC8PWQjUSN3q14o1OPSdJnuXYKsak8+wopxe7LrNRXKfNf7VnjYR2kelRPlmO5ue1fJkhLMDXc/FrxY3irxTdXIctHuIX6VwjV9BQp8kPU+Dxlf21VtbDR/k0UuO4pPrXSeeHf2o55pfekoABxQOnPWnHpTc9KAFak+nNK2frSUAFHPNIPXvSv0FBVwpOM0n60A8mgOgrNz2pG60vvS0EaDKT9KftptAw2e1IVNL75pfxoKuJScjtT+Ka3IzQSKMd6Sj602gEh2D3ox3o9utHHQUAFNpSR6Yo/lQFxKB1obnABzQMbuvFAk+4vNGOlO7ECm5HpigY3ijJGec07BNIAOwzQTbUCe55prUNR96gpaCUuSaOKCCMUC6igfypPpSUuc8UBy9BfqKbTgO9L7UDWg3bRnpijH5Un0oEtWLupKX2pKCm7CdW4paTdQvSgnW4p+lJkUu7NMoGPoByKZT6BIRulNpT6Uv8NAxtFFFA/IKUflSUUC2Y8DFFJkUbqAe1haZT+fxpo6c0AJRRTvSgA7elA6U2nbaBti0Unv3oHSgNw/nS0UUCYfSjb2o6UvrQC1GjqaWk9c0v3aB36FXefT9KPvdaF+bJNOXBoHsCril20vHTOKQtt7cUEgze1Jz6Ubx2oDZzigsUZ5zxR+vNGT3oznrz3oIF+99KafzPalbtzR05NBVxPU4pd1Hrim/eY0BuKPegfWj+HFKv8NArdh1G3vTfvexp1AJaiA84707+VIOf8adQP0Cij3pPegNg/io/Cl+tI31oJDbQvSlo/SgsTHWloooIE/ipcetFFA7oKd24ptLgcc0FCUv60lKvWggXbR1bgUY59aX9KAewnNC9Kd+FJ92gEFM2/jTxzRntQVuJtNJzt9qdTStBLFVqd+tNXvTsdKAButIg4zT6PwxQO3UYc55pV6jIxTuM0UCDnuaVfrihelGPyoHZoQt78Uds0fwmgDNA9Q53D0p3XFIvSj6UEh92jryRmj6il/SgV7gRmil680fpQMSnLkUtA9xQWe9/s0sV1Ygc5GK+ltWt/MtyTzxXzB+zfceXrhHUV9V3EPnQj0xXgYxe+z7fJ3+5RzegXBt7wox4JrtpJvLs354xXA3EJs7zcucA12NvN5+mkg8stedT3se9W2uc1qEMcO2Zm+YthRWxbKFVO2Kzb7T18s3MhYrFjaueOo5rQhmEwQryuMg1tJaXPn5tuehs2rmHpV6HdJk5yaoJhQGBya1bVl2j1PWsOpstia1j2yjPFaktoExtPUc1QiYK3v2q39oPmAcniqRdmwCngYwVOaseY23Iz6H6VX2jcXzk45qdVMhHFXc0diz5fmKcc49aWCNt25h8wp4kAXBxT1UTRHaCAOpouZ3BHaRQM5PSljs2UlB87Z59KWFvKBBAzjrmrETb0VUODjO6nuD02KElih/euzbAeSvardvG0keII9kQ5BkPPT/PFTyW4aQRKQNy5G4gY4HJqVZIpoTlwQnAYdD9KpRIc7ohR1C4l3NtORjp+dSX2oQS58lWBHXc5Y/QmoGcrGYxuXcN3ynHHfNQ28DDl5FSM8bRglvxp7Ect9x6tGoHmSByxHyoRu+gqlcR5mLMeM9M1d42qtrEqc4LAZJqJI41Zx1bIBbPT1GKgtSsZlydvm7vljGML3zVG6T5iA1a17Dva4Z8gDGwY649ayLqeDy/l+XA5BP51jI1i+Yxb53jYqeT0ptqu6RMj3qS4YTTAYxjpU1jGFY/3vStoaI6InS6OizKvGMcV0drZ7cfLjnNYmiw/OmTz/drrobdsb+mBn61sYzkk7ChCiqOmah27GI71eiV2yO/aoJV25TjcaDIhEYZiM0rRleAetRfPHMAmMZ+YHmp+GJbNUix0cpjzz0HemSyeYjMTz1xjikEJlBKgnnnFXZ9PCWuQGLjg88VsvIl2TMdrdW5xtP86gZQN4X7x4q3MTC3I4PTPpWdLhpCR1+tEd7lfEVWzu+Y84xVPzCJCO9W5JBuz0I61n3bbW3Dnmsqlrkse0jKpycnNSRMGx71WkkHlgkH3p8cgZQVGB7ViYlqZeVY9+RUke3seOnt71XVsIQfqaqRzfM6rnPbmq3KSfKaNxfRWrRgNvOecdq07HXwsblJFw546hk/GuRaP92Wfk+meaIpHs5UMYLM3JUdKh6bCcFJanoKKYvKAYSrIM71I/pVyRma1/duGVeBxgg1yOka1IjlYyrn+JWHSuji1RbjaG2xyOQCsbcY7fiKqMk0YyjKJo2RMi4mOGIwfSlWF42d0BZd204NRr+9ikWWVSQ2DuOGp1nA0MIjOGXdvDZBPSqcSbli0aSEMHH6VYXfHGFdyAxzwKreY7TBGyNpKkenvWnHMkMhUlXOzdyOnFTGOoaoQXW+4UyMm8D5NooWOQMWcZ5PzVUtFF/LGxjaJl681elIYbFdsg4O3ge1W7WL0joKI2jw6yqCeq98Uxbjqxyqg8CllIVVZyc5wDnrzT9p2bPL3BWyfWhAmJG4kO8bjuz2qvPpyXUcokiVom4O4cH2q+VO1jgEkfLjioJ0Yqiq5GQCw/2qjlFzdjN0fw3aaOkxtI/swk6qhwp+g6CteRY2hRS4YntnkU7zCkO1kO0Lnj1piRpMwdhtI/SreqIcnJ3Y2Z1hznlRn60yRhHChcYTPCntUl20UMLO4KZYKvfPvSLHI0DSHayH5eTyP84pAtiiUxlUbB3cVZmtc72SX5v7hHf0pqyRPlH4kByCKUSb1FzG3+r+8wqUhOTKW2QqySMFIPH1qQrLcMS4YgrhX+lNvJBKoZ+SrbhimLM0kJEb7TjOPSpZV9BXVlzuXnGQ2O1UZQzt1wSauPdywwjdhuxFVl/eKSBjHIqSNRu0wrgnOTVSSRoyGXJ7VLNP82GPzZwMdKiDZYjbx1qLgm+pQO/zjkYX0pVjKqSOoqxMRJIAPwpifLu5rGw2yGRjgE/lVOeYqACMetTXcrblzwoqrOwmUr0zxmhkPzG4LL7GqdxmMEg4q3GwEQB6AVnXlwMFfemibkJk2qTn3qovmtjsrcmpSwVeelDAbAwI9CD2qkOIKyxt5XTjNZk0ks0s0Z4QDjP0rYmtGkkRU+8qZ/rWBrTfZ2twpz64rRLU0Wuhn6bGIL2WFTzwwz6U2SMw3E8zOSWbJB+mKbdXSLqCXEZ+TAjY+/erdvbnUJCXB2dT7iumxlJ9Sbw6sdxliuFOdvH3veu00mMmQMwz/d/CsfT7GO4jDRj93HgDFdZp8CyOiqOAtZX1EtdUdPDmSFWAxgelc34kvmt96g9a24bwx2r7wBgeleS+J/HUUGrFWdSqnBDVUtUb04uUrFsW8ss7MJNyk5zitO2iSNstisKPxrZ3o/dL5J29M5BPtVGbxkkK7Dy56Vm4pbnpqTfupHXzKN2VOFqldr9mj82RgkfXcTXMWuvT3jZ+6DW9JbnVrHyJmbBGODiiM4p3YmpxPmf4ueLJtVv5LSEnYhIJXvWP8PfA0+s3SzyIdinI46+9e93nwSsLy4Mw5YnPzV0/hrwTHo+yJYgqL0AFZyu3c7IVYxW5U8F/D1bdUkdeR3xXpyW8On2u2NV6dantYYrO3UZxxXP+LtZFjbsVIwRxjrW8Y8mpw1Kkq0rHMeMvEn2fckb5bpxXNaPZyX8wllBJPIqAxtqt15rZYZrsNE03y0HGB6YrN3lK56UYqlDXctWVq0UYAHQV4p+0547Gg+F5LGN8TXHy++K+gbiNbe3LZ4wa+Bf2oPFDax40lgR8xw/KFzxXbQjzTSPAzCvy0m+rPFbmZppmdjksc1Dz602jHFe+fFsXk0etHPUcUNQTdiUUvvikoLCkU9fSloP6UAFHtRTcnp0NBDuPxn3pOooHagtzyKAGdxzkUe+aKKA1HDB9/ejvxxTVOMjJxThjjvQFwwc+opB1wBgU8tmmNnigSF4pn3aXn0oOfxoFtsLx70fw9KT3GaVfSgLPdjO1FO/i6UUFBn2obNAz/kUUCuFFJ7UdhQMTb9aXd7UlAHp0oE0O6daKFye1KMZOaB30E65ppyafj0P6U3A+lAISil/Ck64zxQA3+Kl/Sj+Lil9e9AXYhXFNp+Rjmm9TQJO4lFLjHNBzQU9tAx05o+7QGpKBWA96b+FL/OjHy0BZjaKdgUcUAr3G0+k9fSjmgBtKOho+nWl7UFgcU2iigncKXv70lFAmx9Mpy9KO3NADaVT+dOpv86AHUyn0nbigqw2lzxQvWjj60E69BKPrTvwo20BZ3AdKWik/CgpgOlLSYFOPHSglX6iUH1oz60h6UC0Q2nDpSfhR+FAbkHb0peMjvScnOOaOVHSgq3cdwOB1puT7Cjrzimn6UFC9sZ/KlGR7jpTVIWnHHagBeoPNAHrQv3KU457UC0DoOtIPm57Uhb5qXt1oFawufegikp3RevSgfQX8e9JzkdqTjINOXigS11FxxSUud3ajdQOw3mnfhR6U33oC47dR96kyaP4s0E3YvrR+lG2kAzQJXeooOaWgCigYUHvRRQAUUgOaWgIqwUUUUBrsgp3bikz60ZHagbvYUHNLSL0paAtpqJzSLx16U6mkYU0BZLUd1FFMHDZpd3WgOYfkfU0lJj8aWgdxG6+tKG2njpQRk0bRigkVW96UjJ6Uz8aePWgBcdPSl5pKX9KCw98UE4pMmjBoEgoo74oHWgkdSfwnnNH8VKcd6BMTmlGKTI9cUE9O9Axwbv3o6mm8dKcPrQFhQMUvtTKduHagD2D9n69W38SIrHG6vsSAedAMd6+EvhXqo03xJauWKruGa+5dAuBeafGwPBUGvGxkfeufYZPUXs3HsZmtWOefQ0/RZnVPKJ46Vt3VmJFwag0/TljuBgcZryrK+h9DUqe7Yj1aF2t/s8f8Qwx29vSsjS2bzmgztEZwSa7PXI7e3skcHLqc7V6kmuAhkdLxpGyis2dpPJ+tbW0seFPfmOwt85x15rSt0K9eOaydNnEnTr0rajztBxzXObwldllQcA9DV+0j8z3NUIZOme1XbaTy2LEZpXNmWWjHI6Gkj/vZ74HNQJMJ2BzgdTVx1UQMV456Zp7hZrcYsjSzhAc84q5Jm1YxA5UHOTWPZzFbjdjODnrWq0jyTb355rRPTU0asSLhm7E5z81XoJkSQIsas7cZY4HNVto271X7pokYxOjY680zF6lrzFmZ3kYmY/IvPYf0qFlC+Y207Y32fKMDNBMKo0m5jOxAVQOB680wtu+VByCSSemabsRYfJK8104C4RjkL2Ht9KhURKjtNMvDY8sHB57VbdpUSPy9qyKfMMx6/SoQLa7jRp9sSoSVbHf+uaQX0IWmDeWsSMZWOAo6KPrVyPTY1YPMXhBUn5Qfmbtn8arR3o8tD5Enyn5pMjBPt3pF1xIVdpLdmkK7YYc8KT0JoCSlb3US3m7UbQmSKOBlTytyvgtjuQfb0rirrylyo3F0yG+XjP1rotS8QKQZ2Ect4jZKou2ILjqfeuZ1K+kupGlZRCX5xGCFI9vapkuY1p3itSnb5adj2rTsQr3KnHese3bDHBwc9K17GJvMDr3rT4ToizttPt1ypzg+tdHbRSqu04+hNZHhexadlLZJ49zXpJ0t7WxLSKsYDYBZcHOOhPb/AOvXTGJx1qig7HK3Lb7cbVw31rMimcSDdW/PN9s82OSLyWjPysOQR3qhHZiaUIqjPck4pSg7kxkktSm0flSh85LetStBhtw4zWhcafH9jUq2WTgr3qjFiRiM0mjeEroSzLISFzndniujVUkhVVCswHz89D2rM03S3vJvkdIhnlnPAHqa6GTT47NRGlxGZHOQwX5W+ldUINq5zV5K9upwmrWr7mPmcoeE9qx7pip4OAetdB4iZY7s4PzAbTiuXvMfLknP8qieh0QblFMSVQ65PesyZTyOnpVtpW24LYqORTKQD+dYNXCz3KYB2EN6dKW1zGMdOamaEmQA8Dr+FNuIemPSsuouUmMg+U5yO5qB1MOSORnOaVY2kyvYU9o2wF2+lUNaaDZlA8ssCRkZb+lPi3wyZibAI43KCBTmx5JX2qL5miJztPQGpehElcx9QaWC+LkKrL0MeQG9/aup0LW4ZmVpgXTOSu7BHuDXN310ZMx+WrQ9COcg9jVeC4NuyxMe2QyjmsnpqXbmjZnp9vcec7HfvhHKjPOPf1rbttt1vJOUVMAk425Oa870O/O4bHLKw2nBwR+NdPZyNb27u5LwKwQsM960jJNnLKn0N2ezdZBGkqyPyD1yKszRtDHFIVBkxt3ACq+nuihWjkKZU/N7d6s27Qi6XDGcynAjY4ya05VuRfoWVt90Pn7sAkL1wee9OWPy5CxOXY4JH0601Jn3MpgBUfdUHjHpSwst1M6jqg4DfyqNgVwt2W4YRsCFzxntU/7qJikbZkBwz5xUSMGZsAAhfl7c5pzKjLuZihxwyqTVB1HxxiFctudQPvU95I5FLAEuzZHOAFp0ZRsRs/yHrx1FVrrKPJlSpHETbu3vVBvoyRVdt++UH+6O49qj2mTzF3eUoQkHGd3tSeW9usnmoyy/eOeMcU2W8EkagYBPBwP0oHy66EtxapFZxpLKJYQPM3Lzt9qb/wAsyYz+7Zflyc4NOX/UsNxKnqnY1WbHlkI2NvBBOKUifIJrVoWVkKv82ePSm+Tbzxyxx/J3KjpUcl1mJmt2LFxjGcYxUdid0Dlkwx9eDWezCztqOuLcQgC3cTMRlgecH0pmC0I4EcqjDVIDGhPOA3ANVvMaOQnv1qCbkd0jtGSORmqe71kKgHGKtXFwkysS5BIqsEVlAz9eKlorpqN+zFizMfp701kZUJ7DjNWN/DBhgdqrXFxtjI7mpdjO7ehFuOR3NQSdynFTW1yNoBIPY8VFMV+fJww9KELZlWTEuFYms5lK3Drn5W5HfB71ejkWQlug7is+93xqkg4/eBST78UkkxX7irlcg9KyNSXzImVDhyeta0zHDEHtWbt82Q9qBlexHmW25uq8EH2qe1tGmVyTtjUZZ8dBSxW3l3DIOjAN/T+lTXl4EtVtVG1Mbn55Y+p/z600raj8kRyzeWxbOSepFcp4hlaOeNk+ffgKPYjrXRQ4uLfcpyVOwjNYqxNLYTPKA01ozRj2Vjkf5962jG+rJcraIz9N0s3UM8PXDDbk4+bOSa2rdlsw1vty33WOOlM0GAtYybPmbzlGSfUHJq08YvbxFTmRWw2fyNbvYwlK0rM3fD9uLezK8bid2PbFdPo8IXLk5PQVjrGtv5ZAxuGK27WTy4V+lckpam0Sr4r1IaXo91MzBdqkg/hXxh448TXGqaxJHayb9zfwHnrX1P8AE+C41bRpraDPzjBxXgFv8N2024ZtmXJ+8Rmk3zI9TBxSu2Zfhhbmzt18+RjIfc8V2FjA0+Gbk55NPsfCskaqWQnFdJpmjsMAITz6VEj1broXdEtfu+veu00u1KqvFVdF0JvlYocEcDFdjb6WIo8gY9OKIx5jzq01sZQhMTjirSsiYOMVNqNrtjyvFcxeaoYSVJxittInNG8i3q+tGCN13c+lcFqt5Nq1z5e447nNaF1cNdyEYJzxVjT9F8w7yuGqXLmZ6NOMaerKuk6OY8D7y5zXX29sIo8Y/KoNNtfLbBHNas0YjUZ49a2S6iqVLs5Dx/4gj0Dw1eXcjhNkZxu+lfml4y1uTXNfvLp23l5Ca+tf2ufiGun6YNHtpcyTHLbT2H+f0r4ukYsxPXNepg4PWbPkczq801BdBlA6Uu3vR/OvTPCYdO1BGKUfnTv5UAM3UlSfyqPGDxyaAA8/SkPv0p3rSYwD2/GgBoOKd296KTHp+NBXQQdad+GaQ+vakPtQJbCN9aT2FHX3pyjA5PegW4gGeOtPpOvfijdx0yKAFOKb7AYp3U+9MYmgXkKx9vpSNz9aOfxo680BsL936Uhbn0pcdyOKQ9qB3Ez/APWpabS+1A7IF6Uv15o4x05pNx+lBPoHIpKd25oHegaE9qQZXnp7U4E9Mc0hODQJj+KToabz1NLxk0C2Qh55paGPy4AzSfSgaYntil9KQHFIfl6CgfXUPaloTqaTkZ7UBvoJk8UNR+NH0oDYTJHSlHvSUUAHfrRSe1LQCv1Ciin++aBJO4wCjb36Gl/lS/pQMZzS0e1JzQAd/Sm0/qKTigaQn60lFO7cUDY2lyTS+1NoJCn9eaZTl/SgLIMcetNp3eloAZTvalpdtAajPwp1FFABRt/Gil9QRQAfjQ1JxmigLsKVutJS/jQGo3ApefSil3dqBW7iUUUrUGhV2n6Uv3aQZ70MDgd6BeQbh9aAvWkVRin/AOFAMPWm85OKXGfak+6xxQCBcg4xTjnoBSL60+gY3A9KTaDninfWmhfm60AG3/ZNO2naeaOeaOvfFABt6GjpmlpFYN1oI9Be9GD3pfxo9aB30GchunFLjjFKfSigNxAtO20nfignt1oDZ2F+lLTadQUFKBmkp3bmggbRg/UUUUAKBmnUi9KX2oAZT+gpD09KbQVcKVVpKcvSglPUWl56UlLwKCxKTG7tzS0q0EJMTaR3o+vNFCrg0AAz2pepoC9aDz0oASiijPagBfel69aTHGaXPtQWO/GkwaZTl5Wgm+otFFFBQUe1FHeggCN3pRtwvBopfSgqwnfmhe/FFKvHWgkG+uKTJoP1ooFuL/KlY9PSk/hoBzQWjS0S8NnfQyjjac5r7m+D+vLrHhu2fduYIM18FRttYGvpX9nDxgI82Lyct0Ga4cVDmhc9bLavs6vK9mfUX2dphkCnQ6XIGGZdg/2etTaUS8IJ5zV0rtfJr59uzPruhlatDFaWsnlgtMwwGJya4nVLf+y9PjeZwX3YLZ6mu8vIxLIu8HaBnPvXKeJ7RJirucJGudvYmuiOpwVY8seYl0CRlt0Z/vd66iJvfjGa4rRblpV2qeFxmuptZgVAJxWM9HYdPVXNKMnJwM1at+WAPSqS4GDzzVq3b5ic8VgdA5Iysjkc/SrCybeFHHWo0PQD8acVIkDM2e3FWbJ9x2xVdWQ5JHNaEUo2kMcZrLDfPjsG61eLfLQDL0cjBcZwpqf7PC1qCs264ZvmjI+6vY5rPhkByGOOMD8qkspPMbk7euPerXmYNPdCMSvKjIqeGbMJLsVwckDpTGYoHDsoc8kDpS2jRCZ433FWBOQOvFAX0L2oXVulsn74iIjIQc4PvUMcBit5WMYcxgORngA9CTVeRI1VYUhJbqAT396bNcXtqqR30cf2UndtjOGbpwW7jpxWia6kJaWRL/bjW9vNBAvmBhuZEQH5ue5rnNSaeVg9w8NrGORFG2WbPfrmr82szvFLZ2awWFnK2XZgCf8Avo8gfSuavrpY7llWTzwvAIH3jmlJ3WhrCOpbvrxtShit4rIRiNDyhwW75Y96yJWduCWcjgZPaprjUrx/9GkZURTlo4gByB3I61TWTqc0o7mklpYjjnAmA6c11+g4bsCDXC3OVk3A81ueHdZMcgRumeDWjfYI6o9w8Ht9lVbny96xup47ehr0TWNTeTTfNt43kRwWmdyCNx6Af4V4louuSQlVV8V2EniCS6s9sk2FxkKOBmt4VNNTgrUnKSZcuZJprf7RIAPOZtrcckAZOO3alsrXMeVVLhtuWXHQetZVu6Nb/vSZMfwhsGta1vLaOFRBbvG54Ys2c1voS1bYr36+SW2qeOCfWqMKLuyOT3q7qN6vKlt7Ac8Y5qlCRuyOtc7dnqdNNtR1On8Jy28d9CJmUIx2tuIAAP1rqfEt1Y20TW9pHA1nHGyiZCAzEjr7/WvOpdSjij24BI7YrI1TxBLJkPI7IR03cV0RqJI46lJ1J8yI9YcSScHOBjJrm7shZOKsXWoGbPOB2rKmZmYc45rGcuZ3O+PuqzFuJtqhQM560+1bzMDpjmkWNWAzziiHCNnOADU6FqzRcuIVK5Bw2KgWMyKueuKstcKdoBGKIwv0zUmeq3IhCVzkZFL5O5cj5vWrB+VcGo48eV+tSG5Umj2k+mKzo51ZjGX+gJrVumHlMQecZrmljZX80Dc2eB0pWTZcVdFu9tCluTnBJyCOoNc7NJLbzM0u4up5Oa6GO+eEvJcgtEOCOrVz2oTS3E8zEhoTyG7/AI0pQ0IUrOzNDTdQ2tw23PVR/Su48P6grxiN2yjnJJ5IIrySG6eCQwuMjOQ3eu00S+xt3ZO4Y/8Ar1xp8rN5RUonpkU/lSJ5JIXZ86M2Du/wrUt7c3TK7JtIUbGX/PWudjvm1C3t0mZTLAmxHVdp29eSOtbGn6o6xG38wCNgVORn/wDVXWpdDhcXbTc24Jp0Dec+6Atw4XkU+1ZPnmU9jkEYqKOXybOBZE80Mcqy8Hpjn/ParNvPGVzND5YzjC9KuyMHfXQYsiXCboz2xuUc1HbskUiQNKDu+Zc9D6g1NCqSeYqSLHIvRTxmoVjUgl1wyjHyjoaC49iXiTIGUZWGT2P0qae38xlZ3Don3jjk1DFJLcJHtRjxgDHP0pZHMkUkUZxMg3MFpqwuot3NHcZUHB42v2IA6H3PFV3jUxho1wjnAXIzn1p7+d9nMMiNHIwBKkDkHvVa3h8iRWSUN/eXPNO4J2J77dbxodwZsYYf1qs3lmGMlfmc4IzUdzI90xZeWAIGapwk5Us5DLx161DaKirrUvzqluyIVVQVzkHIFIZolhHmHJx19T61UlZmbcfmPTFJIrSGJSPWpbFbTUWSYN8qZC+9RykxbRuyTSTEQZA5bqDUPmNJzjHr7VkR6DpdszYK5PGBTdoyC3HYUK/zbQcY68UtwxDNnn2oDUdOoORuyuOtZkyupIJyOxqzPIq4VTkZzmq1xlVBPIxnNTchXTIYE5KDrVSeQ7iMYIOKkZi3HCnNQy7fMXc2KRT3HOwVDuBA7n+tUbiZBapGfmDyoOP94EGnX0wjjxng8fSs4sv7v5vutuPv6Uk+Vk8t0T3Mw2sqnJ71Vh3LkmnzutxsZTypwafJEUTpj3p2uRdFZ7po7hGP3MFSf8/jVaZ83DyDlcAU7VGMUDMB0IP50kMfkWahxvLDJpJmq7lbStq30q79kL/PkngNTVVINSvklcGO54/Qc/nWfezeTIVjbc2MshODjPakjZ7l4ieSgyT3OK6o7GMl7xs6JbpZqVYjcG5APPpWra6HLDqEt7ERJDI2Xyw4JPXrWHeRtNYQ6jhkkGVZc9Tjj863PDcY1BWlYZjIwuR1rSUlaxhytu99TocDcnRtvpyKneVVzg/hWfGTp/mRucx9FqpJfliRXn1p2OynFs0/s63IbPNZVx4ZimkY7a1tNu02gdzWpEqM3PWnTakjZScHocgvhmJeNorV03wysZ4Tk9eK3/sI3A43ZqVphAp24BrpUEae2layHfYbfT7MbgBJ+WKS2kFxGT26cVzmsam5bDNgmtbR5gNPx1ZqzUrzstjOUJcvMyxcWwkRhiuE8QaYPtS9g1d7aqWjO7Nc/q1uslwo6kVVRaXNqLtM5mz0fEmdufrXQW+nqgzj9K0LPTx5YJWnSR7cj0qYxNalRt2KRg+znIGDXPeLvEsXh/R7y6nfasaE8n2rotSnWK33MwAAySa+Nv2qPi95pfQ7GfH/AD0Kn9K64Qc2oo56lZUYOUjwT4teNZPGfiu7vGcmPeQqk9BXBnvUkkhkYk9e9R4Ne/CKhFRR8bUk6knKXUX2FNo9MGl96sxD2oWkooAcuSfUUHsRQDSd+nNADqYx/GlU0lACd/Wlpf1pGPXigLoOe1I3ft+FHNBG5eBQDExjPvQP8mlHQ0d+aBai/jx9KQDinfnSUDEwKbTzmm87utAAQOtJ+tOwcUH9aA3GnLD1o9hTu3FNoFYRulJ3oINA60FocuWFJ0NKv5UHtQR1F+9ijHNL7U1jQFrAPlPtSsxPQYpu6lz3oF1uFBxSMacOR096CmxKQntS7vWg9/WgNBuO1I2aXv60nOOeKA0Ex6cUp6UuPxoC/lQGgbfrTdp9KX8KWgVxnTNFKvWk570Duwooo60AtQ60q8dRSD607rzQHLqHG2kweKM+tGfSgLBj0pKOntQe9AXYdBQfajqKa3Wgq4fpS4FJ+tOoJ3Y3b70uPejvRjjGaB6LQPWk60lPGetAvQKXk0lOwT7UAIRx0oGT9aX60MaBJdhp9KKCKKA1uLzSUmRRuoG2LRQMUUAFL+NJR1xQAjcfWgN1pD39KSgfqPobPbikHSloDcrD0pfak560fQ0FCrx0pSDSc/5FIMn6UC1Dk9elKzUm0kE5py9OlAxNobjOaT8eM07hc0N7CgA+9x2o2+2KD65o6c0CuhfrS03k9OKdyRQJ2FXpS47032oz60DQUvrQ3Sk9c0DHU3aKOhoyaBbBQVopV6UDD8KWg/lRQQH1oz70nrij+KgNhad/FTfpRQVcfSd84o5o7UEi0U3P40daB3QlOHHNJ0oyaCbC80fUUtJ+FBaFooooGFL6U3dQpHpQQO7e9JS56GjPU0FIPWlx+VLRQMbtpfpT6aOOpzQQHHNLtpAM0uBmgWgN0pMGnY//AF0E4oLuNUfNRRx70q9KCRKdRTaCxDnPtTh0NN+ppfegi2ofTig5pehNIDigBR9KPXilpOvrmgA/nXXfDvxHJoOv20ynC7sHmuQqxbSNFKjA4IOamUeZWZrFuL5kfpP4B1ddX0W2nVtwZQetdLJjBPevn79mvx0mo6Kli8v72PjBPJFfQXytHuBr5mrDlk0fcYesqtNSRRu8JGRnjHNcB4mvR9juJyWb5xHGo/jY8V3er4W3AUFmYhR+JrjvE1qPM0+CPBO/7vHZaKROIfumJ4Rd41COfmB+ZvU5613Vl6sfpXHWpS2u9qrsGcCuqsW3RrzzWdT4jCk7myrbVyT9Kmt5DIpxxVKRsKp96sWbHac8Zrn6nbHYuRv82T9360/zfMfCjj1qsG3NipofkGKZpeyJok3NzxVuLByG6duapKxaTA4HrUqyELjdxQLcslzuHp6+9Lbxs02ASM81V8/auM5qeO4O1jnafzrS49S7Nao6gO+0r6nrS2Mke5n8wI6jaPUj2rPm/ecs7MT0C0kV5GjMpUxI3QnlsVWhlZ2NCa8nkjMUcio2fnJUdOO9Z8gVUdpWaRSeGPr6VUmupmY7YcR4/wBYxx+NZN9J5hK+d5hx99Sdo9vrS5hxgS3F5G0xLfKF6L/jWU95uY4xHHnJOPmb8aQ3EEa4P71++T1qnLdNLMGYhmK7fQKPapujZKxI1wGYBIgiAH5u5rPmvPJLA+taFnY+cVYM3XuOPzrF8VWb2czsM4PIIHFVB6jdtif+0IJuCwz6GpLa4Mc2c4APBFeQ+JtQu7fcY3IOf4etW/h34+nmvV02+OQ3CSN1BzW9iOVx95H0h4ZvDJGgJzznNdjDc7V2ZyO3NeW6HeeTJtBx6HNdlHfNtiIOTUvfQJ+8dNHcY5J59qtLqD8ASPjr1rkVvmWTdv2n+76VcTUi3AcHNXzWI5ToWuiwOSd2ec0LqCrHgtg9c5rJ+1NsB6/jVW6kdgoB4q9JBy30uaV1qy5JDfjWPdaorKT1J7VBLHwctxVRoxjnrVaGb5Yj/thZTxjNMhutxO7kg9Kx9U1KLT8M7hR9a4TXPihBpsMksUMt0UyP3fSp5W9iFLm2PWvt6Kucc/WoWu/MA9Opr5c1j9pa7t3/AHWnHHT5n/wrNg/anv1ba+mLtH+2c01TqWvY0jdOx9YrdP5mA3HTrV9boRxj5gePzr5Y0r9p4TTKLm08pD3U5r07wx8WtN8QKrJOvP8ADnBrOXNHc3sz2Lzi8QbPaiGTaB78Vzun+JILtdqtgH3rat5vM27emOtRzEbbk1wwMb5HI4xWBz91eorevmXyyoYZbrmsN4/3u1QSVOSynjFMlMrqwOTIfnU4HT9aqX1tcmN7g2m1fuuF6exq3cwm1Z3l+dZGClepA7c+1adrHPeQCOIgg/KyMR931/ChN7Cl3R54FaRTgfMOprpNEaSNRGWwR/eqpdWBt5poyux9zZ9GHYinWLOu1WfkDjNc8lqbxeh32m321Y0kXaw53A9RXUaffRybP3fHU85BriNOaW4gVd24rwBjmul02RtoB+VhwVahPUykkdlY3Vuu11XeM5KVpQzRoXk2NKpJPlZwV+lYdtMYWjkzt44kQZH0Nai3CtDLu/czEfK3r6VvFnny7ipJIl46rH/o7KPmzyDVlMI4f/lmDz71n7dQiwJJhtcZJBGD+VPjkaOJv9Yqg445Bo5u4mTyXBmZmjlWMZPymqyyPE7rsymP9Z6mpYY7WRj5iSSZ6DJGaiVUVjgNEM8qx60xqyHteS25ym4ytxtznio1dXfgBXUFm3cZFRrIWYhjsKn5fcU+TqysqhfX607jIo5jNMwaPYinKnseOlQTKGmVxxg5OKtFS2FDcoM9euKp585wVBXnmpYLce7CXzCGOSueen4VFC5hjUMc474p6jdI2VylOmVVVC2CKkT7FG6kG9mPGOn0qPlV+To3JFTvsbsSc8HtioS3nEgNhgM1nqSiOFvMZ1xjb15qWRl9c/XrTZI8t8n1Y+tUr64WzUzqdzDhlHOR/jTsyyxLGn2cfN827NMkI8vPGO/tUNreQ6jCs0TM0L8q2Mbh6imTALnb93OcetStzJjHhD9wec1mX8RYbo2zIvTPSrsF5HdQiSPGDVDVGaGNmjHmNn5sHt7U0BhQ6oJr97WQ7dwJ+Y0+73WcZ6SDJHp8vvUF5psOo/IVZWIJSVThkPbmsm4kvbHybaUiXPDSu20H6+lStWN7G1LKLexieHG9WLbGONy4H6043kl5ZGWCQmMjIC81kSC6keMGWAGL5tu/duHpx3q3YKLdVmgHlky7WjI4wT0IqnoZpaD21BmCC5QJ23j7p/wrQmkRYx0IxmrTW8TINqAf3lI4/D2rnbpPL1Boov3cTjOO2fakaJXMrXrfy5JLg/caMqMev/66s6C7Qx27yZZDGOO4NRy2txdSSWMqbQ7bkfPHHNaUFqsFvHG7j5Rjr1rpimZzldWHX11HOiKjbEDBXVvr2rrdMVbeC3WPARl4A7Vw9xHHdzQ22cOzqyY9Aa7/AE2FdnlHqg654pTJjsPvP9IhZcc5rPtdObeQxz6VfmkEeGNOjbDAg1xyjzM7aei0EW0aHkfpUzTFGVskfjUkNwN21hmi6hEmCopKHY13epYg1BmHX86JJjI33qrQwlcknI7U5jsUnNdGtgcYrY5zxDN/pS46ema3/DN4roqsflrm76Lzpi2cjdmtHScw5CjPpWcfiudDtKnY7CS4RFIQ1z97IPPD474qVpJD3quv71ju/Ctqj5lZHPThyu5sWcm6HPQd6qXUiruyQakjzHb4HHFcH8TvGUHgvw7dX0smGVeBnvimr6IUmtWefftCfGS38F6DLbQyg30g2ooPT3r4A8Qa1ca5qU11cyNJJI24kmt/4keOrzxtr1zeXLsQWOxc9BmuNPXnrXvYej7NXe58risQ68tNkLSFttNorsOHoObn3pnT6UtNJ74oJHrSdB60ynDpQG45T+VGM/Sk/Dil/CgA288UjfNSfxYp38VALUSkbpTvzpnPPPFADqRulG72oJPA70FaCgfjSelLSZ9aCbi00H60Z60A9qA0FbGOtL+OKTdRgcGgNg/GlpvXtxRx64oJ1D+HGaSnfxU3nbQPdBSbaD+lH8+lAKyFGfxo2e1ID2pw6jmgYY96Pu05vamZ9aBO9hvrzQefyxTiM03Bz0oD1Dv605c0Z9qZux15oJvdEnJpv40Bgak420BFjPu5pvf1peKTJoNPMCMUNjt+lIPmY80vf1oJYUUm7jHenetAkxKKX+VM96Cg+7SUZzz3ooGmFLnij+GkPFAmKO/OKSjqKTtzQSJnmnUyn0DQL940h4waNvrS0DYUUgGKX3oD1Fx0pKKTtQDaDt60n40uRR/Kgelh3A60BuaZu4pe9Auug7dSUUUA20DfWkHpS0n86Ba3EOPxpKfSeuaBgP1paKKAs0g6ilPrSUrUB5iUm3rS0vHagV+4gHFL92kooKWxWJ/D2oPA4PNH86Tlu340CHc/hSBdvajHWjGO9BV0OPQjFKOlN5PFPx170DEPTpmk4NLnatJ+NAmKB7UH9KBx9KRiR70AgzjPNOpuN1BUfWgn1F+93p9MX60elBY7dSZNK3OOabzQAvelbpSc/hR1+tBADrTqbx6Yp386Bq4UjUv6U3v6UC6iheKWhfzooKQUU72ptBIoPWkoHelXrQUhe3NHA4pF60lAaDu9IvWkpw6UE2DinfepKKACiiigsAooI2/40UoG7qaCbIQZ2j1p3rkUtNLYoEO4zTqjX3xSsfzoK0Fp1M3dBS5HJzigkdRkZ96bQPWgBx5OaaTnvinZPvTW96ACikGcDpTt1ABxS0nTJ9aWgsT8KSjp1peaBdRD1pV60HPNJzt9aCRfx4pKXv60nf0oAM9qcp6cd6b0zS80AeifCDxnJ4W8SwSeYVjLYbnHFfeHhzxBDq2mW8sbhwwzxX5nwytDIGU8g8V9Nfs/fFb5Y9Mu5tpUYUsa8zGUeZc6Pay7Eezl7OWzPqtmDXEO4ZRTuP5VzHi/dYQxXEajf5mAMc4PHH51r2d8lwFZW3LjHWquoH7ZcRGUfu03BB74615MND6CrG6OM+ymfUlf5hzgJjG36+9ddYoIwqng1jXkxtXyozzy3p71o2cwkVdpyMVVQ5KW7NYyB22kVZhJWM561ThXcxPU1bX73NcZ6MR8bngkZq7GwZR61WWMM4H51KR5PfFBrp0JAwVjk8VJtAwT07VTeQ9Rz3p6TY6nrSuGo6SQ7tpGAeQalhniVdrodw5zmq5L/wAXWmxyB2PG0jgmhD6F/wAyPbtOSc5HtVS5mml+aOLeifwqM/nStcxwqMne6nO0LwR9ao3mqpI7MMQ552KcAVadyOpLNe3N9ajzZEWCMcD7qj2rnbzUYI1bpIQcBecD3qa4mib/AFjZGOErBvbg3DfwouB8qjn6U2zSK1JmvCWGI8E9cdTV6wja4YZQIv8ACv8AeqnY6aLqNZXk+bOCo64roLeOO1C9gpxuNQy7lxbdVVd48tegAHFQX9impQtbyEOrDIbupq9N/q0cHg1TjhZZS+7Ax0qotXuKPmeSeMPAt9b+a0cRnjXklBzivKLixubO/EgRonVs+hr6tvLoycdWAxXPajo9leSbp4o3c8DIFaqXc2SsUvA+sf2lp9tJJxMqgNnk16FZXJWMBn56815vHp66TdBrYeUCeV7V0EOsBcB228Ve7OKd4+h11xeLuJP3jz1qWwukVlcmuQk1tFZWJynHB70+18QRNJ9/5c+tFgjLoelRuJogQeKTywoz1rn9H1tZo9pbjtWyb1dhwwIpxZDbiMu2XnsAM1wXi7x5Z6DmBJN90ekankVs+NNbfTdKmlt082badqivmHUL64vNXXUZg73PmYfPYelbRjzanPu9djv9H8TTap4uFxdpJcQJauY40HAkYEAkH0Irb1Dw5p1vDFbxyb3ljDSFlxhzyQB3A9a828NeJJ9O1S5aaN0M2xVYrhchs5r2O3tbbW4/NcAkdOeRTlK2h3U6a+I8zvPhjZ3asr2WRniTtVBvgHDcbfLhZNwyM17npem+XEY8iWM9Qw5re06GDT08lgrlfmQ56e1Y+0exbag9D5Y1f9nm9sbUzRY4ONp61ycfh/VfCV4HCvGynnFfaupXAu1RNqkIMDgVxOseEodXnYNGGduvHWrvdDjWl9pHn/gXxbNNHHvJDDrmvX9H16SdVUKefxrmtL+GdtZyLKo4zyM4r0DTdGt9NhG1CCONw5rLluOcoyWhO9jdTQg5Cnr8x7VZFrm1kCjbMh2+ma1oWt4zFC1vJcQsu4uTtPT/ABqtHCkziHDNIpLZxjjHStUlY4rvYy7izjikikuVKxj92Cx7mmQlVkMYif5flV843DrmtC80prjT83O5dr/JtFWFt0hhUKsm4jhiuOnehpFdDI1DR0uUWclsxDy2b8OhrJh0x7dR58e4E/KfX6V28cazZkTaQo2OuMbvf61Y/wCEfF1p53yxqf4VZsEnHUVySjdiU3DRnOaWgDHAZe4BrorNgsofBUf7VZmn2zRrsfKMDgqa27eJ2X5WDAcFeprDYuVjU066eGQqULJ0xnI+orTg8wQyGR8xfw99p7ViWs0+4pGyAf3GFXGneCRQUdSeqt0raMtNTnlHU1WtYWgYTSFGbDLt5B+tJbsYEYmfMQPAPOfpVSMtGokIFwo6KrcirbKrRlynkq5++xyM+lVdPUyt0HzXBml3R3Cgd9owD+FMupUZBg+axONw6j8adGkG4NKn3OhUcGlkkWaTIj8lVOcLyOapSJ0Iwo85VxuG3K98H0p8swj3Oy545XPNMUxxyeWDl5Dkc42mnN5ayMd3zZw3OelFxdSu0pjDsvO5Tt9vam3EMlnMuWBbaGPfqKay+dI20hVDZH0pshEjM7N935SKTfcosQyJHnGTxzVWXMjtk5GenpTvLRosJxkg/lUMkoZCqAiRTz707kCXmoxWUQlypi4BOOnOKzr6+ghVn85UQEgtnqPWrbbZ4wuzI6FGAIqK3sbKORpJLeJsdPkB57Un2BLl1KH9oS3aKbRXnX7uU+79SaT+yd0nmXTMxXgLnhT9K1AyxbhGNqn5zg4GPSqsqtu3I3yt8xz79qgd2N0/yoQ0NwcMpJV16YJzyKZMiK2d2/dTJlfflhtOODnIqqs29tyKQynBo5tdTOSuU5lXTrh5Ij+6ZvnQZ6/3qmvGPkrztzgimXEgjkBkDZGWwBz9Kja5+0Ns6CRfMj916fof503qiL7XMe6uxp2pgAbBJ9/6nvVPU7ee8uGYANEwwUPNamoael5GyyjJKkB+4rD0O4uCZrSVt0tvx+8/iXsaFqtC+hSj03yGDSReXMvC7x8h57GtJdYFhhriHylXCtuHB7Ag9KtrcCSYrIvy+nWpWt4GjkMLKjDkwSDKP7exp9dRXtqyeO9imtzIsg6cc1nzRrcL5hPI54NVlsrJmcGAxIMH5WKMuexwalksobKWN42mZCP43yDTasy09ClcySvNEAcHOVNMtXnlkdpk2BDt+Y98+lPmZRd4zgYzj0py3i6lM9lHxOmJEbPD46j6ito9jnno7iaTF9m1j9586ltyse3FejQlBabkH7wjOa4nQWS71C5DqT5YCFW6gjFdfp7BFER4wPXqKyloy42a0M3UNQHnJGOvQj3rWtV85VAODiuB8fasNH1S1lLYViARXVeGdaS5VWzlcDFcvN79j0uVqndG19lCtnd9adHN5jbSMYqzuEudo4qJogrAjjmulRViIyvuOZSoPPHaq0rfupPpVuTLADPaqlwuFwOAetEmkSn3MEIZDgVo2cZiyQM4qpHG0cjADjNaMK7Iec5aphqdL2HrNuyueT0qW3tdpOTjvUEcXzgseO1WxOEX7w96vl1uzKT5VoV7q8FrDIzn5VFfDX7VXxYbWNQbR7SUmCJvnwe9fQ37QvxWtvBPhqdUlBupF2ooPNfndrWsS6xqE1zO5aSRix3GvRwtHmlzvZHjY3EcseRbvczpXLHOaZ25pfWjtmvbPn/QbzQelLSD8BQMTrxR6ml/iowfTAoExoH5U5c9qPbtTVzzgdKCRw6mj8KOnXmgnpQAnv2ob60pbFNPzUFWHcDkUu7vTKKCRc9adxjim9uetNxtoAeO/NI33hTlwVyKaBmgBCwHQc0uAc880npmnL0oB7CYxz1pd1KBik20BEGOaTacelIfc0Z60DfkH3T60Fuooo4xjvQR6jD971+tC5/WnH07Un0FAAetA60Uig9KCtmS/wANN5K9Mik+tLQDA+9N496ce9J170CQcUjLz9KcwA7U33oF5oVfu9KecmkGPrR9BzQGom38KaVp45PNNbqcUDV+o1eG6UHO7jmjHPoKOtA+o2iiigbQu7sTSbu1HvSE4oJa0FopO3NLQEe4UUUUDt1E9KbTyM0m2gBPSnfdoooBBRSdPpRnpQAtHYd6PrSZFABn5aWhuaZQL1HZ602ne2aWga1Gt1oHvTqX1oKsN9aWj6UUEa7IOtFFIOlAxaKKduGPegBP4aN1H40h6UBqxM/hS9KT8KP0FA76CjANPpnPNFAJIfTepo4pD+f1oEyrkipFO4Zpg6UYJIoAdxzmjA703luO1H3SaCrCtwc0Bxk0nB7Yo4oGKWz9KT8aUKfwpGUdetAC87aX8ab146UvTigA7/yopfzpu0ck0E2vuKvfPJpQTSL9afxigGgpOdvApaX1oHa2wlIeKXuTSNnjigkWjnvQBmnUC6XQn60pApPwpaATADFJtpaKBhRRRgfWgWwU7dTR3ooGH60UUUBqO9qWmU+gLuwUUnb1paAQh6UbjR/OhRQAm4jvTgfl5pG6Um3HOcUBZod2zSH070gOMUvJ96A3AN7Uu7LUAYo29qA1Cn7vrTKX3oLDk80qnj0pF60vIoF1F3dscUmD360tHPSgLBSj603PWlB/Ggm4uRyetLTee1KoxmgLi0m2l/lQuaAE20baWnbqCxuz2pdvTAxSZ+Wl54zQA39KcOPrSUvH0NBK1E74rQ0fU5tJvI54ZCjIc5BrP+71pd3Of6UrX0GnY+xvg/8AFtNX0mKCU7rhAARnn616zJq0F5CMcN25r4I8G+JpvD94JY5vLUHOMZz7V9Q/D/x5beJbNXlYwSLjktjca8yrh+V8y2Pew+O54ezludnr14iSwWYlAll5Pso5NbWnfu4YsHgiuGuHtTrst1eF54YULLz99+uPzrq9GupLizieZdkzHLKBgLk9K4qsbRub0ZP2ljqrSXY2epIqcM0mccVRs234B5q8s23givPkevHuWIGz1PT1qZmD8E1TRmLEqO/FTBiDhutRc1JNgbgUySPoR92pVZeh60jAc5PNIq7HFlaPazYAHFVWki8wAN831p0yKVzyc81F5TSpmOJn2jkgVV7DGXdwm7avJHdRVCX7QkbTHEcZGN74p11qZsVL4Ax/FXK3mr/aGOWLFv0oTQvQnfUNxcKBK+fvNUkBa6kViFL/AO0Mj8KqafYyzfMsZKe/6V12lWojtsbdsq87vSjmNNB+n6ebVRJG4diOR61rBY24A7cqRxTY4VVV3BlORzTpHC7TjBI65qSdGZ7aVBJI0kbyQkjoHOPwByKzdQFxFJ5EV05lfkfKpwvc9K3PN2Zzw3IzVCRY0eaTONwGS3bHb6VUb3uUtzmbiOS13CJ7i6kJ+bDAD88VDCz2kavcpbxHOQzSE1p3rh23sxWMjAUdT6GsAwm3kdhJGxByAU8xwPxreKLcxura46xkQ7biR+F8uMkD3yay4tPvjOJZJiFPbdn9K2RukkNzOrORwvmAAKPp0qjrOrQ2aoomAlb/AJZqMkD+lWr7Iwc4hNazzZWN9zf3c81ktDqlnM37mRl9hmrGn3yrIuxtzsMnn0rr9NdLi3+cc4/nVczW5lZPYytE8TT2sapMrRj0IrqdP8SLcEDfge5rndQ0lpCSEzjPaufvIbqxZvKLL6U9JEyhNKy1PSNRvI7qP5mGF65rhrjw/YS3DOMKXO4la56TUr8SKm9uuCc1r6ZBNcMAzFiDT0tuKEZR3Lx0i2lmhVIlZFIJGPSuksbcwARqm1c596TS9PCnzD97Fb81uJtPaVGClOAR68/4VD1NOfkCxkNvkAfjSyXv74b+OcfSszTdaKzLBPtVhwH7NUfiLVo9Ldnk+UF1ByOgJ6n6UuWzG52Z1EeyJtsjAEjIzVTTLxZby6UPjysHIP3lORn865W61Oe8s8Rt++hbBVj95eowap+Hdanj8QSJL/qDF852gnaTx+RH61rBamUpaXuer6L5VzapJL8jPgN3Gc9q3Y7NVj4XaM5Oe4FclpeqQW6xQ25E8YJZipyU79K6q11g3WyWE7gwwMjIobsZe81cSZrj7KyRHDs2QD0x6Yq/DNDc2cbQ28iM3/LbjHHXj3NZ00hhkjEu5tzdRTo7g2twDCGWCRiCrtkbu/59ajmNLXRehjImMtwoK9FUHjpxVhotsKtNIucYVd3J9OOwqtaSeYreYdwL4XPTr2qzd2wuW2qwUqep7UnrsLqMs7b5drKrux+6vX61djVoX2eWrqPm+bqMU5YlhIUDfKuAzKRx+VWRHHIuWALjgMf5Vm4vqKVjC1KJZrsSKF2ScgLwQfSpbclcsB+9XkEitG8szd2fCAzxglGjGP8AvoVm2UzSLtddsgOKxmrFRd0X7eRmkBeIk47cZ96uJhfljdpWJ/1bDkVQt7iRJtisyEfyrWWT5nNxCSTysitjHvSWxMtNSa2LW7EeV9nkxj95wDTpo9u8Sj51P3WPBP1qGZpXhkjeRpIeCJEXJH51HtRY8MY5xkErkhjQ30MBgNxNOyqpiiViCrt0P1q6HMUaqZCw7Mvaq8chSSPEy4zzFIOhpJmFrNGyZRWB4PQ0LuDfQtRyNHJu2Bsjhj/FSqsLQvJsKOcge9URJJt2vg56Mvap4ZZGYRMhl4+96DvWqdyWMZS24BcBTw3ZqY0aRqsjAfM2OenapoSS2cnZnBBqOaVIPLGNydNp6E09xXew3b5YeMsDJu6VEuUX96MOvXFKpWNd8nJzkGlkk+ZgoDIw71AnsVZmMbb0GM9aRUVWUOv3+SPX3qPcnnOhO09h6ikbzVUluBn5G9qr1KQ+SIx4x09DUU2FjIzyxzTrqY7Rj5qpzsm4LuwDSloOw6TI/hzVcSLDJhxgP92p3n2wljkBeDVOQiZRg5XsT2qHoQyDUlKlWXlgcnPcViyXVuYbZ1by5IXIZGODt3YJHsMitq4cPN5LcS9h61z+otDbxh5hszJtO4H5TnHNaRXVmO+hpzErcIuPlbn8K5nxRc2+lXCXUYZbgYU46MhPP5dfwrprW4+1QvE+1biEAjA4dOmRWbqmmxarbywXSbo26Mpwyn1B9ar4R3M+zmZZlkcMqnlW6/5FX1xNI5X5cnNUNHmW80+SwkYG4t+CehPYH6cVpaTYzyRD5cuOG2kH8amzL5kKymWYf3fLKEHvzn/P1rKugIQ9u5O3qp9DXQS2qxxs8kipsHK5GaxJbi3vIyxcOmcBu9aW0RClq0jHcA3i/vMHbtP14xVyHT3hmilCbJBycH06VBqltFb6haTtyp5HpvHIrTk1hbqMXIAA6MorSNkZyuXtJjPnC+K7JZRukjI9+a35MRqk8RLDuv1rEsbhLghFbjGR2rVs/wDUsh5IJFYS1NoHif7TGsto+mWF4rEOso49fUVf+FXjiLWtOgkSTIIAIzXA/teag3/Evtc9i3615d8GfFVxo2sCHcTA54B7Gl7LmhzLc7qVVqXs3sz7+0i88yMAHNaTR7lPrXnXg7xD9uhj+bJ9c13kd3vxzzilTlzLUVSLjIeuV4YdKibDPkjNS7jIaUwg9sVq432ITRSuoTuBAwp61YWP5AO1OuIx5ZApqvsUBvzqbWdjRSuiIYUnPTH5Vw/xM+Idj4H0W4u7iVU2KcDPJPpVv4gfEHTvB+lz3V1OsYjXIyw5r8/PjP8AGW9+IusShZWjsEYhIwevua7KNF1XY48ViI0Y3e/Qxvin8SLzx/r1xdTzM0O4+WmeAK4JqVmLUjda92MFBWifLSk5u8nqL9Kae4pf50me9WSH60nHNO5NJQAUv3aTBHWigAoxniiigWom30NJt9/zp1L6UBYjp3fHSjacUbfUgmgkT19PpSepxT+3IpOaAE2hulGD9acAeaQ9KADbS00ZPanUANPpTVpSBnPanL0oExAM0vt3paPvUDsL+dMb070v8VKcfWgNmMox3xTjjNNz70D6aCNzzRzSnoe1FBKG0qsDnmkZaBigGL+NKBik/Cl2igYhOaB9aX04pDkHmgSHBRyKZ39KXdSUAo6iqaXd+dNHbFLzQNDh83Wk4Pemg/hS5FABtpMfhSA89cUu3OeeaAEX/wCvSd+aXnpn2pMdRQSmJRS/T86Sg06DV607HFFFBN7BSrzmjb+VLt9KAEamr0pzCm8ehoE2w7UvWiigaQn86WiigBdtJj2o68fhRQLUb096SnN/FSL1oEri+9J/OhetOoHuJ29KWigfL2oGLxuyaSnMPWm0AFIOlA6U2gXUfSc5paKBtphRRR+tACHtijmj+dNoG9hw6mlpNtNoJ6D88YpQuab29KOaBrYgOKFx6UEegoUj05oADgnmkK96Cx+lC855oLF5x1/CheOcUoGPWjbwcfjQAlL04oWn/jQA0jjFJtGKd7d6KAGqPmNOpB1xmnetAkN+tLzupMc80tAwPWgDNLto20AJ65pdtC0pz+FABRSE84paDO+ofzopR19KSga3Ciil/Wgq4mPeiinc0BcRQTmnU36cU7oKCegmBSqvNFGfwoCwn8VHagdKWgpBRnHFLtpKCQpMdKWjnbxQLqFB96Xk+1JQMaF705VxRH9M0uc8UAGPakpzUn8VBVxKVqPwzS9xmgSYtL60ntRk0FBRS/dxxxSUEC+tAb6UnU0AZoDUUd8Ucev/ANej7val+v8AKgApe386B9M03n0xQA4fpQx4/lSbjz3ooBAPelwOxpB9KXrQUxM+1HQUZ6ClPWgkAcUlA47cUUBqT2q7pAM45zXqXgfVJ5b+1sYSYgOTIB0A6n8q8rh++OcZrt/D9xLayBLRjJLIMPIp6D0FTJXRSZ7a3i60vroQxyNI1u2MD8P8M16d4Q1hdStk24WPAww74rwTwfo66bNdz6hMkDCNpTCfmfafUduteseBdQkvCvkQ+XYIBsZuC3Tt9a8zE0/d0PTwtR86TPUYc8YPHerandn6Vm2wKbWJ4Iq/BMN2DyK8SSPpYyL8DlQM9e1Tswk6iqxI8sMadbyeZjJ5rBmyvuTxruzzk1IsPmZI4+tLHnjA4qQodrN0GetUWQSOLfGefasy8vzCp2vtz/D0qzqExj5DDb34rjvEGrJGhEY5HU56mktxrUr65q25nh3By3OR2qnplk1w/wB0t3qDR4Z9TnAA3rkZ4rv9N08WqKI4xluDxVbGmiHafpEfkoS2JOPatqFfIXgAjofU1SKtHuGzaVqSO8wBuYnscUtQLbzPtePgLIas2emw3EUkt1dR2lvH1aQ5J9lHc1jvdLnKnOOlZ2o6jJMqRyfM5IC+3v8ASqjqyGnbTQk1bxRZwyOoxFboSqySNhsep9K5q48QfaliW2yUOWZm4BHbFSXsmnQxobhZL1pH3LHCAdzdmOe1YOoX8l2ZYxEqiFW5jyTzycnueldUYpmDqcq901otYcW7eZLC+7+FIxlfxPf6VWt9WGnpPNvaFzyFU8t+VZC2SWsZjLfvjz5e7JHufSuU1TULqPLxgSru2xlehFaxg27IidWMYtml4h8YrC3mSh3nkbIB5C//AF6wYdSS8kzNMQDzhfvH2zSf2TqGuhZL14bWPG4jcCwA7YzxUln4ZtluI9krXAZscngVryJaHD7Vy1Rp6Pehpm2qwH3VruNFWb/WSSAr/CnT/IrOTw7baFYoZh/pLcpGnARewPv/ACqva3jzakLdp1tk272lY4VQO3v9KycbvQ3p1NLnf6fKt2wjEf3Ryx6GrF1osdwBhVPHHH86wLfxFaw3Fpa27FbdItzO+NzZPf3PXFdLZapDcRNIjfKo+9niocToVVvVHK3WhxRXe1kXhqtQafHZqHXj3put3yRzHa+dwznPSuZttfkWR1uWYKz4QZPTANCi2tC5S03Onm1KbTWEoIZGG4L6jIB/LOastqSyfIykPtzx2NYf2r+1PCtxsJ8+1ulZBjlk6MPyIp8l/Fp7pOqhosnaH5BjYEHPqRnP4U+V2uY+01tYurPFqmnzFSYru1ZT5beueR+NSS3kepacZzEzAqUcN03Dgj+VU76Vbe3tbnMciLiJmHGVzkMfXB/maksb17fVJra62i2vQ8yDqFk4yR7HrVxipIxlUfMcxay3+j6vDLHFvswwD8nG3pkjseevSuiWOS+8afaltvJi2/ZXs2OHdQvL8e7cH2revrESszRw+bBc2wl4wAvy4fJ9AwasPw+v9j6xpn2uRnvQCsMROf3Bb5SM98g/lT5XZvqZOrGclynomix29tN9iu28zCiS3nx8zx9MMe5HQ/hWpba1aabfC2I2+dLmPI4z6fzrmNX8RW9xFHforC7huQDAMcoxw/H/AHya0rya1v47V8cSHEco6Bzyv6j9KXKzZSVveOqe6gvpOEkgdW27ZCCGHqCO1XrixVopFIV5OCjDqPpXGaL4lErzLcoA0jI8eB95eN35ZruWtZBBPLaP5iqy7UfrsPfPt/Ws2tTVStYv2ObWMDysljgMRmprqLyrjG3ceD1HrVezklmKW4j/AH/8DDkVJJcSvJIw2tM5y78jae/FLYLrmLlrBHax5RR5rnLbvTvUaMm6U7WUbu/Q/Sp3WKzw8uXC4CzEkK2famNItxIVKM4252x9MUPUV7kgkjZtzLtK/KHJwKoappkkKrMT84Ody9HH1rThMX3SSML/AKkrx+NQ3TeZAxCbY1wNozuHvUSinuSnyvQoRXC3UL/L8y9G9D71ciR/JYGNtucNjpWXLA0dw8i/IJF3A9iRVm38zYojLByfnUHjHGP61xGr12NiJFjZPIEzkjB254/xpfLjZQrs0nlnIVvlYVHau6qzCTLDjrytSfu5QS0qsc/w5DCquYyK0kysxj2ZbsW4NRzZs/k3En7uJFqWVWZZdx34GFOe3+NU4iqsQzsFPAD9qWpNiyt15MgKrtBXHPUeoqa3uTHJuSXYwB69/aqkaxSqBcfM24EMpxUqyFZHXHmZyVJPIFXHQnQnjuWaNhMOv8PcVWkfcqx/ejA+Vs9Oaja1LtvMpTaOQepqKKEqxLPlT61bkVp0Eurr7KyRy8q4ypPT6ZqSKYSBWQhgeSM9KWRg+0P0PH0pi7bdiijAxxSctSOhV1GzFw5nSRoJUOVPb6EVFa6kskiw3CGObB+U9DjuPWpriUmRVxgY/WopbWO8h2THG3lWXqCOhBq7lWVtSVmCsccK3TNU9QjPkkRt8+Mim75YjtmzLEBxJ6fWo5rmPZlWBHCg0MTaIobxL6J1XqvyuvvVWNntyVwfKY8f1rP1Jf7Kul1CGTZCy7blT046P7e//wBatfTbyK5bygymOQja+eOe9LQNjK1BpFmdpAQQcI3rVfVo3n01LebDOi7RIR1Hoa3dS01Y22TL90lcZ7+tY73AXfbXCmQH5QRwR6VSZzy12MXwzqgv7cJOWhu7QtEeeSueD7g4/StCHVDeQxK/yXUuSQOj+4PrXL+IrGfQ7yG8jYj5vKk46E8Dd+PFW/DerJIWtbnasucBSeQf8a3SurmVne5evrVre8sbu2wJ422SKeA6E5Kn+lXfLihvrlUYqJCJA2PbFaN1pYuNKOoW+LiNX8mWPP7yJwMg+4I/kawbyWSENOg82JVB3L71Ni+ZN2Ev7hrGTYwH+k5Td0HSuf0qSaOaS2c4b7wA6ema37uIa5ossqsDJABKuOuBzXMzasIdQhkJ2K0QAfHAOec07XRqnZnSQsmpKLcje4Odo5x71cstNiwsLLuHRT/ezzWf4eKzX1peQ4lXzQrrnG4Z5/Cte582yugrHjdgc/d5q0lY55NqQ+1sUsbiQony46jnFa1lOFjfcOGPBqGNXbMnUEbTx1qbZHbwkgY9qzkdED5Q/ayuDNr9lCDjahzXBfDPRTcXIfoe1df8eYZ9b8clDyIxsFdD8N/CX2W3jdl2962j8FjdJuVzvfCuoy6E6JMcZ6EmvX9G1ZLmFG3BuOleB/E3UW0PRVuIOHjIP1rnvBf7Qlla7IryQwY4O7pXN7OSfNFaG8q1OXuTdmfXMV2i49aebwEH5gK8a0z42aLNGHF/CQf9sVHq/wC0B4b0mJnl1OAEA/KHBP6Vqr7WM3yR1clY9durxVU5bA715t8SvjJpfgfTZZZrlC4HyoG5NfOnxD/a/e4aW30SIlegmY4/KvnLxR4y1TxTePcX9y8xY5wScD8K66WEnN3lojza2PhTXLT1Z1vxa+MWo/EbUpC0rJZqfkiB/nXmhPzZJpN350bR2r2YQVNcsTwKlSdSXNN6iUUUvrVkMSj60Unv0FAr6Dh7Gkop/GaBoZRS470DpxQTcTr7UUUZ60FIQn5qWik7c0E6oWk7+tL1FIelBYjdaXPHNBxSYx9KCB3T+lLwabuoyKAF56ZpPTjrRx1P50c0AG2jj86bjn1pV60AOo+97UnbijPGaA6Btxz1Oabz+tKvXjpQ340Cu72EoyO1FBB28UDE3HpTuexpKKA0DJ9qT2NLt+XNJ+NAdBcYxzRSKPajOBjvQCuOVeOeKb6mlz7UmD6UCV+otNpTmj3oNBKMmkPNLxjFBFhOlJ34p1JwT1oAbS53UfrRuoAUH5qPenD8BTSvSgdkJxSUvPTrSUBfQXbR2JxSUo6cUC5h2DTfu0udueaP4icUBqIeelJTt3FIT1oB2QlFAOaQZ70B0FoopdtA/JDeeKWige9ArWYnrmjigg8+lNoAdgU71pOoooEgHPFFHO6igYUh6UtFBXQb+NJSt1pM+1BCbuOHSlpN1Cn1oLYtFJ6gUc0AwyKXHejd68UUEJ9xMCgdKWg47UFbCYFLRSnigHqirxnjrSrj6etJnrxQOlAri0ufyph9e1KAaAHfhwKGPBpOgpeFOc0AvIM7fajJ4FL1FJu9KCriHPpT1xikz1o6UB0DjOMZNO9aavOaGP4mgYu760UijnpiloJv0D6cUuPWhelLnFANtCevelPSk/ipaAvoFN7+tKvSl+lAgo9fSiigsP1ooooFcUe/WlwKbRQS2LjmnH86bnkmlH60AmJ+HNOH5UUUFahSj36UlLjnFBOwLRuo56UlAr3FPPtTf4qd/OhV+X2oBIUA45pP/wBVBPzUZPUnn0oHcdRgDpSL60tAB2z0pq8/SnHpjNJjbx60AKOPajHejn3pf1oK1DijbS0nNAXE4B5oHfilx6cUv86CRMNR+FHXPNJx70BfsHU0v6UlL+FBSHd+KTApPSloDQKbz+FHU0oz9KA0FoPakzx70bqCReO9FJ/OjdigBcfnSMT06Yoz+FHUZJoA0tJsRcuS0ixovLMxxiuk0/XbXTVdLIqjbcNNIMsf930rkrO3e4kCLnmp7qNIH8uNt7D7zDpQUju/DGrNqOrbRuZSDlScljjjJ+tfRPw+kW3iVHP3FUAep9K+ZPAV5/Zt083RsfePavevDusrHdw+XLkYGGJ9f/rVx1o30Oqk7M9ia8LEFjtAHFT2Nx50gI6Vx82sJcXEcaTB44z+8m/hPqB610+n3aRQqQOTyM9hXgzi7n0tGd7G/HJwB0FWIWbcOOKoW8nmcj0q/FlVHX3rke53xkaMcibQSOfrTZ3Egbgr6VSkm2gY6deKrXl/sjO7IX1oK6XKWuagIVcBsnHr0rze8updYvlgjHBfHHep/FniDzJjbREqDy3PNbngvwxtVLqddzsMrmqtY0jotTd0DSf7NhRCNrYyTXQBvJhUn72cYFVs7Y8E/MKWOR5MA8J3P9KlJyZMpWJ5U8zKKTk8k1BcRm1jG/ALdB/Wr81xbWMQ84YZQDIF/hJ6KT61zt9eLc3nnSP8xwEjTkn0AFbqJiqhpWs0bK28Dg7iewA71x/iLxLBNHNdEbIOiHHIQf1Jqtr3jeK2j1qztWAaws2lnkzgKcgFc/ifriuas/Ekf7v7OFvblF3xJIMxwcZywP3n7+g+vTpjQ0uzkniLz5Yo1oPt17ZxXRBtLeToXXL7fYf560y/UtbSxWxayBPVTmQ54yT/AIVlXnjCKxtbeK4kkN3JiWVpDud3PJ47L0qtp7XN80tw6yRNNwhJ5Of4gO1a8jXQwdbuM1cvAjwW+4jBDFmPzN6Enqf8ado1pY6bpK6jqlr9q1S4Y+TBI5McK+u0dT6VkS24t4pZHuGnmUEeYGyqAdT7n3rl7i8fXLpbK1glEOQpZQTLM39BXRGKijilUlOVrnWXk8uq3nySQwxZCfvCseSeyrnJrYTTW011mMySSQfM0UQO2MHgZPrWNoGk2vhNjdalLFHdRkiNZXG22HQ5z1f6dPr06XTda0vxRHPY2lxjS4Ua7urnG3ftwck9T7D1am7X0J9pZeRs6hLZrCbnc8s7IAqMwCouep9unSuU1S+KzMIsSTgfOAOIyf4fw4rG1Dxfa3WvEXoumsTMpK6fsL7RwAoY44HQetdPptt4M00vc3UmtXT5LpayeXGSufl3kE49/wCdTydy4Taadh/hfw5e30IeUsAxwshH3z6Cum1jxDZ6Xp9ppNtOJXRt9zMhBDN0Cr7DJye5P0rh/GnxSutUi+wWSx2NocLHHCCNq8ZyevNclLq2yOCdpfnZwpA7c9aXLzHR7Wz947fUvETMoDLuBYop+tZNr4gt7jWoAy4iDuDk8HCgAfXrSWlzBeqJo3DJC+18gHg4BP5GuSgjiurq5EB5iuCAw98lf0pRhZBKvzM9T+H+sbtZ1DTWfCyhvsu4dXwQo/PFbcOr2JtYUu1WCCaIx5bkRMTjn0wa4LwHb3MepQzgNvA/cSDqWPKnP5/lVDxZqzTQXXkMrLIgJ2n7sgJz+B4pOKuTzts65roW2m+U8oeONnTAPp90fqK6HQbi1uoX0y9m82CNzJZ3qjBhm2AFTnqhPBHrzXnmn6iupeErVNhS5t5XmuH9iECj/vpT+ddt8FbVvEUl3DcqTDb3BEZx944BYe/T9KXLyXFKakrvod740k/s+Cw0hZDbyxxCEc/KJCoJVvbO7rXIeMonvntr0q0UyQfZmXPNvKpBXB9CckfU1o+PtQl1a/vNehUTxxvGw9DsOGO3/aUk1R8MeKrTU7N7Se2+1WkyeUYmYCS3YnKOD3XP5Ub7BTvGPNYoHxEdYvjbughuFiRZi3yq7DPzKe+Rg10vhvWYJtMaJ5FkewINxCW4aE8Nj0IOGHvXAeMtPWx8O3Ooo7zRwXUatHnO2NSc5HqCOvpmoNUvn02/1LxdbQPPpGoxyQGOM48h5VxtYd+PmBHpWsaehMql00j1DR9UgXWU0O9uBFIu2a3vVztdcAg/Qgjn616j4V1559LmglQQXsLPDID0IxuQj1BwcGvnPSdQm1fwdoun3EnlX9pbYstQQAmSMNtKMfUe/avRfDOvSXz6ZoUpB1OS1d5JIzjbggLg+hBz7ZqXSdy1U92x6prmtHSSJokYKmwgr15Aya3tNuoPEX2REZUvZTzH08xc8svvzyK8gg1S4aa4t7m4muDbsttK0wADMoA+UemRjn0rV8F67dR+ILW0uAq/Y7wPHKDg+W7KCv4VzSXK7M7knKnfqepXcYu7JEYcQPj29R+oqssqurOAxLH5SucUtjqf9tNfxKFTzNxKr/eU5BHseR+VUI5nmQRHEYOdo9cVnNdUTTlf3XuWZ5fs80cSSfPndtI6/jVgLNcKr7REQc7WPUetRWtwkkg8wK2wY346ccVKdy5WQ/ux90oe1ZmrKd4rSddyFD0xwahhumimDK2NnX2rWlha4VduW7VmNY7t+CPm5BB7VlOKepKl0ZoxXHmXRaSYZI5bHB+tX1mt0j+SRSW6jbu5+vauet9QZv3ThS8Xyrxg9f1rWt45H2SrIpkz80LJgj3rBDkrbloxm4UNJCSc8NG2MfWq/wBmikmLOXR88g9CPareI/8AlpKyg8belMulHlr5qkxjoe4qjO5QaNYXdAxOD8pP9aluoW3KxKkhBhlOR7imz4kAaJcledx5z7VDBNFI2TuXOQOf0xS8hPuSNC7KSFbzM4Gen0p/y8qy7XHVaYt2zxm3JBYHPvTFjlmAMYJl/u96rQnfcdIu75c89veqtxmRVJ4deoqZrtZ2U4G5R0HGKgvJMxho1JODmjToUr31Im+eQFhmm7gqunJI5FOaTdsJHCrj8Kzbm5aLUQ55gYbDz0PXNUmDHXt1JZwmRY2kUMAVUfw9zVK4W11JZWt32OBndH/hV8gmRVZtylMEisWSw8u7kliZoWxj5fut9R3p3CKuRXlu8mmmOaVJTKpHygjA6ciuc8M3kmhzvp98rKOkTNyCv8JB9D0+orfkublWWGa2bdnKvGcg8c8VnazDFqEMcZhf7Ug/dtswQD1Gf89KIruVdpWOrTUV1PTVlwxnhbyJsn72Put+I/kaxNStluY95+SZTw39Kl8M30ljpstrdDdJERu3ggnB/ng1YKo1zsnfbERxJ1xnofcVt2ORStdGP9kXUIr20l+UtEQmT1Pt+Vcdp2mtqV3L84TVrduVbgOVwCD6ZH5ZrsNlxHK8chXzELR7k5Vj1BB9Kzbe1h/tZr0vtlu4FWRlPImUfeH1GPrirWlyIuzuX9H1aWINcRnG8bZIpMZx6VXuLiOSG+mjbZPHMoMbcCRCM5H0ORWbBMIdQubaRsS/6xVz1Hcj2rV8LTn+17qzlhRo57aQgyf7I3Aj8jThroVUVveRVg1KKOOPaNjE7XxwdjcH+tZN9p7aXGItokj+4o6/L61BZxSahfaiETY0iFlBz8qqen5Vp2Nx/aNjAzkuVBj59jjiqa90lP3xmh2cml3cc6NutmU7ox1z6it67mN4I+cljxnrWHcastnNBajG5j8nPYf5FTyalJCsE0hAjDBGwuOT0pQ2sKpHW6Or02Tdprhs7160ss263bPXFVLWYTWrSRnA+63+NTXsiw2WQPmxWckjane54d4n8OLqXiea4KZJbrXU6TpRs7dFxgCtJbNLiZ3I+bNWZ0EcJOeRTvodUb31PKvjpMsfhzBOD0r5YuLpluGK8jNfQHx/1Jmso4iSFJ7V89++c16WG2PHxj/eWLNveLKwR/kLfxKcVi+IYXhYfOXXtzVmfO/K8AelVNQnMlrhuSD1NejE8uUuhg5OeaaflqQ4GTUbNurYxsNpVoPHSkGeooF5C/hRtp1Ju3dsUC0G0u2j7tJQUkLnqaOCelHrmlH6UEhuAoPTpRndS0FiYz702l7+9KV6UCQzHWm46DNPpG9aA0E9uadn3pvWj8KCRfz9aMZx6e9GAOaMigAI/wA4pevWjHrQO5oATHbtSfhin8jmmZ7GgGB49qSl3bqTZ7UAO5ptLyOlLzg0Bcb36U7tzTefxp33epoC6G0rdaPw4o/GgncSlK8eopVwc96AtALewmOKTZ7U/rwDSbTzQVJiEfN7U09RTtueDQfvY7UE3toNHtxSjt3NJjrRtoHpuK38XWkK0FjzjpS8H2NAJ2QdOab75zT/AOHpTV6UCvcTr16Ujeop3rSYHbmgew33p3Yn/IoC/MaCQcUBfWwq9aSlUde1KMdqC7jT7U314px603dQLpqAx3o3UfSk+lBKDHal+7SUvf1oH5iUUZ9aKAQUL70mRRuoAd6UlFLzzQNWsDUlK1N7UCeu4dDS/SkHSnfnQKwlJgUtIf1oDTcbTiRSD6UYznigY6k49DSL1pf4qBc1hOtJTt1ITmgOa4fjSUv86PQUAxKcDmj8KWgGFFFH0oBWCj6UUhOKB3TQtFFFBZW4peccU3HbHFSfhQQM2n8KWgg4oXPNAADnING3JpcDrSBhQP0HfWm8K3HSnetLtB/+tQO40/d/GjPcUuPyp31oGJSY60tOoFYT8aF60tIBz1oJ2FTtRRQO9BTDPtRSctxS9OKCQp22kBxR60AJRRRQPXqFFFO5oDYbTj9aRetL3oDcPoafgU3vmigoKOtFFAC47UfjSU7p09aCGN570qijuexpetAC7frRSA+tLk0FiHr7Um3nNLw2aRe/FBA/+Gkpv506gsM/5xRRz24oHvxQQLxk0qig/TNG7mgBCP0paPTNIM/h2oANv+zT+g68009PWlPQUFISik9aG6UBoKR+PtTt1Nx0NL26UDE29e1AXrxS49KXrzigVhtJ+FOY84601ulBInPvTqP50Dj3oATik5H0p1GMfSgrQKdHHuYD1NJj5qOQ2R9aCTWuJ10+IwREGVh87Dt7VTh+96k9Krbtz5P51v6Hb2e9XunYD+6q5NAE+l3XkyJEqDBPJ7mvUZLi5mkso7WEqkUYHHGTxkn/AD2riJNc0PRbUJb6f5+o7s+bNJuVf+AjjNaH/CQXeuX0JZj5W1T5acLnHtWUlzG0Xys9o0++3LaTXTIsEa8Ih+Ueg967nw/fNqX70AlSML+dee+HrWJtLt7Jkd2lALzHoF6kL/jXo+i+Vb26RQhVdhlUX+BR3NeLWjrY93DzVjrrQm3jxndIf0Falu2FHb61h6bKs027PFav2kySFyME+nSvNmrHr03zFuWRVB3crXIeJNVMMbYIA6LXQXk/7skdhmvO/F8kl5Gyo2zORms1udcYnJ2FhJr/AIg3rKGh87ls9QK9vsStrCix8ADAFeSfDKNLbz2w0krSFNuPfrXrcd0sMJKQK8mON7nH0rZq+hN3vYZdXbs6RohZ3YKMDnJqGbVWsWC25Dv9yORueTxkf57Vj33iK98lp3jjhOGULGflzjB9ycVzq6nfMY7iZV3spEMfPyjHBA9MCt4wseZOo5N32L194keS4+yxfvIoW2gjrI/djWPr3ja80fTJ4bOBTeyZVLon/VsRwPwGTjqap6HMb3UIbVCXDBpGkyAETPLsfT+dVNavLHWtYhgsnUaVC5jDdGmf+I579Ovv6Vuoa3MJVlblRy1jqUsavpV5GZo75WWU7eAzKQJG9SOoqez1y18PWv2W0jkvr+eURCTGyNAOWGSOSTxx707xDDNb6owjKxJIhKhTyi9B9DVrTby38Orp7mGKbVoc+UJFykZP8TDuQB09TXVG1tTinJ9DpHt7Pw3pZ1vXykM0uDFbomZZSeh55x6VwGq+Lr3Up3lQNYWEfyCJT88ue2e3H5UniDXrvWppLy+kae9aVTGHOfkIPznP+ea5eTVnvb77DGM7emOS3+PJq4rqzOzR03h+6utehukd44YsrHu6ALnJHqc8Vt3Gpf8ACD6fFFo6iS+n3MtzKBuRTwCvp396p+C7O3vY9YkvI90GmQAhY5Mb7hpURSeOQMkYH/69XXrK1ttPsri+geSS7do7O1HHm4IDMf8AZXOPrVN7GdlzWOP0vw3Pr0kbTTNdTsTIysxIHcscnpzW/e6HJo/h1re1lX/iZzi3m29lXDEZ9yV/KrXiW8tPDMcNto0pkuZY/wDTJkOVTPHlj/Pek1G/ik8IWFgp2X0E7SvIqkh1YDjPqCMfjUcyumauMmvIxND0c28xeLbM1vjaG/iY5xx+B/KtfU9NfR9PU3ku+7mi8+XBztUnAz7kg/lVrQdMm1DVLe1g/dzXCxhmXjbuPT8B1rD1q8muJr9oVNzYRyiN7gD5Sqnan0zjP1pcvMXzNO6MuGdpNLubvYrSowCM3TGegHrmse1jnufMZj8qKST1+at2TMmlqiACDeW6YJOOPwqCGP8AsqxZpD88wf5cc9MY/WmuxWvXc1PCcc2maPftIN6SlW3dQVPykD3wc/8AAaybG5lSS7nDBVkulDPjjaCB0+lPur6S10OG2jYx7MAc9zW3puk28c926tixjjEzs3zYyi5J9gxou9haJ8zOk8Q3x0rw7d3do3mWUJ8qB1baTJkHeB6Yzx7iuDa9Elq0KH72GJB9ea7DxBqVvqHhV9MhQDfe7tzcfLGoGcf7RZvyFeeTabd6a0jMCgB2cdKlq6NKbs3c7jw/FfLpviCOCJbll08zzM3/ACziRwzSD3GB+BNdV4X14aV4T006dL5N2blA2z7wwRnn0NUPAMcjaPehYvPmk0W6R1Y4PkyDaW9+Qay7G3nsfCduhUqTNKftHfIRAAPocH/gRptKSstyINXdz0bxV4kitfEzRxzbluJVzbqDtMMkan06ZOPY1w0WoSaPq8lxYqx+yuUeNx2BwVb6jv8AjW3o99/xOhFdzK959mhxLxxLgYXnt2rkNYu/s/ijXIsFUlnkZwONhLcr9QalRXQpSd7XPVdes4tY8J2E9gEe08QTRm1z8zhTG5lQnPDBsHn0rlLeNY9OXw5NMjWUnmq2fvxXCcJu9Qy5AI7muq+El5AfAug6a6Ibi2SWaJpOrMsrBmA9FTaSfTisv4qaLBdXFpqlhlckrcBAcxTxMGII9GU5Far+VnLGybi2ZPhe7PhPwb4fle1OoTRPJP5O795GCx8tGB68ZJ+orv8ARfFmlXHijSNanP2C6s5/KummQxsDwcOnTDAYz2IGeteV6ffwww3N3LNnT5ZQjgHlWx8rj2BGPxrqPCviqH7IL+7tUujJfm5mTaC0keSu36YHSovqdTj7uu56HqDQf8I3/aNlOtxIbiSW4CnmNmwQrfr+dU/DOtfaNSP2qFnjVWmMoO04Ck5z9QBTvAejWWjXUcMs3/EqvAuGzkGKUfKx9QD39qZeaXceHoZrK5i/fRkoy9DtBwQPf0rmnH3rnVSre44no/h/xINMWG7lwsq4L46EEhf1zXVXVvHJLf2di3m3VuXNun3fMUE5Xn+If0ryLw7pF3f3zac1wJoGaN7WbGPNiBGR1+8CMEeoq4vimSLxHd3oaQM147zLk4VS2cr+BqdEmi/id0z0PQdS+yyBrhceYMSI3B5rUkkEd1JF8skezcjn+JfWuW/tK08cLJYidbXWEO6C7jbakzISQM+vAPPXkGtnT7katD9nvo/sOqWigtER8khzg7fY8EemSKw5L6FOpaV5Kxsx3SwLFgERKN5298dRTNaL6ffiVQosbhdyMozsJAOD+dZUMypPIuGIX7yZ6ZreHl3tsiOcQTW8bf8AXM4AB/D+VKMeZNEymoyTOba6VmkGCkkZyfx5FbdncLfW8TI6+YBnd3NcVrkNxo9xM0sZllgOx0Q9F7ke2OaZ4f8AFQSMSLIJoVfHmJ74P8jXHUTizt5eaPus9GTs65kPdP8ACpPLhVyXYlxzjP8AMVnW95FOoljlwJBk46CtFbxGUJPB5v8AdnQc0RszDUz2ZFkYg7C/8IPFU54hbSbs70646fjWhdQxbSqbipOfQ1Uul3KHxnHy0mVdGfcs7XiXVuSSFwV9R/jVyO4aTbNHjAXJ296gjhEUmAcrnIp7h1YPEQMnJXsaE9Bcq6Eq6lFPIQ0e136H1NPZSqsjEbhzxVWVY7hFk27HXkD0pIpirE/eXBGaqxDt0FXLRkEcDg1mapcLDPGhTMcvyN9cVpK22QtnIbnA9qz72P7SsoQ/OykqSOjYyKV+gupHBHLZybc+dBtyD/Eg9T6j3p25LkiSEqQo+ZRVCx1CdrCz1CHeLheq+3Qgj86srpdrd38ktu7wtcEEwqdpD45A9R+taq2xN7O7LLQpMhDtsxzu9Kz9WhGLfyiGDchx3Bxg1ozQQW67LhXd17sxx+IHWpLiJLyzSSIqXjbBHQ4xkf1quS6sLm1TOVvmk0+4musFxIhVgc9TjP5j+VXLOZNUtzAj5nhTMa+q4yRV/VPKa0W2lAAkBIfaTg44B+tcbJe3ej3UMcqeVdQuGBAwWHpWyVkkzGSu3ZHQxsrW6jbubcpB9RzUOoaTa6tatFHJ9mnjkDxsRjv6/wCNWbyDMVvcq4IkkDSRZ+ZG64+nSrMMKRahAbjiC4QlSvUFcA/zFVJW0MoPW5y2u+CNRt7VL5WjukjPDq6g89jz/hWfYSfYb+0e83LtDY2t86EjAOehFdD4y0NLixlgjm3JIQwmTjBzkcVg3lvNDp6xThZVQfLIB+mDSg4p7GkruL1MSTWotDjvZ1cM4iLOGyD3+7+H86f4c1yzTw7Zyyy7X2FnVuDuP/66wpLOOaQ2cqtCky7CCMKfYV1UejW1jZr8qjywNuOnH860lboJeZgLdT3dybhY2aIN8pk4CjNdVYywXcnkuRsfnB+lZTOn2eZN6kMhP0PXFP8ACUY1KRjn5k5Ut9P/ANdZbI0spaHVaTtsbie1yRHIMoeuR3H4VZ1fKWu0HdgVBa/vJBEQUlU8ZNR68rA7Q2MDFRozWMddDAhusMUP41X1C8Mh8sH61HCh808/WkaMNISSKDoijwb48R72jx0BzXhkrbeBXvvx7YQxq5XI5xXz15jtJkDIr1cP8J42Mv7Rll13QkkAGsK8bzAw6D2rfXdOu3GT7VhajCYXYY6+9ejE8iWxkSjBpn3sYqeX5h6VAeOOlamNhPrRjPSj+OkoLFxz70vTtxTadyaBWEPekp9J+lBIg69KUfNTaXmgLah/Ojmkp2PwoAB69KUn8DQCMGigBlIyn1paKA0uJzzxS0UjA/SgAz+FH4UFc+1J/D6UCdxf4uKN3pSehpd1AINw69fak/iPak6jHenc8c96BjcEKecUuPxo57/rTlPze1AmtBFHJxzR93OaXPpSdRg0Ahox60fWnY2tnNNoBeQ+kXpSZ9aSgLWHNwetOH1pvNO3dsUBbqLjvmm5O7rS89abzQID0ptHXNIc0AoodyfpSUBufSlzzntQHWwL+dB9qSl+nSmrAHSkJHHFKfSjBPFIegzvxRSsO45oxxQPQT3pd1C8c9aPoMCgLEnJWo9tKvTGaQ89KASsH4Uzb1p+2m5PXvQVcTvxR0xxSU/HHvQT1G80c88UvFL0B9+KAkMprcVLTfzoAjoop38VBIKaevamgdO9FBXQd0zTfU07ikH50FaiUUYxml/Ogkb29KTn8KdSdTQFkGBS0UY55oAXbSUoye1H3aAGY4pw496d19qTmgaQxutJT6aAaBfIX17UtGO3SigmQUdORSd6WgfQTtxS0i8Gl+lAKwv50lFKMd6DQrKuKcM96TinUEatjdvrRtx3NLye9Lt+tADSvSnUY/OlwT9KCtRvf9KXp7U6igXKAWk5paKBIQfLS59qUdaa3SgqwtFJ1zmj0oJ0TFpf4TTfwoHU0Deoo70UUUAtA96cPyNNooEKDikpfWkHFArvqFO9abRQMVutL/FTaVetAaDqKT3paCwopcmkoJe4Uv0pKKB6C/WkpWpP1oJvoP3dqbs9yacfrzSLQKILkAg80uPlIpv8VOoGJ92lwaaF707vzQUhV60tJ9KB79KCRaaBninMB2oGfxoAd24ptJyRzTlHAoBiUrY780A4pDnn0oADnp0FJ/F1pTknHajp9aA6gPcU4dKanU05elBSDGcc0vQUUnTNBIEdeBmm88Uu3qaRfTPNALQOVpe3Sl7c0n6UAJ+lOHX8aMce9H86CxN3NLjPPSj0pRigjUSP73pWkt9/o4hDKidyF5P41n4NM5z1/KgNjVt4YZ5AN5JJ9K7XStStNFs0VgZJh6foK89tZjHKp64Oa0ZJJln3yE/Od2fWk1cs+i/hr4ghvrSSW6i2mPG1R0wB1Nd1o2tJcSXDxjELDO/PUAdq8N+GUkt5NHEzlYnGGAHXivdrPTrOxs9kTl2CgE7uuTXk142lqerQk3FJHQafqEvyIiEjjLdvpXUW+GUljiuX0W8W8kI2hCp4A4rqt3mKoAwAK8mors+goSsrGdq19HDbtvbbnge9ebeJr6RVYAlGY4GeprvNWktrFnIQmdvUZJribzTxJdJcXILsWGFB4FZo7Iy6I7XwPoKWOjxts+dlDOe5zW3qUJt7FnXJdgQq/wAqs6QFihiyRFHtHPYcVH4o1SC3gxbqZJFT/WMeF/CtYRuc1Ss46Iwdctbez0WzgkliS6hhMrpM4+aTGcnnsMcdzXntjqkmt6tEjS+U7jBDcsB9B0zUGv61HdTTXN6hlh3fIhbBYDqwPYZ/lXL6r4hs4dNkbT7aW2u7vHmzPKCI4xn5VwByf5Zr0IxVjxpSe7NzXvFcGj2l5b2mx42l2LIPm84gfe4/hHQD6muY0++/0tbm4Y/ZrNDK5Bxu/wDrscD8ahuIRqFhaiLCSsqqq9CT3x7Vg+L9SK6fHZQHCO6l9p+8VyAPp1/MVqrXsYa2uXotYu9U1CS5ciNnbJweB6ACn3Uj3Ec8wmDSxAKi/X/9dVNHsXXTJbh+EQKCc/xHp/X8q6Twno8F1Y3TyuTJJIPy5P8AQVm7XuzVK+iMW1imupF81uVUKCfp0rE0fNvLf3W3EkeViyOdxGAfz5r0ZtFikuo1U+UhkXOPY1geMFTR7y+lt4lbddQtHH6bgSR+BFOEm9i50rbmx4Ev4tLsdRsJ0w8lmZpJm4KbWDZ5/iJHFZN5r19rniCGSRiZFjWCKORsiBM8IPQ88+5JpN322YW6MIZLgBpW7lUIJX8SRVWPSZV8QR24O4SNvDLzwBz/AEq3K0bGcKd5NlrTY0uIb97mQ7GkDhj/ABNu9fTj9K2rHTZdauYUVttqr+bJI3GEXqx9sn+VSHRl1HXY7TKxQsuTgcDA7VrWulqb7buKQFGRYs84HAz+PNYX1udfs01yrcu6Drgg1q/uLSLesdk9vBI3BWSRfLWTGOqglseorEh0qKx05NJLMum3myLcxwNyNvXJ7Zxj8adY2c9nNI0beXEZMFvVRT5tW/tHVo7V8JaQqTt6HdjqPbNUpt2SH9XtdmJ4ktpbO4WFYvLUjfHH6c4/pXP3Ul1c38c55WOJlIYZBYjn+f6V3Hii8huL2wiJ3TNYB25+64dxj8QFP41X03wq915MYBkkli3bB/e4OPfvWqdtDKFO7ucXqSqt/A5Q7fL3Y6cVoWGuGz0TxJp/nZGoLDDD64EyufpwprRvrWK5bVLdYiZ3kVY2PJAXqB+OKwV0eW30y5mU/Ot2hRDydy+3pyarmSZEqLkrF6y1CK8vBg7RDJlhn7wxkn866mK3huvD8165899jCdW6Rv2/AjkfjXLabpxlvrqVrf7KLh2aOPPCZbp+FdF4d0WO4uzHPKxgWVY7iNmO0Dg5IzzjrUykXGm90bHgjUVjmsXI+ZrL+zmPpE5IOfxOa2r7TbW38O3e6P8A06wj812QcMC3Bz39MD1FUdD0H+0ob9IPkNtGJAsfG5QwBP4ZFXtLuZ9b1KyvbuQQWV6JLBlkTcTldg+X2ODmpvpdGTou5wsN9JqNxe3k8x6bfN3YJJI/XpW1pMK69p9xrGoAKyzrb3cgXBLhQFJHqwA/EHNXb74byWOmK8rqJ2aX92naRMbT9D2+lW/B/hbyn1Ealv8AsfmASKWIAygJc47gkkVLkl1NeVyjoYug+JJm8bWbwHybeAS2UMaNwInUqR9SCefU5rpj4me4sbuzkm2TavZqqdMw3BBWNz/31tPsR6Vl+GfAq2PiC5S4yuzdLHIM8jPykfhg02HQUbRDczZBEpjRs87uWDfQAD8SKqM1zWM50k4mBbwJpWj+RMp8yPELRZ5DAA5P45/KtDw/dHR5tPjIZhGFnUk8FWB4pNeWXWdYuL9I2Iu9ss4PAWQqA+PYtk/jV7xRp41DxA0NsGt1lSzMSMTlFEQGPbOP1Nacul7kJu6Ukd6uuJZal4ZlSVpNNjsDZO7dPJeVjDJx3Rzj8K6jWNcGvpKJDm/gZZoJF/5aKqgsD6kEE/TNeS2lrf8A/CP6v57iWz0qSKJACSQrlpAwP90Mh/On3Gtzx3XnW5aJVk3RKT91eqj344rOp0FTpq9j0vwz42tNJ1K8mkcxQW10hiibkbZlO0j/AHXwD9RVvW57aa8+2RYV4pG88KeJF4IcexrzK91+DVlktJUSxmnQJHPn5Bhtyq3tnoT0+lH/AAkmoadGkGqboLwMsqXDLx1+ZWXoQaiVpK6BcynY9T1eMaL4/e2099iuIJo43GA5ZFb5fqD0781uN4tj+1aZdCdGin3oyMcPA4Yq0TZ9zwfQjmuI8S+J7bxVfadq1sy74J4YLhF6psVNpHsRms/xNcPqWoGKV47eHVB9oQ52/vFyOvYsePrWaST1NOfnSvuew6dq23VHMrBpgNu7qJkHB/4EBn69etdXa6nHa61b200u2KaJbaQcfKTwrD25FfNHhjx9c6BeSaZrCNd2BP7ot/rIm6A5+oHFeryM/iBrDV7LUVRsRfu5ztAK4AXPTtxQo2bEtGubY9F1TSnu7RZHcS3Nm/lB8Y8+Me3qp4+lcauh+THqEscKrDLPu8qMYOMD5h+JPFeh/wBtQXGq6tGkZji8zLwP1XIAOD9e49awrpRbSHn5S2VPqK5a0TooVXsYGi6i1o/kyfORnGT1FdtDI6W6MgPlOM5xnnuK4fXbYpNBeQrjYQr44FdPoMwurOUl97D96Nv8OAAf0xXFGNnY7qjUlzGu0ZEcbRxsVY4LHofeqjQlCcHJzytSMjRqjBtyyE/dNEu5VOFOfun1q2rGV+xAVVQG2jdnHIpkqxqo8vOevWpV3M3zcEdaieTb5mehbK44pE6kdxGJBvBwAOKgMa20EjE4GBn8a1L7DW4cKCWTJx/n/OazpmWSIbM7SO/P4U2JS5kU0IjYIpyWXevvSGB4V3sAUY8H8OR/n1qK6AigQw7vMjGQvYDPIH4U+x1KCS4lt5mJtpyPm/uN0B/xFCHrbQ523vWs5b+A5fyQJUjHBwxP9Qa0rtItWjaaF+Hw2FOCrdmFc5ew3dj4y16Fk2ywW0bbG7jcT/jWzdRiG1S7sm8ubbn1V+M8iuhx5dzNO+qNO31i4ZWtpUhuZEA3ecmcj69eR71bjm+y3DEQxKsiZAAJA/M1zyXlxfeVdLaPHLHjdIh3DaeCCOuK0m1a3aODewSZWaPy2OGxwf8AGrjdmcnFOxFq7tqGoZJ2mOM4VQFXJ9vXiuf8QQm6s4rlyBLacMSPvofUjuD+hrW1RRbySygnbKd6MTxjoB+lUbxZ9WsWgsVUyMNssrDMaev1+lPW+oXXLoP0G7e6t7yS4G5biRQDj7pwduPwX9KvXlyrx2UWMnc+Dn2GTWXosb22lGFfmknu0uVkf+IAbcY7Dlvzq7ErXmpPGVxLZo29fqxHP8q0k7rQ5ox5fQpaxJcboRDJjLctWbrXmXVnLASY5hg5Xvg5/wA/Wte6YRrNN0BYADr2NZvmeazyN93Gxz6jsf6Vzx1OlvTVbHOW8nnATSwLIqNt2uDhjV6+tY5IYZFXEe47lBPGe1FxJG2oGzQDy9ok/L/IqnfajcTQXSq+3ydoX05OOa1XYbtLVFe40mM2sk0TMoyVMTEn6GreiuNMvkjb5X8scDuP/wBVSf2U0mj293IzxSkhjGCMH1ovIY5LqxlTgbCufXpiiW2go/EddLsfy5oyN6jIPr7Vi6neNdlmKlWAOVq3p5XywGbKntnpWPqTlbqRUOcVkjpirO5lRyPHIxGM570qz5Zt3y59Kq3W9JjhuaLWQSM27r2pnQeP/tBRh7BSK+b2kZW4HfrX0z8coRJpbEjBFfM9xncRjvXp4Xax4mOTVQv6XdfZ2Ex5rN1uTzpmcDhqlLfucDim6gu+0TA5r047njvsc7Ix3Goj7dKlnU7uRiod2e1ambCik2/nS/rQSHWikJxS7gelBVxd1BYnr/OkpfWgYnP40YOetFJnrQKwtL14pvbml3HNBNx3HWm0v3qbzmgB34UmPyo+tLgdaCxvHQCjaR1paQ9KCA5pNp9KcP0o+lAPVCbQOoo2/lSj34o9fSgFuJ6YFJ+FO+tFA2gpF6U72ox60CG+3Wl6UUUAlZCdW5FNpzHb2oxx1oDZCds0lPAxTdvrQPcVcelA6UKKXbigSQue9R08/nTTz2oCwnPrSd85NPxn2pAM0BZISjOKNntSN7daBaC7/enbqYtG00Dsh7EHpSHJxSUq9aAWw08YpaH70ds0BawnfrS/TrSetG6gpi0cdaTd14xR60Epi9uKaetOzxTf4hQHmGMmk6Z9KM/nQD+FAW6j9p2/WmrkE0enrSc5yaCdxW4GM5plPyO9L/OgdkyOiijOKA5dRV+tP/nUdFBS1ClApfrR60FBg80m04p3O2kycUEXY2jHtS/do3UFje9O96QelFAmL96l9aMnAOaXnrQStRlPpO/1pTigOow8c0e/ShvvUdPegJeQ4c0m30606lPTigsZtpvan9abQQ0J60o4o/DmigSFxxRtNOpPrQMrsuB0paGz601Rj1+lA9EPWlppal9e1BQKKWkXrR60AP8A4qYPrR68Uh+lBN2OpN1DdKSgodj3pG6UmTTqBMTmloo69KCVYKE7UnNGcdaCxR3o9cUntiloJ2Cj60UUDuFFFFAl5igZpKKKCbhRR/EKX1oBWtcdQOlNz1pe3FA1toLRRQO9ArhSrSfpS80D2Yn8qcPzNI3Wl7dKBaX1D8KWik9ecUF+guO9Nz/nNL1ptAx9L70L1oxj6UAC9Kdx+dNXpSg0EC8fjTd3U44o96Tj60AOpf0pMn2oDUD8gpevvSU/jbQIa3Wl4puR0pC3pQA/vRxTc+vNANBY44Bz0ptHXr6UNjpQQH48UD36037tOoAcRnFIoH4UpP5U3PHNAdR26jke9Np3FAAvT3pePSikK8//AFqB7C8Z608BT3qLkHrTkwzAEkA96Bot29mZmGGGfTNeleBfBKeKLfy7w+UYRlZDwMehJrntE8H2c+17rVIYAV3DaDIc+nFdzp+laZawxxW1pquphTl5IlEKsfrzx+FJjV73sdHpegw6HdqkDZiib/WKPve9dzqkc1rbWzW0ciLcMC7NwO2OtZmizap4fS0WbSbOyE2Hj+1OC0admZmP9K7DUJLe+uLZBdR3TeVvLQP5nzE8DI+ledVVnc9GjJ7Gv4cVrWZBKoYBcea3Vj1rrvt8VtASYg5Hctx+Vchc3E5kt4kAw5XJHbJFdVpsa+Vl+e4HWvGqPW57lG2yKd9DJdI0zgBgvyrjpXNf2TNfXyRojOQQSFGTxXdTQhlOP4qx5LJrOQFGZXc4O3II9q573Z6cHyx0L17eR2cUikfcX5wP4fr6Gud1jTblligjmYBxsbA5Gedv+fSuru9NjghSS6ljWJSHW3VfmLcYLfl/KqeoQyw28d+6sieZlI+d7MMYPsCSPwBrupe67I8jEPmV2eNa9or6pdrFCXWOFMz7lwFUdFJ9Tx+dcZ4g8PmGeFHnzlfMkjj4VOfu/wAq9H1S8mvNUXSY5i7xPvupyc75Mk81heIvIu764S2wyQKsQcc5IAyT+JNdXMzj5WrHGteiwhMpID7DHGvGVOOT9cH8zXI3e5lVjgkHAz9a1NcXZeTCOTzI1baGH8WOp/Oqklm0ksCZOOGP1xST7mqhYmtftE6LArHy924jPH1rc0nVxprNzvA6c8VHZ6UXGMnc35CkTwxcXTtHEGH95qm99DsVK2tjpodciuNkiSLlSGYE/pS69dWGrXECOo3MGc49dpAP4ZrjdR8G3lrCzQSScc5z3x1rgtSm13SJC3nOdp+pq407vRhL3U+ZaHpGx7eVJFmYtG21VJycEjJ/QV0K3i6fqMc4YFGjyPxPP9a8d0PxtdAr9ok3OX2ncB0IxWfqXxA1OyvJbaSfKRkheO1dHspy3PP+sU6beh9D3l15f2e9jdTujz09yP6UzTr4zXsNyJcLyGA7V4lb/EC4a2t3aYKgTbgnpya6/TdSuoYkuEcNE43j0rnlScWd1PFQserQ61HHsDBfkwANvUA9T71lR6fHq/ix2dSLKVflIPTnpXDf8Jg8XyzDg+lbGheJpAw2KzJ95W9Pao5X2OuNSnK2p6B/wrt7/VZ5/MVY1YJE5IHAAyD/AJ71b0qFo7y9BGHsx5Y9AWHB/I1V0rxkLmHypHIf+Hnoa1nmUQyuSEkuHHnFT0YAgfzx+FF31LlT+zHZmXZ+GZry7SfTrffd+YZY2+h5z+FXv+EDhuLwCMnYu15Acbt+ecj1rR0PW5NH89zLtGMYXgj2FXtJ1i2tbMy7stJIzszd88f0rPme5bo7JHJ/2DFBcapEzfvrW8Qqx5LRsCT9TkfyqnDZSFbxvLKNImR74XAz+NWtW1iO315rlgAkwww/kat2eqWt0JlaRVCxnZg/xdB+uKd2yvZKMWdL8NbWKQmylK/aJ9PngEn+3s3KPxZRXL6DIq+MrfzHC2E0Znto2ztimKgOPrkEj60238RJousQSRy/6sq+A3HY0nirXLNdXjubOLdbvLviweUBBOD/ACq1e1jmlTg5KSOt8QXSSQtEkqiTcGz+PNXcW9/s8gq73/MinoOACfpxXC32uC4tUCxHexzn2qnp+tXNqZJY3+ZjgDPAX0rHldjo5aeiPWdca1a085QsUlrEse9f4kAwOPUAfkK52OGKTRbVnTbGke5V/wBphyf1/SuYufE91NYTW7MoDoUJ9jUdv4sMzIrsPKQABQeDjvS1MvYLZGu2iJHZH5stLMvyf7O7OB+VWNW0to/FyIFVi8n2LzMdPKC7D7Z5qr/b8LXkFwhyIXEgXtkdKfdeJvMt7u6jG8RQGQsO0gliIP161rTu/dOOvScUpLoR2MMraP45so0YszxwAsPu8gr+hP51Xu9LDaeJI1/1a56Z7f0ra0bxBBfazrKRo32e/mW4BwMkKcDP5CoNavP7JuIZxF51qX2yKD0DYB+nr+FOT+yzLllzXR5/rCObWKXZ8yNuZfbuPyqDQ/EJvpRpN7KZYLaQ+R5hy2w4JUE9hnoa6zWtNNrDJ9nZLiKaI/u+Nyg8EEf4VyUnh1fspuYJGeNgsnmLw8TgYwfy/GlF6WYpRTdzsIVksbhbJryCSLUTsgcfI6kAlUcevPDe+D7c54guL+HbYuZvtCNysikH5T2z25q3NeLf+CzLKyfbLGUZb+9GejD6Hj8aVdSbXJLMySefcRR4EjD5sf3T69B+laPa5yRi4z0KMF5cXm+KaNknRcrk5yMc17T8OdUW40+RISHlWFDNC33WwQCcfQ/yrzW3s0WZZI2KTFSgLdORzn9a6vwOkum/2lPzBdW58vcv3SWwQD6g4zn2rPmvqay2aPXfD+vveahr0Qd0dAXg87nI3jAPrWnH4og1pVjP+jXSvvaJjjY38S57g9Qf/r15Xq9zqNxaPqdmshZlRbhIz/q2U5EgP93I5rb0W8k8baRf2V1C+m+IY4DLHKmPnYDhkI7EZBX1HFRL3tUCVld9DtppC3mpIdg3hfmA4JPH64/On+D9V+z6s8JXar7rdoz7gg1ynhDWLnxPor2N8AL6DEUpXK/vEIOQfQ4B/GrtwXj8VWis4RppYi3PKuGHJ+oH8645RSdzqhd3i+qPR4LgGFVRsLgAbutWJHO7bgbsfn71geH9SgvI3nibzYmc45z0PXNbolWTa+MdhXM5czsVyuO5DLI25W284+YVSuJMXEYHKggc1Jd3O1zgdutVp9tvlmbkLnmgu1jalUPZ+QeJVY7eeowOP0rEmkKcDpj7tS/bPM2NkluGzSzsPMZlGEccY7eorZ+8jNR5dzPmieONZMEAkgf1rE1DTmtZEVJMJcL50RP1ww/Ag11aMs1lcwsQrKNyevocf57Vmz2KzWCNuJktUZo0xkncQCPz/rVRihqbRg2+qfbfE97qN/iBQYbaFmIw4Vec/wDAjxmtaxtEuobqyYNHLZyEovQtEen5HIrBvrdzYzwzAEs7MuB7A4/Orfg/WJ473TFuhu+TylYjl42OBn6Hitl7zszGUeRNoss9za3kbWZ2SxjlW+6w7girEy2N9o887K0U6zozo6hwMqw4z2qxeW/2S6uJgchhiM+3f9Kp27R/2VeiZdvnSgxnPYDAOPrmlGXK7CaU1cSSwhkgFvdTecuA0CugwpHUevP1q4txbbYYY1eOVRtb5QgP+7g1ka3bSR28W4llxuWZex96gt5F1LyjI205ysinBDA4oc2T7NMv3FmGghmtwqLC5jkiA+7huCPYipbDTxpevXd0XMsF7IW56qvAKn37/jVWCa5sI5YLtlzI7/vBwJFOCP1qSS4e3hODkMwyP61fMZ8tr2MnxRCqW88Lbg6OJFCnA4B/+tWdo+oR2eya4hNzaTINyx9dp/iH06/hXT6xbxT6T524eayAMS3J4xn9K5PQ7Vh4djRuDE/l8dge36U+XlegRfMtTMvJN2ryyRRum2LALrjOM9qrNNtj8yNTmUgtnkflWzrqeepljPMY8o7ev1rCRZ/7PjjkLLM3ysB+lOXkbU1pZnSXU4/smKGUlNyqwI/hrI1RJLQRKGEhG05X03D/AApPMn8lYuJdoEQ3GmXdu/nFyCvluq468Gq2jqJp82h0EcPy7clcjqKx5rPybp5fMeTDEDLda6NGL6fAyffIw3v2rB1YeXMV5A68Vz7HXC1zL1IBnDEbQwrPhkSOUjOSKuXEbTN8rsf5VQhtVkuW8wZA6GmbrQ4P4tW/27SZR0CjNfMs1mguXQ5HNfVHxGtVksZYYh/DXg994YYS+Z/CeTXoYU8fHRvK6OZXSBMq7GyfQ1W1K1+yxgP1z0rpriOC1jxAuZBxzXPazumt2eQjd6V6kdzxZI5C+x5hx0qix5qzdMQxBqqx+britzBsUdvSnZxxTe3FC980CHfx+1N6e1GRSE8jigBcijIpT+VN2nigBV570dM5o3UN97g0Fah2o7cU32xxRn8qAuOz7UHpSD8qOnWgLjh7UmelN9+tH1oJH8etIrdzTd3p1o9c0APopOnT0pBnGc0BayHUrU3d1x2oY0FdBaCfbim5G3HU0lBGth69+aVaTPvSrQO4vFIfc0fhSUBuI3J68fSjp3o/ipNw70C2HZ9qP1ppYUvpQNbC0rUnbNLuoC6D0pOMUmRSM3YUCuKP0oxzmkXIFGfXigL6gV/Kkpcmk79aCnYFye1Jnb0o3elJu/Ggm46ndvSmBup6Uu7HegLhSfxUFutG6gYfhxSjHam0UBYG7/WjJpu6hfyFAXsLk80m6kooHfQKB34pMClDHGKCfMfSfSm0u6gakGfehqb7mloC4vpSUUw5oFp1H0U1W60u6g0HbqXdnim0UCuPz60nrTaTIoM+otFH60jGgqz3F7+1FMp38VAm9bDt1KSByKZuo3f7VA7jt1JuxRSbqADqetKBimUUAPVqXPem9O9NoFrcfRx6Um6jIoNBaKaDil3UEaDv8KWmbqT8aBajKZRu+alK+poBLuHPGPzo+6PU0oAUcdKWgv0Acij8MUUUDDvxS+tH4UnagTEP0pd31o+8etG38KCfQB1p2etNVfal+tA9twPLUgHNOz81J/FQPQWim0q9KCQ+tHFHTtR+FA9egvBo46CiigaCijH5UUE69Ap231ptOXpQV0E/GjrxQ3WjHegzsxV6UfjRzS0D1Cl9aSigeiBs0D1FFGOPegHoLx3p2TxScj+VO9KA8xuDj3pu71+lSdenNMIBU4PSgBcik3U3B3HFKQSeKAuOXml3Z96Rfl4xRu59qAF78Uc9KX+VB45oHuJ39KOOg4pf5U38aA2H0nFLTepoDcO/pS7qTBooHqHTvTunvTfp0p3UUEic0o6UnqKTBoKY6kb0o+7QPWgncTH50o46ml4596PTv+FABSc07p7030zQAvPrShs8Ckxxg0D5aAF/ix0pc/hTaKAFbt6UgytJ+NL+AoAmhuJYWyrFSfQ10fh+6u7KN71JZMJwAGPJPauXjXc3C4rs/Buh32qSrEj+Vb53szdBjqaT2KVzpPCdrf69qkaXHmSh3BO/JNfSGl2a6VpMNtawie9Vh/q8YT29zXmnh/xHpVrapYaSj3V1CNst6y7Vc/7J64H610ui61d6VIiz3P2WNmy0FtneR7v2rjqrmO+i7bHdzW0topZ2EciYkEOcvgHOMdvxrc03Vl1KHdGpSMdDnlveuSW+huf9IUiGJ8DBb7q5AJJrX0N1ubxvszYtl/8AHv8ACvHrR0PYw8mmdhE3mLgn/wCvU8NrFy5KtIg3BnHyr/tH6elVYY97BQQAByewpt9dRBkt42yG6+5FcCWtz0ZN7EZii85pC7yuTnzJjlj7+gq5qUcf9hWOqszPHM7eWo/jXhUx+JJrn9ZmMtzbWEJy8zYk29Qg+9j8OPxrr/HFwNK8M+HbadRC+HuEhHXBIVAffg4HvXZT6s5q2vKjxOXw4brU5LaAt9u1C5cHDcKoPzMcdgO/tVaxsbH7Lq62Z+0IJo44GK/6xRnc/wBMqPzrb8UWy6RHdTpuXU7xdix5+aKI/e+hbp+dMjsodG0HRo0QYlaSViuCSq4XB/EH866IyS3OSpHZni3iDSLi11dbaSIxP5zR+W3UHPQ1saN4f2EvL+8jZSenfIGR+tbnjSE33iSCeMDEkm445wTzWvFZJYtFG3O6EhR7hhz/AJ9ajmOmC2bI7HwvH5xyFXb1OfWt6Pw7KrOECb8E4xjNVYbgTXU3zrjOcA9DiusscXFtGSTyvX6dqjmZ6sbNHGnTVKMkoxzXHeJvCtvdRsNq7ume2K9i1DTYppOmxTzx1Fc/deGGk3PtxGp61vGRvKnGS1PmXxR8PJbVfOt1JHU7RxXAatpN6uPNRnZBjOO1fYNx4X3ryQ4PbHQYrF1P4fabeKd8YDj+6K6YVmjyq2AjUdz5BbzVXYcgZr0HwPq9/Jbi3mDNbRL8p5/KvT9S+EthLkrCA30qqPAdxpVviE7Ih2Za39tFqzRwPLasXeLuZMNql9nj5iO9aWi6fNZSEeZ8v92k02wms7oPIu9O4Wuk8XwWK3if2A1zNaNDG5aeExsshHzpjvg5571lzRetzRUq0fdcS74Vt2m8QWSyYMMj7Dx65Feur8LXuoCbbUHibONrjeDXjdi89jp+mncftBVpZMDlDuIA/Jc/jXonhj4ieJb5fs1u1pM3Z5gQQPQ4NRNXWjHL2kHzR0L198KtdiYIl3AUP8TBv1FUpvhzrscflCeHI/ug16/4b0uf+w2ufFOt/wBhX8itJCstk/2eRAPlIkJxyQQBXFx+Jdf8lZk0kE9f9bwP/HaxlSqJXM442pe1zyjxV4R1KxsZ5bh9zRjpg8Vy2m2F1JAJUkcHPPNes+PF8VeMbGS1tLKGxaYbXm3EnHsMVxOl/DjxppTCF5reWHPIZPnU+tOMW46vUn6xPVykYl1pd7dyiSSTYcY4OK07W0vJLCG2Wb5klaTd7EAY/wA+taeoeCNeWP8A4+lDDklI/wD69Y6eHdYs2L/2mUx/z0jWpW+5XtuZaGukGrQxeUrRMuMcrz+dec+IviHq+ka1NZW9qsyR4BZVOa7a21K6jBiur9ZjnjYoUj260m2z8wtsBLclsda1SS31Fz1E9Eea6h8TtbjH72wco3PfNV7P4rXBU+bZ8DgfNivSLzS7e8jxFG0kn93Zwa43Xvh3qepXCyW1i249dowK0Uab3RpGpiXsvwHWnxY2pse3dVY5JBzXR2XxKsZNNkAkMMQGX38ZGa5qy+DGuTYLweWvvXaWfwPddHmjuVyXK/N6AZ4/EkflS5aa2NU60lZot+GfippUV7uWaMhY1Rc966K48V299ayokqSJICQNw71zlv8AAW0+zpJIvzAfdAwa1NN+A6TyKVLwpn1OTWTpxvdHZTjK3vIpXGozNZgytkICOevHesFvGRs9pjLK3cdmr363+DdtBp8MCw+Yqp95zuY/Wub1v4MQRPu8ghMYXA6GptEzaTdmeUQ+Ihc2pYJ5kEytHIo4+UjBH1Hatnw3cPZTaLNvRnkhWbLDK4yY2BH0GfxFWp/Aq6XbyxujRPDcBG9UJ45Hoa04fBj2dvHKDvSMFQuOFU9ce2cVnzJKzOd0XfmR18Vkuq3liIY/IuI7eSUvjIkIBwCPcE/981b0HRZte0+7trgmKdZlAwdpZlXhgfxxV7wTC0cmnRzMGns5PkDLgyRkHKH1IySK6bR7NbfxBcWUu2SLzDEj5/vDKN+ZFc7ldWRjy8stSj4aW/0m8JLZjYFWjkXPsQeat6h4b1WzurKSyaGFF3BZ0JbZzkAAeh/nWrdCHT7qySZmD3CsxB69SvHv8tbOnzTabiTzFkS4iyrNgoHXA3YPGCNp/GmrmcpO/MlqYHhW4t9Q1y9uV2w6wuJLmGM7Um4Cs6r24AyPepvEVqlxdRTRMVuIYjlT1dFOAw916H6g1U8VaS8HxM1VLCIWl3BBFIyjoHIGR/unirGn6oNavmj2fZ7tJed5z5UxXlCR/C3I/KlUV0y6Ld1Iu+DJzY3C2jnYs4MsP0/iX6g/zr0OMERhW78jFcTcaXvEZiBgkV96A9YZB/Cfbt9K67Rrz7dbq+xhMo2ujc7WHUV5aWp3VPe1C6jPl5Azu5IqjqULSQ4/iOFI+taU0znc2QoVgBVF5NzSE87eMVr5mV7FfTzutY2x8zLjj1HFT3UjfYyydVPI/nUen7YrGFt24ld/03En+tItu084jDfM7YX0PHSriRJ66kazLHN5gPOeV9iP/r1paesVneieQ/K6GJh2Cnr/APrrHiRXunh3bJI8Lz+lXbO4R5JreUhWUYXceG+hrXqKW2hm65prw3ixthoY2Ztyng+hz6YrAulfTVtp4lMkttcoFPqrMMgewzn8K2/Enn6jpcWCVjt1G7acbsc8/hxTJoUaCIEjLgN+HWmtJXIveOpoxyJqmmSFsgoxjdQckMDyKp6hYtNbxzsDDsARI8/dGO9XNLkkt4YFbGZYwJB0ywGc/WprkedCUHT735VTtImN4mOt5tt2t5wZIpBgAEAg9iM1RtrNJFEcb5wwcDGCvqCOxzmr1xbtdW0saEmWIb1x3UdR+HX86gsWP2iO4O1Jh+6n9GOARn6iqjHQib1uiaadEuFt7nkPxHJ2z/jUV9A0OnzlcyAA/UcVY2W+oST2zkEk425wVP8AnvUaRT2XmwzN5h7swwfxosTza2OX1TXDFYwsqs0UgweCeT0rP0TVZ7rSru3C7EaQA7hgghuP1rX1SW3hWO3faMjqcfga5fS53eG4nCnaLshmz1wx/wAQa3jbW4paNG1Nbyxq0QPzhC59wCM/zqpZ77rUo2kT9y0ZXbj+Lsa3Ljc11+7G9/LIORngjmsW7ujZ6XBKm0O22P6Hp/KkuiNnJb20G2cJuFmJBHlufz9a2tGhF5NNuiyYwOTzVa1ZF0tzn5gefetfRdsQedWyGXb7cdKqVtxQd3Yzrub+z2MmfkzjHasm6u/tbB0Ac9eK39QjjaN+M7jXPTMTdbYUwir87Y4z6VzI7Yxs7lV3fqI/asyRnW4wBj8a3ZvL8vhqwrtw1yce2KPU2OU8dWrNY3DdPlzXz1q19dRLJ+8J2tgDNfS3iaFptMmJ+6FJr5a8RXDrqM0ajgNXfhrnj41LRshj1JpmHmcHPWqevwnyN4ORioU3MSe9OuJjJaSK/OBXrRPDZxN1zI1Vt3tV68jIkORVXaK3MBgHc/gKdz6UUUAIcUnH/wBalyKOOePxoDYbT+fSk7YFHselAC0yndAfSgY7UAJj8ad+lN4z60v8qAE6UrdKPr0peooAZSfhkVJTT6UAN69qOeRS0mflNAC7vmopP0ob5jnrQHQVvQ0vJpOuAaTIoBMAc0c0tC9M9KACnDNMHXjml5+goBj/AFJNJkGjO3FL1FACfxU0mlPoaXAx6UEbEZ96dRtFNxntQWg596duzSbaULzwc0CYH6UjdKXOVIox6mgE7BTc7e1O6cUmeOaBO7dwZzzTfvHBNJg880uMe1A1poxcYyQabz3pcHI5oPIAwc0E+gfhQvy9qT1pKCugpz34FO55pvpR/FQNRFb2OaTPSj+KkoAX+Kjk0lLjHegLoOnekpfWjjmgPQT+VFFBWgNQoXnNFL+lBPUSk298807ij+GgojpG6U4jFJQAUUDpTsCgpDaOvelP50m3bQT1CiilXrQAu6kbrS/ypD7UFXEpPUUtO20BYbz6Uzd+dP2803aOtBIZNKGpO/pRQJLUXIpDmjoetFAw+9jmnUi9aWgsX9aOlJSfSggXf70UnTNKBigNLhRRRQNbkQ6nH1pcn60KRz70dc96AaFHzUDvTVWn49qBXsHtRzxRk0mRz60FIXoaOq0nWlGelAwpfxo4o9qADP50vTmmkYpd1AB60tNpV+lACDrTlPPpSY9KSgh+QvHSlpFXp6UtALYTdRz1paKATCiiigB38VLTQcU6gqwylzzS8U2gkd24paRelLQWH0oXnPagGl9aDNq4Y/Km5FLQOpzQD01D9afTKfQNaidjzR070tN7dMk0BsB70elJnn2pWbHagNBeM9KWil/lQA33pQvX6073zx6UdelADcGj1/wpeQaXHvxQFhGx6UnTrTtvWg9qB7DT1opW6UlAhOlLk0UDrQAu6helHNGM/WgsT+E9jSrSc+9OoIE4ye9L7Ypp/SnUFaDePxpemfWjjrQScEUBqHXvilyaQelCjoBQSKf8mk7+tLRQAgP+cUHOPWkOOgoxn3oBEsExiOQAT9M1qHXLtLP7OkpSN+W2nBPtWOvHNO+Y9qCkdf4f1i9+zmH7RJ5W3AUHj3r0nwqJdRtfLVnJJABLHivLvB+qHTLhmfaYmGG3DNeseGtaFzcQxwI22QfKRWFROxvStc722hX7LBZh2liiIY7ScM4HevQ/DlxDZ7Nq/PIADu/h9qwNDEFrgLGJnAwSwGM+ordtYUhIu5Ww7SbVQD7x+ntXkVLS0PZo+6b+p3EpQRRHbK67gPQdyfaquiabJua4lkaQqCkZ/rU02y3tZ5t58yQZZiTn2FWbOKaeNGS7ks7dOCyHG72Feetz03L3TQ8P6XBb6uJblDCNud7Dlh1OPXNJ4gvp9W1w6tfxCNI8ra2/UQx9Fz6tgfhUNvMFuNyAgA7QXO5vxJqXVW84JGxwWGR+FDnbRCVP2kk5nnviaQnVryRRncFb9P8A61VrG6C+H9Lkkw3mNKW9Vyemfpiut1Pw5bXluzJd4uZ22bSjEgYGcY68ZrIGm2EWi6K8lzvijmuJUwjHf+8GOMdAK1pK6cmZ4hrSK6HCywpJdQiRsBWHzdTtB5NPuEkuNatFQSOnI6HHPQfyrd146LJrjXCfabmS4fzEjhgARAR05Yd880XmowzhFhsJkkzjczA8Y7Af41s48uphGXtNEh1jpr290omtWiZuqyDvXZW+mtHGNgAHt2rCkikvkilWNlZSPat+G3uWiVoZ8M3JEg4rmbPXjdK5PaW587bLyv8AeqQW8U2VUZHfmmx2U0KgySF/73p+FLGEjzg5C/5xVp9DpXe5z2p6abUMeApOKwZLBpMqvy88k12zr9uyipkgd6ptZmGF4yAZd2S2egxyTXTF6Gl2ciLXy2BC70XuR1ptxGt4vltHlCMYHpVjULsPJ5SDCrwfrVnS7MyDeSFXOOaDSO12Yi+B0ky0fy/Wq50V7aTbtDc9q9D0+3imyFO4dCavpoCSHITP4U/Z3GpWPPLSw3YBiyfcdKnuPDsUk6TRjyJQOWj4zXoS6PHbjDKAnrmsq80t2uf3OXUnjFQ4Sjqi04y0aOd1HWvEY0+xsZdTub60s8eRBM4ZUAYNgA9sgV6ZD+0RrGraZb2N14Z020EKKpeK1RjJjvnGf1rmf+EduJMsyAKOeatLo6QxKFOXbk4XAH/16tVqlrM4auAw9Vp2+4u6l8WLa4tdselTC5UkgRWqIM/727p+FcZd+KNcvpzNaotgS2QxYlumMcdua1byxe3yWjJPY44rPMM1wdqjB7Z4rH2ji9EXTyygtWrix61qTMTNcRQqyBNkEIAGBjOWyc/41jz6XbXTFCnnM55Zjkmun0zQTNMRcKRxxXX2mj2kEaBYF3Yxk0Lmk9Td0qFHSMTzJfC7RxjyrTI/3aiXwrcSXALWBC+u3ivU73T/ADFCKu0j0qGC0kVcYLeorf2fmKMo2vY5Kx8Fz7VkMUZXuK6LTtDtlT95GMjg10UOmhYxliiYxvbp+lVxbmHeodWUnPynOK0jFLcXNzXRRl06FsBF4HT2p66UHidNu4N0yOlben2Md0g4+ZTzW5b6GPMwxyD0C03ZHM2lozmLHQRPGBswVHcVr6XoLQupdN4HAx3rrdL0P5iCcBV3cjrzWhNb21sFIdYh1+c8VlKRyzqqLsjMhsRGxPlYTHOOlct4ougkLiMIYwDywxzXSzzG8kIjmYpnG1TxmsHXNFOpq0Abam4E9jx1Fc0pdUZKKi7s8m1bybgvM6/6xxHJCPvH0NNggaaEJBiSBAC+8/MOenvXf6/4RfbDd2qRebakSDeMhsdQaxprdJ1a/ZYotxBPlcIOOlY8yZrz332M24hFw6vGTDIMMrpwQw6GtPRddk128u4SijUbeLf8nHmquMNj1H9Kx7zX7SxJUNJLMG+6sRCfiTWR4ZuLqHxxpslnKJGu/OtGQp97zF9c4BABopp7HLWd0rHe+LNYi1G60uOdfJCQxzR3EYPyKzsSjj6k4PvXVatbtHbPDtVY1y0ZH3WDpz/SuH1e4Oq67E6rtRbVrNYTj7qldp/H5q7bXGFvq99ZI/7rMcKe7KqgfrW0rbnK9YqKRDpcdtP4jOo37m5i1DT4xIpJMsIGF4b1RkLY7qcVz3jTRbnw34oF7FGZUSNTcmE5SWMn5JR6jHf0PtXXal9nsNSvoTEoVSPLkxhl2jgfjnmq6ahNqWnafBKqOIt8QYdQhwSv05yKwnPmLoxcZJrY19Jb+1beK4Y+YSAJD3PHDfWtWGzjglaZCyyEbXA6HHc+9ZnheAaVI8LJusJCCrD70Tf1WumaKNIZf4hnqK4up0yfK2jMunVWQk5GMcd6h1OMRteKnKKWCc9fSluI2keJPvbapTTeck5U/OWOAOxzWsXo7mWt9BbeMW9rDDnIVVB/CppFe0aNxyCdynPcVW+0FWGexzU9nOby4+zn+JC6H/aB6fiKqGpMibUrVNQurfVFyrTR/vMcAt3/AMfxrPW2lS6WTII3ZrQt2lsrS4gfBhB3pnqp6EfTp+VSLCYLVQx3Nt3LV2u9DPmaViC6tbabULq3VzE0sbAqPuyELkHHY/zrDa3mm06CTJSeGEbPfjnNWtXvvsoNzxHJGyMCOucAfrUt5fBZFkccTjYP94Dp+VbbrUhe6yrazXM1m00aJugxOrs3y4Ugnj3ArXnUwykg5VhuDdODzXMaJM2nO9pcMWt5V2gk/dY8EfSuq1CU7II32hoY1hJUdcDGT71MLco5X57dDGsLpdO1J0lO5oj82MjdGe/0xVTxVpa2MN3IrGRUT7yHggEFG6+v8zVDxddSMkEkHy3MBwrHuvcH2rZkvF17w+6x83TQ+WYm5Kt02mtIasmomlzGHpsiasI3YmORsbJEPIPv7Vp3P2rZELk7pEyGZe/viuU+HsbR22oaZPKz3dkzAO3U9xn8K7S0kbVNLacA9wWPtxn6VqlukRLRpnJXmZtWfYit+7ICkZ7darWely2mmCCUbFnYgO3qRn+VdFDYqMNt+boWpmtR+ZZpGF4jYNn3yP6UQ0CbvbQqeHYTbW5R2LSL8vzHJI9aoalpJn0/ULeNcsiGRST0wc/yzTrlJRb288JxIzFsr0xmtZYGmhK5ImmiIcY/hPX86cUpSKlL3bmDb2rTWMdt8wTYPMfpye1belxoNMjih+YRjBYd6k1C3XTdDUk9xSaIFjt1aNSFbk8/nRW7FUd7sqahJPKohhjIdv4mGAKox2ptYTGVywGTnvXQ3tu5EbL1Byazb+NkTcVw3SuXqd8GczdFYvmx97jkVkyInnDbw1at8Gk+XHy1mqp+0DK4X86o2KetQM2nzqwyCpr5Y8TeRHqNwuCDvNfWeqjdYzDOflNfIvjREXXbkH++cc114f4rHl43SKZjuV3AoeKbeQFbV2z1HFMGM8HNVrq4eJCG5X3r2Yngy8zAuoztyRms/aCTWzdMrbscrWLKcPx1rc52hrKfpTce1S7g2QetMIxmgQ32/nTf0pe9L1FBYmfWjAoA59aWggTb1pcfhRT6CyPAo9qWk24X1oID+dH86XGeaAAKCxCfWm0714owKCBPXik6Z7U7ik/h5oAapyDR83YUtO9cUAxqjOaKfQV60AMo9qcFGeOMUh7+tA76DVXaemKWg57UKc/WgQo60m407b1pOOMUAJSjGQaXb6c0mO4oDRgV65pe3FCt1zS0CRG1Jz707p7UFOvNBWnUbk0v40nPvTwCe1AhmDS7aUDOfSl4+lAPQZtzSY5p+Pek2mgVw/nTRn6U7bj3pAp6CgfQNuevNIVpehoznrzQC0G/w0e9Oo+9xQA32o207HtijHpQUhuPSl+tKMUe9BNhq9aOnA6UFeKVV96CQAxSFu1K3A9aTdQV6CUu6kooHsFK3tSUvrzQIa3t1ptPxxmkx+dA9xeoopfzo20CD8Kb+NLScigPIO3pRtpR+VGO9ANCcUduaN1A/wAigEwwKOaWigBlBHOc0UUFaCc0lOooFpuJj2o20tH1oFdABiiiigpsM+tFFGfagz3G0uD+NBGaF6UF9LAMfjS0fShsZoEkRHOD2pv8/rTsbqRhjvQUmHNO+Y0KwxSg56UDE5p1N56dKBx2oAeO/b60lISfTil70CsOpPWj+Gj3oGNIp22kooJbClWkHWnUCt1CkGaUd6P0oDXcKKKKBrzF60Y9aP0pe3pQD8htL0o/GkoEmKPSkpR6Uu2gGmLSHpR6+tKR70E+oyne1KMUUFBR1FFHJxQS9w/Wl9aSigrSwpzR9aPrS9elA1oHP1paM8dKF59qBCHjtSbfypfWk/WgpjgPSjtQOtGT26UEjl/KgnA9KaPenL78igBN2aMn6ChvWj72KA2Fo4zzSBvXrSjvQPcbTqOfSjHWgoKKThaMc0EMUelIRml4445pM+ooAOetDMMCgNS0BYYP0pe/FKc45o9qAsKvuOKKOe1H15oLGseaVelHBPXNKo/CggPrRR/HSc/hQWA6mgdR2GKO/pS9e9BAoX0Oa2vD62085guV/wBZwrj+E1i9OKuafMYbpGABIP8AFQWdtB4Rtf7UW1lkki4B4QnPHrmvSvBtjDcXtlZaarTvG2Djtjkkn2FZ3h/WLCS1jt7+3k5QbpI2BYcYwOK9W0L+yfBehhdEzJeXygu0y4ZE4OzHv1PsPeuebNI76E2l3JhdreNckybUyOWPT/IrqbWEyXztOQBbDyoxjHT7x/Pj8K4fRbfULjWFunIit0lDDamCTkZPNdjb2sEmpTRq0kg3l9q5y3OcfSvOqR3PSoye7NW4uI/L3SgunACr3q1ql2zSQQWwDAYUBfuoMdazdWvlgkjhjO6ZRulYH5YwRgZ+tU7W6ZbUpEplfP8ArC3H41504nq0p82qOis7620+QKz+dLnJ7jPvUtxdPNcJO3zYbGMdjxXLqRb7ZZ3y2eccV1uhAXsgYDIxgD1FY77HYny6nSeHfCy3l5ZMxJdz5Skdsn5jXmvi9V0jTJbKDc0NjeywDJ+bBAKqv1657Zr08a4NPUxWSFnt4zGG7Fv4iT7dK8a8eXctxqE0a5SRWA/djcDJkZPucHArpop2djzq0lz8zMoSx2umQwEA3NpB87YwfmOR/n3o0fRLljAZ55EnzyqkYGf61U8Mo9vq13JqFyq8M8v2hdw4B6juew9DjFbOkra6pfRypevC8fzGLHyt6DNXNGlGWuqOugs5Y12eaHbHO4c8VJF9vt8klZUP3QkZHP4mls9NEzJJDuXuSzHafwq+qzNKFlkDBegVcVxnow20KU15dxxneqpkdAd1QxXEjFvMjKg/xDpWtcW6rCVxkkVUVQsJUts7Y7GrTNb2RFbuIGKqclh1ptxG0iuEX943AJ6fU03545CY13HH8NWoZTI3zLt28GuhbGil1OL1TTTazlOXfPLdjTFk8to4lBGCM+9dTqkaXM3IyyjAxWX/AGWZGMjDA6hs1cWdUXdam/4ThhlkzM26POCq8GuxkjDZjjiEcYORzlq43w2paZIVIRFG5iDzXVWqhvld2VXJOc/MK6oNWMJxfOVbq3WX92PlUn8qs2+l21vagbwZem7vSvHHHiNWwWPDSHHHv6VL+7t7TDsC5b1z0p25gadiuMRuN6kqeOKl8mK4UAgBPaomvPlZRxkcVEJnh7E8cUpJW0CKbZZm04S4jCDaeT9KhHhu385ZAuzHp3rS0u5+0SJvG0KOua1I7qGS42tHgA444BH/AOqslTje5s5TjojGtbTy5OE+XFPbazEgbcdeK17iHzMiNeeuQR0qJoJY4dxCMCwHPWr5UT8WrMoRxeZzOsTDB5zWibh0VGS5julI2sVGcD3q3NDBJNiKBQyjBc9/fmgWZjbc527wei+g4FTfsQ0upm3lxH5YEayDj5mJBUn2pul6e1xeAsMIe56V0+neH/taqzDg47cGtgaLHaMjKQOeVx1qVKxDrQprlMez0d7eT92fk7/SttrVREGXh1H3s9almnW1t3CdcnjPY9qom6kkjEYyqLxnqMUnLqcjm5al+21Bo1U7vnGdrbQSRVSS7juFHmMDz6YpkBkCDbtKj+9x+tQSxDe5dRuzkr2rByuY6Njry1Hl4jAUMeucGsqSwlRZXa7kjVRuy2Ow+larW7+dG6NiPIyOv5Vckto5MKRkn+90PvWUty1oc5p1nJfW8ZunljmxmSHee/SqU2gw6W8sMQDox3ICMlSeo/z612U0O1QyxqpOQGx1rKv0FvHuUKZOuKy22J9Dx/U9LS4utsy7QSSV6VU8CWqzX6pLH5szTMsakYOzb8zD3Azj6101zK815cw3tq8Chj5F1xjn+A+ue1c3Zwz2d419Yh5rxRJEkKkfdK49eCM5rWGm5lVbcWmdj4J8PhfHl1Y6j1s2kkVWOPNVTuBB/AZqPw/9q1bw59uu3+03d2JZw3+3vbaB9MD8q0rw2+tX0ipK7SQ2n2gS27bXWXys4UjtkHOevI6Ungu3+w+GYbNl2mEbOvIJYkfzqqj93zOanf4vI2fHCmSYyREM8kcbOF7MwyayvDqtG8Sk7hvY7T2zx/Suj8YW0lvrSyQLmKHy4pgvchRkn2xWZY6a8U1x5Z3GN2KEdxnj+lcdRWub0Ze6jqNOgVVVcfKehrS+WJcE5De36VVs2D2sIYbS3P0NWHjcSRv1XHNc6Q3qZ0zGKaNj0Dc/nWK37m+u1zkbtw/H0/Ktq8PzDuetYl4fJvwjD78WR+B/+vWkdiQk5YYOcLk8d6ktlMcNlcIRujuCNwHquQD7ZWmBPMjdgOQOarWV41pHKjhTCzxs+e2Cef1renuRN6HSaky3RRohmO4j3oR9eR+YqeCH7RaJLuUeXMtu6nqNwyp+nBqhtNnpc8TN89mRIoBz8jHGR7Zx+dWtI1VYre/l+VhLCpZTgneHBBH4E11Rj7xxylaJx/ibzda1G38uP79yXmUdAFO78jgUzxFdtdeHJZIOLm2nhmHsAST+gpdP/c69dzyPvMjND5YP3AD/ADFV9bjltdL1Dj5huc98ptwRj+VTFLmdzW+iSNDTreLULWZm5jbqw9OoqG51qXTL1bO6cSNIQYpgfvd8H3rM8J6p/wAU75sZBtQFOepXI70zxIkOoS2LTOwPZkOMeh/DFSopOxSvJmh4mjBExUbT5eQvpkZFQ6KjjTbTUoCUueMx54K47j1o1yd7ezQXRw7KiiXs4C/oelX9NRLXS44l5+Xg1bjyu6EnzRszP1yzXTdSttfgXZBcsI7nZ2c8fritXwfrCYkhmhX7Md0bRjsOxH6Vj2OqmOW+s3HnwSI25D/DjncPcYzW7peijzVnikCoybyv0HT/AD611ayjdHG/dnaWw9gq35EKkR7TkNzj3qjqEY2hAeOma0JpVt4zIR95FIHqckVns6zWe8grIrcDPAGP/wBVTYtdzOQxwj7MFyiKNm7p9KtaKD9rmSUlvl2jPaql0rMuwgBiccVY02J7WQ4bkc5pRvzFN3RW8RSMrfYXbzB1XnPA5qxplwvkCMDBjADfXvVG+Yy6oAwy+7Jq/Z2pHmEr8zMSayqNO9jqpppJFi4k+TOeBWLqGofu8sQqnjmtmZR5WCcHvWFcxJM23G4Z6VzpM6omFdTY3FelVoW8yfHtitPVNJ8tsx8HutYPmGO6x0IPNUdQuq2rLbyFP7pyK+TviFp6/wBvXBXht3Ir6/m/fW5J5wPzr5m+I+mu3iKb5P4vpXXhZe8eVjVemeaR2MkaFsFgKZJCbqGRNvIGa6K8t5Y4QqqMH2rMhgkVZMjqpr20z55tLS5xE0nl7kYVnSMCxrc1DTZNztsNYk0LK3Q/iK2RhzEdL+dJt2npzRzzimF7injvSUA5ooEwwcHFGetL60nXHNABS/zpKAfWgBfvUlGewpfzoASil9KTn0xQAUUDnmigBPWm0/8ASmHjp0oLFKjHShe5xinU1fagiw6gnjGaQDnNHbmgLBjrTf507k0MPn4oFcafTrR3z0pxzSL8rUDHfTpSY6ZpB1Jp2TwTQC2Dnmjpmkb5u9NxxQJK47I/Glzxim/w8UoxQOwcYNJ1pN2DzzSn8zQA1ulHrS/oKUY3H0oC40NTs596XH40ECgnmG0jU7b+NI3pigd02HAo69qD0oPtQMQ45GOaSnfSm896A8hf50g496KKADJpd3y4pNxP0pN27igWgtG38aX1Jo/Cgd9BMfjRQfmak3etAdBW+/TWpT0ptAX7CDpS0EFc+tFAtRP4qcMdabgUoGBQGoc/Siik9eaB9BaKB6UvrQG4N9c0lFL/ACoBbjT0oxn3paPXtQDG9OpxSU+kAxQCD8KRjxTqbj3oK2EopfwpKCdGKvWndRSDpS0AMop9J64oB2G0UUUFaj6TbS0UBoN7ZpMetO9fWkbrQTYXbTD9aWigfKR4PPak8vNP5/GigOZDQo9KUd6Wk9TQUGefSjnJpOueKUfSggM8mlooJx7c0D+IdSY60lDcY5oHYOM0uPfFIrUu6gVlcP50tHvik/lQNi0UUBvyoDUKKKP50BqFKO2KRc0vpQTd9R/503ijjFG6gBMdRTgMUn8NC9KA13F6UUUE0AHSim/zp1A1qFOWm0ufegQlL9aSnHpQGwHrx0o5z6U2l9qADn8KdTKX8aCxTj6UqimZP4U7PpQQL3ox/wDqo49aKAQZNL/L2pKTkZoAXH40gxQWFH8RoEx386UfN702lXrQMUc072pqdqPrQWHr2NIv15pScUnvQQG3n1oB/Gl75oI/CgAbqKRefWl6ClxjtQCA55pMd6G/Oj9aCri/ypCcUN25oB/GgNxD93p3pc9KRuaAPegm1hQKDzxmilAzQA1etLSHOc0n3qB3sOqe2kEcqsRnBzUA9CKd93FA9zt/DviC6897iVy6RjKp2z2rp4/F2qXHlTPMwmZyQwPQV5vZao0MSRIMLnLcdTXoWkzw6pbwIpVYgcMxIBBwO1RKKKTfQ9A0Hx5qFxMlrdv9niU8sznmvRbTxRHJGZbRJpVjG3zIYzhmxgLmuM8M6LZQ28Ul9a/bQOIvLl2lj6cg/nXqrXhstH0uwtNPhVpQZmj25MZzgDP0BP41xVIrc7KTexl6dYXesWNz9ozFJ5scjp3K/NksfqRWx9nisYTHEP3f1q8oe2jeFyqSTIBIqDpg5wfesnXpl03TZZS3LDao9zwK8ep77se5R91XKU0gvZoxksc4VAev1r0nRbGPTNOeR5FW4kHLE4CL/E34Dp9RXm2g2jR+UinJYgyTOOCfb2rp7nUpJ9yIdyD5TtPGBxzWV7Gsrz0NiXUbC+WCFZfItVyUVvl3c8Ej8OlYPjRA2lWEmkQs8tnOPNlZCAZHBKjPrgE/hXQeGtNa6uIEZQtskRkHH3sDj8MA03Xppby7h0qEpkuL2ZcHCAZAJPrjgD3ropXbucddxVkjx/VdPvNPms9JbymdgLq4+U71yCEUn6Zb8RW14b0uf7QXhMMZBxyDiug1LweB4gu9ZumMa3ZErDOe33VHt0psF9DaSJa2caCZjuYfeI9yaio3fQ6aEk1rudFHP9jg8yZs/Lzjpn2rPhuprybzIkwg4z601rfzthmVmlZgMyHp68dq1FhsrGNhLeQx452Bst+Q/rXPa56UHy6sk8gzQ/fG5sDOOMVUktfJdgo3DpmpreffuaNh5eOGbgVjTapNeSHZnyd+3eBgN7j2qopmjWl0SXcjRyARN83Q56UWd0Y2If5s+lTPbbYWJHPrWTIzLJkMVVT19a1RndbM1PKSRy3Wp4445rfygOncGsr7czRnaduOM+tSabeMs3zDDdT9KaZvGStqzqtH0AWsZfdmVhlccce9bDWbiRpFXzV2gDb2rGtdZ8srs6YxW7puvJ5GxmwQc49a2jUNHJv3iOHQ5JmZZgTtwBk85PNULnTZsugVgF4zjiutg8SW7XqzyIu7cCw6BsD0rUi1TTo4490AZm5ZVx1J9T26VvGpEh1ZLWx5u9u3lkKrFs46VuW+ksioXjJKrklq7eFtPntj/oy7ycqwHQe4+tPxbQkh0aVWHUcY9qHZ6h7dPRI4iW1fYJPLVSrDaFGOKR/PhumZY+F4Irpbi1guDiN9ikg/lU5it5tSuZkjURyE4X6jtU8ySNlWjbU56WKScJIgI3qDmrFrpFxMnXGRkMa3wltDDEiEAKMY9KmXU4YcFLdJNv3gzY/Go51czeIsrRRTsNFe4URSSbQQOew961JtJtUtZPmMsqphZAcdPbvWdJrXk7zG2Cxwue1UbvxA0e9XaRZs4LKf5+1K6OSbnN3Rs2uuR+QkLMEeI7QpQDINK+sRyXi7nXKrjbnBK1yyzQ3EEjSujM/G3o3saq3mUhMRcyIOVkJ+ZD6ZrJyM5Rjc6ea7Eiz7NpUN81RWcxXMbHK9iOoNYul3DQqI7j76ryw/iGeD/Oti4hLRjZIUJIfK1POK+nKX45vL3bsOvbjHNRw31vOrMSoBJGCec+lZK3U0cql2BhP8XTmnXU1vqU0iDZLGoUhfVqm9wUbs202wLs5kTg4z0zVmRdvH3lAGG7/Ss7T7GZLdmtpldCuWjfJ2/jWgkkkJjaRNomGfm74wMj17UitEQXkr7kAPC5PTt6VnarJDJNGHbYxHGBwfattoUwBt80MMsOm3msW4sUvFZHHzbsrzgjHes2RdNnF64s10Zty5VDmIoPun3rFmnRLe8u7aNrTUJU8ppgOrAjP4Ed+pzXpN5pCQ2Mhb5umBXlfiqadmltbMFmU73J6JxyfrgVCbuO0Zqwuh3Fxq6m/n2xCGP7LiEFC7YOcEd8Guu8CWou7O9MczyoALkCQAnC9eR7E0zwZokN9od4lvN+7igM5jYbvMCckjnhsEnPfkVtaTCPB/2GePbLaahKsUnPAB/wBZj6r+tdGs7M4JSVOUorc0biYouoTzuo3SoCG7gKM/oBUGnxiTc1u++PAcc8gcU3xhb7tBdekkrvjjrkbR+oNWPD+nPZ6LcSsMLFGkB9jkcfpXNUi72Jp7cxr2MytIyg8Lzt9jVyG4RlILcYIGfXtWNpYMivKWzvfAOPQYxVi9nEWACCMbuK5YtpnQ10ATNP8AaATyv9Ko6xMl1NbTL98xtHIAB94Y5/IVa065W4mWPHzMGAHckgiudvpja7Zic/3xXRtG5k171ixp90fst4c72hIlHuvAIqGNUEt+QfMtmiaeI9cgLnH14NJ4amX+0PLcbo5o5EI+qED9cVnNefZ/DxcfLujKqwP8JHI/X+db09kKWjaOgurgtbzFTvL2TQJwTujZcq3HUqwB+grL8MzC62hW3TW8kcD7sAtnBBFZV5rhjt98bBZbCYRPz04zj+n41s6G0dv4ihMafur233AZ+6ynkfXn9K15ruxhyuzZz0WoLo/jy/tpgfKmkkBBPCy5PP41e8TXb3lvdMh/ebI4ygPJUdT+AqDxro41fT7rUIVIvI2zKwGSZFwePfGDWZoeoT6hFHfqVdhgPk87hwSR9P50rX1KjbQs+HbVtM0u68xCLa62soI4Dc5H4j+VT6v4ffUF0aGzkxPPPt2nscH9K6m1EF1oF4iKMK6qy+h6g/rWbpUw826uAvNgAGY/wluOPwrXlejZmp6ysQ6tN/aelzaaY8TpcLHhzn92B94H6DrVfWGk0eO2tI3B3rtB+9jite4UHRpNQiHzrdKg/wBuMj5j+BwK5nxhdG1kSRX3hdpDdcjiq7JkczTDRreS21O+aZs+XGQeMcY5rvvD6wjTZWmbywo4bGflx25rz3w9O+qbZWJAuE2nPfOBXcauwTTnELKEixDtXqcL1+n+FaR0uZyu7GfLNDe3U80DFYYxgL17nFVrNRKt0H/u/L+tVvDabrGRQcsXPX2JplvMyXk8RbA2cH3qZe7JM0irxaLyrFbxo84JZuAKilk+yW5lbjuahW/Se3jgkIMiEEt/P+f6VheJ9RlluYrO1DFXILE/wgf403KyuVGPM0mbWhzJqVxPKq5ZOMnua27W14d3P8XSqum6eljawCIbTIvzY9fU1oR27qxG7ctc7skdLevumZdfvHYbcL6Vk+Sd5IOw5rfuIVXLNx7Csa6jcSHady55HesLnTHsZd95isSwzx0rmLlVkuMsMNXWXzC4bgEY4Nc7dQ7ZsEfSqWx0p6DRIiwkGvL/ABVY2dxqEsku3eDwWNel/ZixOTXl/wAQrRo7hmB6ntXo4BfvbI83H6Uroy00PTbqEHarHHtWZN4Z0zc33QcYPNZEeqTWTfeIX8cVha54kczExtgnrzX1L5Yx1R8rzSkzrP8AhXOk36lYrlVb65rOv/gc0keYmWQdq4ePxNdQzb1mYY56mus0P4uXunlVeTegHRuaEqct4mclbeJy+sfB2+sy37hvwFcleeBLu3ZsxsCPUV9Faf8AFqx1BQlwignjNdFa3vh/Wodrxxsx9hUSox+yyU49GfGt1pFxaE7ozx7VTKlT0wa+uPEHwn0zVlMlmQpPOM8V5X4o+DN3YklYtw/2awlCUfM095LXU8b5WkrpdS8FXtiGJiYfUVz00LQsVYYPcGs7lJpkdICKCvpTc9qZVxfp/KlB6Gk7mk9OKBeZJxjFJSZFIuaBXQ6ijryeaB7UAg+vWk68Z4pab1oAcfamU/p1pO9BVxFPzdaXtzRg7qNtBFxf1pME0LnmloGIMY9aQ/Wl/h9KQjFBSEz7U7I70EYxikJzQSrB0NIWpW96b/jQA/3ptFHAP60FIKdjrR7+9H8VBIMKPu80D04pPUUFWFXpS57UnY56UqqOtBIY649Kb97vmn8Z9qay560CQnQ+1NJzSt9KPqKB2E/Wk596UfpSn9aBX1G0DrS7qDx70Dd9hO59KRlIHrS8dzS4x1oARfelz1wKWkwRnFAX7iU3bTuvX60UAtQpuDTqZQF7CkYpP50UUBuhB6Uv8qKVc460CQlFFFA73Cl/CkpeKAWg6gKKTIpfT+lAuthDxS0nqTRn/wDXQO9kGDj3ptLnj3pKAuFFFFBYHGcUn8qdzSdaBagvvS49KSn0EjCDjNMqRqTH50BZDKcBij270u38KCxO3FG6jmm0EO9xxOKWmUUFdAooooEn0IuD3py9+aZ6U5eOtAhW+uKTOOKX7zYxwKQcZoATdxkUu7j1NGM9Tk07p9aAE3Y6ULzSMR3pP5UFjs4o6g05T60lBAmOtKBmgDNLgUC1uC+tLSfjS0DE+pzS03Jo70DvYKX9aTBoHWgnm01JP4aM84pvf2ooK2HbqbRRQDaHc0ZFNooKHbqUnFMpemTQQrhx170vFNXrxS/jQLUcPmxS+9MX0peaAuO9aP5UlL+NBegE0lFObOaCLhzScE4pS2R700dKATYpxuo+7ScdKGOeO1A9Byt70tMAOetPz+FBSDPWjb9aPpzSdvUUEiD8/el/WkAyck4pw60Ei/T6UlFAHHWg0uLuo6j3pP8AJpxGaBie9H86M/y9KQLhqCBwzzxSE5xR7Z/KjdxQFw3Hv1pV9c03265pfzNAWFpOM470c0fzoFYXPb9aTtzwaXtwOaaPpQMdz/Wim+uad/8AFUAA9KXp1pMfNweaXd6UBqDdaTbtoOM0bScYoK0AetL36Uu6m0CexpafptxdLvhjaRQcHA4r0Xwj4duNJszqmpwSJYE7QmDulbjhf8e1cHoHirUvD8v+hXklsjMNwQ8H6joa9W0342+JtUiisp9SsLq34UefYx7h24O3igV7Iuafdapf6tFcW8jx2vAjtxwoHpXun2xrPUFuo4w8jQwxo/YERLn8Qc143ceLLuSa2glWzQfe328e3IHTNd1p/ibSbyFZby9W0uUUBVVCQfoFFc01dWOiN0dhHNFLK5kuWil74NUNalDS2cKP5peQYGMnHXP51V02wh1hjNJfNIufljUgf/qrdutLhitY2iZY3jO4E8k+2a8aolGR71KV43DSbUxTeZPIXJOQvQD2rfsLWLie7DNboNywrxvbtn2rl9LuLubUIv3G4bsKu4AfU+1dbqGkatNCpW1nl4+Zrdcr+YNYcrOhyjfXQhXxVeP/AGjLDdvLcyOI1WJNqR5GAoA6DHQVteH7c2msR/2jIs890twC38IMUJ2L9N+Mn3rn9CsX0WY+dA+DMs3l7SWLAED+dR+JtY1HR9a+xWsH2nVbmEA90tCWPy7R1YDHfqea7IR6nmVJXlyx1M7xNqky7J9Vn3TBdwt4PlGPYdh9ak8I4W1FwLZvPufm+6TwegB+mKy4/D+sLG6X0bajeTMEEeBlTnHzHHp2Fd6L27VhD5CQRKAD5S88e9YzirHZTnYhezKyQvKhDA8buMcelNu5o7XBLKHcYWNTy35VBrniOG1jUQW88lwepkRiCax7TVJLq4EssEjTY52QkAew4rkcUj1aUnJHRSWZ+ymW8ISMDdtU4Hrz61itqUmpSKbWMpZrjbI44ceqj0qbVJJ9RvLW0ZZDb7PPlQDnAOAp+pqxcYmVdkRjjXjHtRqjRSRFcXXmw+WjfK3DY9ua5/Wb5LVQGY78fKnf8a2Lq4SCNnCZwPlVepNc7No8l7Pcz3Mqh1c5QHODgcVrC27Mqjs7IqLqzSKIgcv0OPWr9lriNIkQZTMOGUHkfWuQv7hUvDG03lo3HXAqo2tLomBDGDJcZ/eE8Kg9vUn9B710xhdHF7VxlZnriagFtgV4Y9Oai03xA7TZ3bl754rzeTxFNHp4lG7zCAEUVA2uXNrtYbkaQZwe1Z8nY6Fieh7OurCUK6MF9607TxIsaqHbO30PWvEbbxhJFayq8xyOcn19K09F15tQxcTyYiQgAd8+/wDhRyNGscQmrM9ttfF0O2XbM8bKf9W3f8alk8XPdsoErKp67OK8m/4SBJZpFBLBRz1xnNV28YLHMkRdkkJyqg9aHfZFxqpansbeKorU5O4npleTRL4vXy844H4V5NF4uH3t4AY8cZz7VF/wkf34kmZmWUEo3pnIH5ClysHWietW3iy6mjWbyYyr9F5BH61qSeKlW3yURJGOERj96vI9H8Y7WlkncGFZMgdMD0/PNSX3ipbyxe4SUDD742Y4O3OKmzbInUT2R3tx4ka7WRo1Ed1GwVoskge9SWWqD+0ALg581SwPTt0ryvS9fuLia3MMzNdqxWTIzlAc/ljBrootQW+u7aESYdnBQk+/SqacdBRqXWh0k1xO1w7w8qjgrj+FTxzWyt9HJGmDncAG4zz0rkbe/N5rS6dHnztsjMCcBtvOB9TWwrbVljDAO33dw6ZHeolexKnzPQ37dhE0bg7kPH05wRWndW8726JFJ5JYZWRee/SsbT3862ECv+9jGSw7nqa2dPdZLq4KsrRlVXI5wcAn+f6VHXQeqaGWH2ph5dzGFKnqDkN7irxtYJQqyL5bKeHjO01aCJyjKxP8ODzVoWw24ZcMvJWs3oa3T3M1fPt5gPnKZ4I4GK1F3XBKkiUKeAT936UhWFFzliewIqmmrS3U8wKpbup28LtUgDrVLzIb6F3bLl23b7cfxjoPrUKuhVsETKeQ69DT7m+SZViFoEVhhtsjEN+HasHULybRiF06WJBkb7coCBnvz0703yowUpXsbZzqLSRRuGkWNnC9zgZI/KuOmtIVvJFRVjt5MCSRRn524HP4H8qpah4oubHUI5YmkSQENmEbgHBGAcevSobO8l8QeM72ys3a2ilt5J0t3Ugu6RmQAZ7feH4VMYc3QiUuXroQeD9RfQZY4ZJFXbdSQL2LqxZSPyP8q6rSr5fGHg+/skTN5ZnyjGD96QYYlPQ7SRXluoTCOxtbxpcSSEuEHVXDH/DP410Hgie/s/GWp6HbDzBfypc29yh4jZQpY/TAPFawvsYVY/bPQdS1Br9bC2bAW1jSNi3BZhkj9Tn8K2o7lbPw7e28mGCyI7+oIzkfmwrk/HF7btfXhKyfZ7UxyxzK2DIoIxn1JYVsIDf2tr5rfNcZlkToSFIIOO/zYFRO99DOPwXNXTVjWaCHZlGXDZ55Ixmsq8keRmQ8FSefpV28kksSkZG2ZCScdsHH86i1JRJqE0iLtjkG9V9ARnH61xuPc6Yy1uitosh/tO3Y9m3Y+lVNSthIsEwO6O5UuR6c8irliqwyszHbiGUhvRtjbf1xUFrm4tVGd+wYHtxWqfu2Jk/e5jM0C1kj1yJc4jDFt2ewBJH5CmfZQvhGzkOcpEHcL24zWm+3TtN1e7ccR2rovsXBX88En8KzrG7Fz4dsSVbEtuPMXoOV7Vpze6kyX70rmBd2+7S9ZnSPzGufJuFwc7m3KM/lj8q3bK+SO3066kG195CY9Tnj+dR6bp6w+HSzD5Y3SAK3uev8qz9ZMiWOlwwHcRKcsT/Fzn9KrZFJJysay6pE91qOnyNsXUkbY2OkoXKH+n41xPguY+HdYisLo/uJZRCzN0J6Kf6V09/Z+dqGn+Q4aWG3V3A6hwSo/QVhW+mNqzXM4Yr5d3gccowxg/mM1UZLZESikbdxqMvhW8S1febRs726heRgH2xW3o9tb30er3EMhMN5GIWXuAGGD/OsW3uH1fW3gvRh/tjWkueBuIPzD/Zziuq8NWsGmHUI1t1tmmHkeYo6FWHJ9+n513wTlozzJStqWG08T29tpsWxYUtyM9Pu8k/U/wBa8q06aW8ub+xmKnyXZEZzncD9fQcfhXpet31yt9awWJKrCf3sw9DwVHrXm/jSb+zdagksIC0UxxtB/iz1+nWpnHXQ0ptbs6Lw3Zw2kCBSDHbttK579q6TT7y3it7iO/H7t1bbIBkg44P0rm7Gx+z28kSscSzxzEnnnAyKf4g1ZdPmC7GZX+QoOuD1/Ss4vlZTTkvMNDja01CZZD+7faSFOQM5qjr1zb21408bMwX+ECr+iTJdWMrDJkjO3J7r0rJ8URbYYreFf3krBTt6nNW9QgXYLbbtuBnbtztqKO3Fwxm27d3Pzfyrobe1SKGCJsZVRuI9qo2qrqGpNHAoMCMM8dT7VnLXQ6Kfuu5eumeysbVF5cBT0q0t8FXJONwzVfUGEt9HAo+VOtNexPlkk4x0rnmzojG9mE1xHdMUzzVNo1jkOAKvCzWOHdk5POao3Um2PINZarU3iZ2oypGxIHPcCufuHSaXcORWvcea6s2OtYjYSRt3B+lUjfoRQ4EzjNYHiDwe+tTM6KCvTr7Vsq4W4J7E1Kblkn2hiARXbgpuFZM4cbHmoO54v4r8DyWkJwAG9vpXk2paI0e8P94V9DfESZ4Ym2nBxXhGq30jXDqefevoalV9T5uNNN7HF3Fq6bhg1mO0kbdD19K6i4Yb+RzVSS3jk6jms/b2NvYp7GGl3IjccGtzR/FF3Yv8sjAVC2lo3NRtpRUfKefetlWRjLDt9D03w78UnjKLM53YwGzXf6b4sj1hVxiYe3WvmtoZY24B/Cun8D+IJ9L1SNXY+UxAINdMKkZWUjlnTlBXR9O2/g7RPFmnmGSNI52GAcDPSvBPi18ErnQZHmiiJi6qyjg17XY3wt7eC6hY7WAOa9P0WxtPiHobWtwiu+3AOK0rUrNKXyZnGaqaPc/M+7tHtZWR1IINVxxX0J8evgvceE9QmkWEiPlgyjtXz/LC0TEMMfhXBZrRlRvsyEHFJT+Oh6+9HIzxgUFaiBc84p22koweaA6ibQOaWgL75/CjhaAuFIRkUufbmjpQNXuJx0oJ9OtH6GjdQUxf50DPrSLnPrSFsHBoJHfpRSZ9qU9QOtACDqaPSk3daco9eKAvYTB7UcAYxzSsDnPX2pD79KdydBM5yKTjtStz2zS+1ItaDMetSbR+lIo5pOOzUCe4EY78UH9KM9R+VLj1oEriZxmjP50u3jJ4oX71Bdxf0zRgHvmkIzSj8qCObTQXbSUbhg5pMe9AJ9xrDnij7xNDcUfSgd7j8dqZtNL6UEnPFArCH5aF5oPH0pF54oEHrQBmlC4PrSN+QoHe+iF2mnfe+tNHvzRQS+wnH403mnEZ+tN96BxDIpP1pduaPcUFaMT+GnD3pDz/AI0n86BbhtwKFo+9TuFBzzQLmGEUU7jtyfSm/pQG4UUUE0FIXd69KQGkPSloFfUKUcg/nSfrRQDYv8qFpKKB3Cim/Til3UAO/GkpO9HegS7Dlpc8e1Npd1A9gyDxSUUdRQLUKVqSigaCk/ho9aRutAm2JTuabSgH6UDvpqO+vWk49cUo/Wmn0oAgU+lSc5qMdKUZoLF3U7j1phxSqvWgBfvdKT8adRQQN29xyaFXb9adSDPNA79BT3o7+tLjjmkwaBCYGfelpRnnij+dAai0nJNLRn2oEribqSnUUFNXAY7Um2jvnrS0BbTQKKT2paCdtGFHXij+VH0oB7aAO1KTmkooHbQd1H/1qNtLRQPYTkUHpS0mM9RQOwBT1paKKAQv40lFFAadQp3NNpRn8KCQxnpSfTinfd9qbxyaA6htPJpVpMepqT15xQGg3GOe1A5o5+lLg0D2F28cCkpRigYoEAGKbz60/wDHFJzQFkJt3dTyKXbjocUu3PvRQAnPSlyen9KT2xihulAC8qAaRelH40etAJW3G8joaOx5p38VJQAv3v8A9VHpijdQM/WgLCc845o70HrRQFh1N780c+9I3saAFGMcU6mL97kc09epoEgo6DrRnnHQ0fpQMUHsDmkPsKQHrSjNABxnijvwaKXGM5oAmgtmmI2jd7V1WjRPYbY44fMuXP3gMle3FYWi381ncfI6pkc7gK6a3+J17opB06O3S4U5+0vCrMD7ZFAWZ2Fr8OruZobme6aAbd0vmE7h/wAB6mtyS1tdHjjMKT3aE7TJJFt+b0ANecWvxO8R3dyJJLkzFmy3H3j710kHi2KOZJb7zBI3VUbcB+dYyNYnsPhi3ls7eKW7nkgL8xwuwGfw9K6q4jvriJUW4UGT7oCc4/OvHND8a6LDdrM0V3flei7Qu32BJP8AKvZvDPiW01aOO9aD7FGvyxxySBifU5xXnYiD3R6WGmvtFjSYdS0tfleMlc/MYlZgPxrahvL24h8mO6uct94LKUX8lxW1otiniKQosctk5OBKy7o3/Guq0fwZZ6HdiW4Vrx1+YASBFznp0rjjCbO6VeCVmjh7yz1e5hj07SZmiuHw090cYhQdhnqx9e1bN1qq+F9PS2Jh+0rw1/MqgsxHRWOOfpWx4k1HU7GRl0vSTDBMvzbIgWLdjvb+lcUvhlZcXniKdsJNuVXJkcqRjA9CD/Ot2raHDGzdzR8O6nLPb3l9JHb2ttG3lvdEYUAjJIJ5zj0FQf8ACUWeoZ/s8oLaP5Wkbhj6fT8a0NcE03lQW8X2awXmCJR8mPU92b1JpsGgwvCUutRtnEgwcQlQe+D71zz1PQpKK97c5+/urYr5hlQIOD81WrHUrDTbdGnuIkkfldzDJHsKhuvC2mWMzokInCkOWRg+Tx8oA9aZe6bLNdKbrVoNN2kr9nit98gUdBnov0rNU0dPt29ESapq48wi1XzJnAAkH8I561Rm1waban7bIqIRgcZZj2AqBrjStBSbffu/nHeHcZY+wFVrG6t76FL9pnkLEiHzlXj6DJpOHVlKp0sRtdTXtrE6oUdnGEf+Fc/zNGrXgsLd1jAlmlwiIndjwKt2dm0bSOZGlLckv0X6U9W+0edMEJFvhU3D5d57mp6nTra55j49tUtY7C0Ri10s4Vth6nacn86xFtbnU5LeLbnaOSONvPeu8m8FSap4kjW4l3ytFJchjwFVByMeveuZs2KawIo2K7iXaQdgO1dsH0R5tSDXvCTsLO88plISMKPLzySKdcag2ob3YKAuQPRQB0qO5mazuLVpFEiSlJjJxnGen0z+eKjurGWfQd4jMLcls8kgt1/l+dauPU41Iybe6juhDapHveR8ufU54rp9Mdltp7RcLMt3GQnfgNkn8SKxfD9jHZabcXLnEkWXGe5B+X9aseB55ftF9dvG8m0Ftq8nd0H6kU1vYpy0bRr3Gp3Gnz3ULNuEchQtjGW7/wCfaqomVNRtJrlSFdWKsf4v8molsZXukhO6R5CxjXqztxgfUkgVm+Iru63hJCrCzDWirGchXRiXH4M2KOXqCq9LmvNdGO+VS2Y1bd+VTXOoW11qks0cnl74Ucj1cfKR+QzXOXjXVvb2E1wDCLyIyqzDqgxz+v6VFdRtYzRqW/dyIrxyDoysAQf5/lScSudtbnUQ3EjQ7TkK/wDjiu98E2ytI8ciI2zTriQ+YOmzeCMHoflB/GuG8Lxs3iK10e8QMYWZmZe8YXcefoK9G8IxwaNo/wDaE0hQXUjWWOhCyEMw69cAfnRGCvZhUqvl91lexUaPcXOqBVmtbW+ijdccMpO0ED0ODXVat4Hh034tWljA7xaXdy29zay5z+6lYZI45A5H4VyIjuLLNvBEktzZ5jnjkGdxDk+vXGOa9D0nxAde03TNSdi11oKEwv1MkEh3KD3+ST9CKUooUZyWqOa1Wzhj8daiVmZlhdkgdTjIDkZPtwPzrWmmvJo0VEUTIfvEckZ56etZ/h63S+vpNQkJKyuwj56r0/Xk/jXQyWB026aNzh4yDyegIBH6EVwVHd6Hq00rJPcWz1OPS5DOQPNZQrqD1Of510entKtqNv8ArJQXYpzhjziltbKLVYZRGkcsTIBLkAkH1FL4eha3jmQ5PlH7p/p/nvWXoWpdze0/P2VZJpf3uPukfNnuaszT+Xj36NWG2o/YtwkSRskncFJFXf7VjvLWPymDbj1pSkVruTTBtqzlyuOCAeOay7yQsxym+McgrwQfUH+lad80mn2cahPO3LvYdCpPQc+3865a6nmwIorr7GGGP30eQPpzUO+xEZXNS11K4S3KeZGZOdjMCC3HC47/AFrnNWj121vRPfaepjhG6ZIpAS0Z6/Xjn8K6Gxhaxs/M3RySqdrT+aGJJ6fKelWodWj1m3uLKR0+1KjiEgj5lCksh9e5H404nPOdm2jlpClvIvkllgkbhJBlSDTNaivtH1TSdT06Zg+mJIrpnO75mLBh3UqSPxq7pv2fxHotrHZyrcSRRLvEZyygAfN9Oad4qsJbW/luoZWa4jUCORuOSAeR3rWMuR6mcrTVup5xri3XiVbSS2gjhBkBBh4Vhu+9jt8tdhZxato+rQwWCpaXckaP50km8FgcEkDsQQPxqPw7AfG6ztaxLZzQQsk9tGMRibOcp7bece/tXY3dvIvxg0+1TD2zQKi49EiB/mK3UW9TOTVlHsYcfiDWLjxAdKvobC7jaWPGLcbcO+MqQeRWpq+tPceNJYogq2dpN9ngeIclAcn8N2ayvh9CW8Q2ZvZPLksnluHyOqxl5MH8cfnRo8PmXUE7PuEqxv7/ADHOame1yYcqla2yPQteaM65eRclYZWTd+v9azb2Zo7VQOWZtgPfFP16+SPxJqCyEJ5104T3Peqsima4I3ZAXCj0rjqaSLg9EQ6hOIdqnJ3xleB0PFSaLMiWdyjj5t6MCPY4P8/0qjcYkibJ+ZWB+gI5/pUmlyI00y8hfszMT/tblxUxbbSNGvd1IfH7GHSbmBd3zptK9PmPGP1qKzuILfSmQuGjiZYW2/wt0B/PirevW8erW4XcSWkWbg/3MEj8wD+dcl4Zn87Wtasrg/6NO+7b6BxjP5gmtWtbj5fc1OsuoWt9La3VyzxqzOvo3UfpWBbot8NEKtw0jStk9cqTil/tC51FhMoILJseM+owAfy6/SrWqWrLNp97ZnDW8bM8OO+MZ+mK0dpaGSbpoqXF0bfXp9vDRxqvt3OK09OtYhc2MiMqvMw+1Qlhh3znK/yrkdPv11K984/fnky+D+H9K6uymgtb1fN6RozpjqJADs/XFTT92VmXVXNG4/WtNaafUTawGKW3niuI5iM9WyRjv/8AWrd1aOW3sdSnvzjeitDNAMRtIGyeex46H0rAj8V3dtqVxGkZa3Xarq4zklQSefQmuzt9WtL/AEm6iuZVSN/mMTDIUj7ucds/zr042eiPKldI5G51C4utbeGJGa4kAZR7Mu7d9BmsW50g3V5HLJ8wt32H06Z/rXWXVnF4d8u9nWOF5tOGGUk5fpge3f8ACsVre5a3trcvt3L5k0nqTzj9QPwqKi5dCqcuaziW7PLCBl/iOR7dqxvGdmbG6u3Y5YR7UHfJHWt6RljvLC1TjbHwMdf85qr4vs2vLO6uRhZWHHoB7UoLqXKTiyLTbFbXw/aTB/mkwhXvx3/z61jX14v9sLcLhxGMDd0B/wD1VFcXV3NpsEVuN8jptXJ4A9auaToMtpZyT3IDMqjaByCx7056OyHT1XNIuy3F3O2NuxW6eprW01U0tlI+9nJx/e7CoFhIUMQSxHWmRyNJqUKEZRMuf5DNczlZ6HZGF1qakUW1mmZRlupptzdEzFFA25qdH3Rn0qrLGd+8456VhKUpHXFJaCybXjIPXHFYq7ZGaJ/vg8jP61oSK75wcVn3VsPODbjuHekpFRVnoV7hRHHt3cVz+oRBlfP4Gte4QrIdxrIvVbB4yKo3Rh28xWYo474HvSa9dLahSDtOOtCx7pyDWd43Bj03enUCtqMuWaZjiYc1NpHn/jzxB5qsu8MAMA147c3QkvCDyCa6PxFqjyO0ZGNprjnYtMW969uUuY+bhEL/AAkxHXFVo2GcGkvJyWyTmqnnHPWszoSNPjHBoVvmxVa3uckA+lTM3cH3oGtC5GqtjKgipo7KPzFYDbzmorORSAD+NaC4OB0quZrYfKmrNHufw/t/7W8JuhOWjGB/Ou/+D+rPa3/lA7TnGDXF/A1Fm0uVHOVwf5V0fgvbZ+MZIxwqymvqJL2mGhM+WlanXsj1j4zfD+Pxl4TmkWNfPSPIOPavzK+Inh2Xw/rk8LqVwxr9g9LhXUNJ8tsMGXBr4T/a8+Ep0vU5r+GLEb5YbRwK8qpqubsdEtGpHx539KMf5xTpozG5B6g0xgetZGvS6F/SkpOSOaVc+uaBah/Kj60UUD5Qox3AopeKAsNXpS7R3GaKKAsJjnNB6UtL7UB0Eo+vSijp9aAsH6UUDP1FKuelAtBvIAo/CnkZqM5PFBXKgOMAUbh0pKB3oJsLk4o3fLmk7elLz07UDDuaXPHp+NA45o5b3oBir04oZsUmdnvQcn3oFbUXn8Kb933NKOlJzzQFhGb1GKKD97rmlbrQNCcd6KRulH50+gbDlwKShTx60/n8KQvUYc+nFFLk80d/WgduglJ7UfjS7eaBbCdO1GOlKSRRnigQb/ek5WlHtRQVayG9TR2pO5xRxQA49OaQDFHHelyKCbXY3b+FLuFID3/OlI60FW6B696aQOaVaXPegXKhg4pf4aXjnNJj8qAtqJ1+lHBHpRRQMKX1pKKADrTW606kOaA0G0q/lQRig5JoB7iU5e9HT6U2gEh9J360DpR0xQVYbS570p6U2ghphRRS9KCumoYNG31o/nSn0oEkHFJnikooCyeg4fSlYUgzRtoHayK59aVc8jHag8duacp60FC84oAzTf8AGnUAFHfmjoaMGgnyEI6UtFHPJoKFHTij+dHU0tACc0ego/WlPagi4d+lFA9qKCtAoHfnNFFAwooooAKKKKBeoU7+Gm0UDClXrSU5elBMlcQdDTs4oo6igNkFFJ/FTaBCjPan/TmmjpS0FIVetL0FJ70dsUAxKd9BSfnTqAuFJt20tFAxMfN0zTafSfWgl6C0vpSDPbrRnnNAug6k96Wkz0oHsKeGxS+wpKMmgfUD8vFFGPlNJng880Ei9veijp70jdKAQH60dc0N1pFPXt+FAXDP4Uv4UnOfak3YoD1FopOfWlP5UFXDtRR7UnC4oJTFoGcYoooLEH1z707+VJS5FBK2HdW96QY603PpTtx6YoEFLgjoc03j8aBnpQCFoY5FIOpp2OtBYmSM80U1ielSRxlmAxnmglNmvolxNDIEiAO485rqrLS11eQW8RPm54Vh1NUvDPh+O22Xt/cx2sQ5VScux9AK7/SPFOmNJ5VtbCynYYF83Lj39vwqJeRSYvhz4V6ja3cEl9L9khdv4gSxXuQPYV7Xp+safpdnbLHowRSmyB7seZKfQhTwvryDXBWFxLp8cVxbX80s5jK+c5yCCcZ/Kuo0TUrm1KvJIGlddyys5Zl9+n8qwkm9zaLszudHvtWvHAu4kgiYZjkmB6e4FdbDr1vZ6duvLwXZTgRxqo59do6D3J7Vx/hea81O0eaWL7WWJXznDxrgdfm/rR4g0uxhSG2t7hdPubo48tpA8a88nOAa5OWzOnm5t2dBN8WhD+5sLySMHrEpzu+rdB+FMs/EVw900b2a7ZjhXB38H3x1+lczp3w5k1bi4uXEa8L5WEG0d+eg/Cuv8M2dn4TlS2sXa7uyc7ryYP5ZP90AZrJxZr7iWm5vTWF3otqn9p3aeXI2FtcHOOxY54+lYPiDT59UtFtLW7SOMyblto12n0OWzzWrqdncXiuNVkaYychoh0PtWG99Jb5gjy8wU7Sq7nI9RXNK5vTk+hoNot34P8Nix0xZpZ7qRZbu5RTncTgIuegUck+tYL+H/tEubiymW5GFWYSMAB7j1/wq5Z6dqmqtIs5vLVQuT5zHJ49M1PbyJ5XmR/Jt++jHkMOMfWs3JnbFcvqYzeH9Mjs5nu4g0ihgZWPzA+gzU2j6fZ2+i2kUAEhSJVZnXByBz61g61bahrl2VtIDJAG+f5iN7f3Qa3dDfVLe3EK2VrAQu0gSbxx+FTK9rm0Y67hcW4kVVAIVuCRV+OxRdMj3LhTLkL6kd6oyLqbXKtcKs3GNkKEfqTXQwxs1nCk3yKqksM5wScf0FZI6tVY57ULOFmkuNp80W0sURQkEOwABz6cc+orzK10lY7oQs3DNueRTyx6bR+v517PC0a3QOzChWjGfRlKn8ea5Sz8NmHxH9mVNspfeJGH3AOo/StqcrIipFSbucXqfh/Ur7VzDbWIexEqJDtGCsYA4OfU9vetW68P3lve2Ru4V2wBo2t8/63n5s+wNdqqzWPia7uJ2abyVjnt7fdwcblAbPQluTXGPNct4ijSaRmmkZg4Y4VRn7oHpXXznmRpbrsedXWR4nlsYSXtQ4U4OQ2OAAfY5/Ku98C+H2u73VoY7d7lxbSIqwnGZTgLz6Aj9KbLpNn4fhNxARJqMbsEBAbkn7xzXWW3ijXdI8K29mTam51aJ8pb2oieONgUyCuBg5bGcnP0rWL6mU4S5Uo6nB+MNXt/BuiLc2/l3Or5+ywzREMLfOSWz3frjHTA/DzOzR4dHj2ynzNz4XPJJI3Guy1Dw+t9odzal2hWwbcgfPzHB/wACK5iHTJLeZpIz+6J3xJ149M/WhysioUbux2erW8F5Z6HEg+0SLo0ltJu6LMrFuPoGX8q5bTVfXNGa1cgzWLhYs9fLJzj8CT+ddDosbrYxGZMyi43Nnp82Af6VrWfheK1127vg6Q6dIy7d5yAufmJPqCDUe0UjRUXTepLBp6+G/DsExeaS81aL7PGxGfLxgyEN6FcDB9TWlqmtwX3hS28PplZbMtILlX4klbjP4AKPwre1T7Jr+nXosIQkUaQvDbt96NAcNt/3g2Tx1Fed3nhPULq4aOQsYgC6sjYJUHJH1GabnZ2GqPMrnonmM+sRttMEl5pFrdMp5IkAET598xH86nfVRazRW+nEiARhb58nbuK7WUcevI+lYFpdXMNlpk87hp207yTznA8xyPx5Nbemlbi2iYAQSMMSK5GGb1H1rKpUfQ1pYdOOp0/h8LGUXbtjt2D4B+8nUkH6VcvNdn1DVpb4AK0kzMqnnABwAR9AKw9N1aLT45LKWLhBvh3nBZc/Mqn2JzitTT4yYIgQyllyrSAZb1P55rkk9LnTFWnZnYaDcRyQrPZj7Ky8vGhPyt3x7GrzagFvpXfEO5AC2MAnJrk9Dvvs8Lxr8siSSRSE/XI/Q1sw4uoAwbcOmQRWLkx8uupoXWoefIiqcrXQW+i2sWhx6jPGymKXZjbgsxXIAPpxXHxTPp1y9xI3m2Kr88GPmz2ZT2966W3197jSZredPMspriKWGeFt68Iw4xzj5v1opxu22RWk7WiYetaw2lapBJfzE20zfM56jcucn1rcZrZ1XMkbROu9ZByHUjgg+lc14zMv9r283lpdWWArL1MZCBRn2/lUukxwWP2jSi4soGCyxO2WW3kJweP7hPUD60OOpmk7KSNJbOztb4PLHG9nP+6fj7ueAfwPNUb7w/a6TqphS1hh1CM5Vo1HTru9xisTWNZ1TSbi8t9T0ldQW1OJxZT7X2YzuVSOmPetjwvrmleMNPF3H9oV4QBHJcnDMMcL7n/A1rGMraGNSVtWY/8AYsHg3XI7nTLy7tt0vl4hcMuGGeFIwR149q2bzQby8mDJrdxqME3zr5kalQSOR8ozU19BbX2mymW8SO4tXyJJYyAMjdGTx1BDDPtU2maa+teH1u4Jltr+3mUvLE3yH+9nHUcH361fLK9pHM5K3Mcz4R8P6z4T1O3uY4sxrdySzKoOJIxk5xjrzx+NdBb6yb28tNYWNraSGN42jlXBV2LIB+RqDWtev9P1rU9VS4mezksRb2n2d2ETSbdgYZ74YN+Fc/ZahcQaReveytMGuEuGkkbptQgBieu5m/Sulx5fdRN3L32ekWmj6fa6h491OZSIrXTCtqQeH80qMj2+b9K5SxtFtNHby237TFHbnuUCHH8v1q54o8QeV8O7vU0UPPOba22K+FMaghj+G0fiRUdjNCmg6VuYqOXxnnAQKP1aoqW5VYzp8122W/EyHVWmvIgRKsv2iLjocc/pU2k3Ud9BBco2fOjYMvdHx0P0NLcA6fFOZDiMR5598Y/nWDp+dJ1yyG7/AEOY/N6AkjBrilFX1OyEro0VjkaElv8AloMgflUWns0JvSeXEYVfqWFaVwqJKyqwKx8Ag8Gs9nEcbqG5kcMfwHH86xur6HQndFhpHtNFgcN++gny2R1BHI/SuXexMfio6jbqy2E1qZIxkfMyv0/DJ/Kp7rXRHdXMUzkwzBVAXoHBPP5VY8N3EZsjpcw23EKvJCT/AHSBvXn863i7jd0tTShQQ3dtqCRr5MokLLjg57fhmqf764kYWzgxMfL8zgkDOSv49DWrHIjeHbk7lIs90iqOvIA/oK5nTIpNDt3lnk8trgid1Y5Ac8YH4YFNLW6ObS1hNNsba/1JZIoVtHYlmA+5kHBIx29qkuLf7RqU4ViFi+Rv96tDUvK0VbWJFz5rkO4HO45OB+NUdKvxNq11aTKJI42BOeGU98/hit40+rJ52kWtH09NNNt54eV7ncFZvuK4IyPfjFaNr++bU4CVCSKiRj0y20/yqXxE32vR9CW3JVrYl1J65LsefwrFi1SSHxRc24bCLGoHoGByTz35rp0T0ObVxOq8V6et/wCFND0liBNa+XvlP3iVY4XPpz+lMvI4xq80e7AiRV56Z2gn+dVtZmF7qZihfzFZ48Mp4J4Bp14u6aRUJeZslnJ71pNc+qMafuaGXDG9xqsky/wcA57VW8Ra1C0IWf5eCgUd6P8AS5f9Dtn2vNICx74HWs/xLA0flW0SiSY/ffrgfWs/gV0X8crFnTV8u13SyKBjjsAB2FTw6yb1XKMUtVO1OhLcDk1y2oaklvBBDIx8qM495G+npWjN4gsrmKOGBgjxgAgDHNc8pNnaqeyZv3msJawjafM2j7pXBqr4c1yLUnnc5WZm2iM9QB/k1zYFw0jzTFniJ2ooPU106Rz3WnxwRxJAy8q5Iz9Tioir6yN2nH4TbVmVlWQhN3Re5qxJClxGUbOMVy1nb3VrcH7Rc+dcdtw+U/Sr8mqS2iZuY2j/ANr+E/jUS00iWrvcebgWU5gZgx7MaZdMrKCetVDjU7gYYBBznPNSXmbV8E7o24DHtWfKbwSKMm1nNZmqYROnNbDbFmyelZmuRiTZtNI3W5hxxE84zVfWLNLqzaNwNpFakcQhtycc4qk370jNVzWLlrsfMXxA01tP1CQBSEz19q42KZE3E9e1e+/GLw2s9h9pjXkegr54nUxyFSMYr16M+dHg4imqc9OpDcOecVTYlTVs4aoXjFdRgmRxzbGq4twG71QePFIj7TyeKdgNq2uNrcGtWFy5HNcxDP8ANW9pG66uIowMliOKlRLUrK59Rfs/6Q82msxHyt0rch0l9P8AHjr1LPn863vgt4fbR/CsczqRlN3P0pPCP/FReOLmfqivhfTg19pyKng1F7nxVSfPiNO59EeEbNjpsZ9q4P8AaB8Ap4q8I3aBA0qqWH9a9Z8P2ghsIwPSma1p4vLWWNlBDLjFeDpseh6n4rePfDsuga1cQSLgBjiuVr61/a5+Fx0XWri7iiIjkO8YHSvk6ZdrEEc1z25W0aU9uXsR039Kdj3pv6Gg1Yo6UZ/GgDilx27UDCkPSlpG6UEC0U3PBNLzmgrQd96j0pAaKBi+9HpQcd8UjMPWggX86SjjrnIooBBSHg0tDL0oDS4m2kAzSjqecUo78UDv0GU4dKWl3UA9hv8ADSK2OlO/DFIMign1G7s0U73xRuwOlA7+Qimm7gORS0hx9aA3DnrS5P1ptL+P4UCQc7c0Z5o3UjY7CgQ7Jp2fl9Kj/HNO/SgcWg9cUUUcfhQVdCbfWlpP1pT+VBNtRvPvRxto79KTPWgdiRetI35iik3DPvQPZjW6igfSjPtTaBXH8+9JxS03PH86A9Bepxijp3pM9+lKMUBqKpPHNK3oKYtOGFoFYMe+O9FOptAxnWiil4oDRik5zTaKDxQDE/lS0g6Uu71oDmF/CkPtS/hR+dAMbj0ptPpPagSsLRSbaQfrQVdDqKKT3oHcbRT+opOnagOgg4PSlJxRuo20CTEOe9JT/wCtJzmgQZG6lGKTbRnHFAPQg7g9aUetIVHQDml20Fi4/CgA8nGKP84paAAc9KOvtSDjpS9etBAUvpSUhJoAdu9qORSUo6Ggfmxc57UUn8qTP40D0HZ560A+1N7+tKvSghC/Xmim9O1KvSgdxaPek/ipfX1oAU+9JRRQWFFFFABTv4qOabQRZ3HdutHbmnLSe1AXQnFG2looAKKXuaMetA99BCSaKXbRjrQUJSr1o9aSgWg/uDTRnPvS/QcUjDnPagljh1pOR7UvU03dQAq/LS/jmige9AC8UL1x1pKdQFg/i5pPrRupOvvQV1FJxSd+KKdQSJ+lLTaP1/GgfmL7UoHy00euKdnjNAhrdRjmk6jnmne/6UAdKB6biY560deaO9L+lAhPujng0U7g9qTH5ZoAQ4696RqdxSH/ACKADPGKT1paRc85oAAPalyB1opMA9elA9hcml/hpOmad25oEHPpSf5xR7DmlJxQWN9q0NJnjt7gPI+zbyPl3c/SqHNPgxuoIOs0+OK8vUmFy0rqd2GjJFd/oui2GuXKywiSW4UZlhVMLkentXP6TqGkeF4IZ7iFX8xQSm/e7fh2/Gr8Px6u7Bnt9JsY9MtJDhnhA85h6FvSpd+hSt1PXPB/gi71RZrjUJ1sbOMYVZML8vtmrOn+IrTSNaS10Jo5AT5YnY+Yx+gNee+EbHUNeZrux1Z3hmGWinkI2knpycV6Jp9ldeGdrvbSWMbZ3XhTcvuFb1PrWDXmWvI9HbQ7fULNk1HUri3uHAcR25O5/YhcYFT2FudNsxb2TbmXIR5W4J68jqfzrAs5IdUtVu7C5kt0XAfbJvz6ntyfetRdNsdZWKE6mLNdwbcXP/jwxk/SueSa1OmNjoNHW41S32Xl2sUy8vNaL8pAPTkn9DVxdL8X3msef4dKrY48viz/AHjDjJL5+vSr2g6laaLppso7uzmER3s0YKvgHtx7961rrxxosqxvKb4fNsjG4bWb1O0dOe9JdxSunoZ0i3MN5c2ura7bwOCI4reWb965C/MQg5HJrAms7K4uTb2uoFrgZBZ3AA+mATVq+0CyutUmlt32SsxLSEgk5689q0rXwlbw2qRLZ3zLMcG4gC4fnnDZOB68VjUj1R0UppbmZJHqOlWMcEMi6jM5JZozj5c4xz1NRf2Tc2li001pcST3LgC2jALsTxnjoPf2rpZPEGjaDMttp2m/aXhX95cPOCqYPbIwaxNW+IAGsQMbGOQy/Inn3BBOe+B/hXJy63Z2c8pK0UVLeCWeZ7RttgtuqxrAR+8Oclicc5Pck1ft4U023+SB52bJQL/PPp71Jp/iO9udbkisrKz05HTe9wqZYgf7THjtRqUtxeagInu7i48xsFVfan4+orOoktTopSn8JDZadqOo3SSMqRQNz04A+ueafqkqWrfZ4ixiQ5Zs/fb1+g/z1rS1a+h8O2McXnAOWCqO7se/0xnFc/Jq0flmVlZAWKBm6E98Vhbsjug7u5Bp90t1q0PmRSS2a5LeWQCW2nbye2cH8K1bhpSUkhHlzTjMm3r6dfpVoaL/AGbpscshCIYxPIx/hUnC5PbufyrN1jXR5Pm6evkwgcTS/el9wOwNWrxVitKktCLVLJreWyK7S0e57hW6nIwoP0PP4155dWN5b3jazMpKuSsbY9Txj3rqRqzXHltcHdPcv+7hBySPVvarNxYzzMpn3TBfmSLtn1NClY05EjJ8J+F1vBcPqD8XB+f/AKZKfT8DVPXtY3eIFtbeKRZFuBbW64z5UC42n8F5PuTXa6fH9mtceQ7Mx5AH+NZUltHoviK8uLoCaSa3LIqjo/3QAfpWiqOWjMfZqLvYydQhtrP7fDj5JoBCOByAQd2PUn0rlbD4f3c+oK9tAssUIaRIc4xhc/0r1Tw/4dnnigvLlU825G5gvOF7D8P611mh+G7e1urx432jynXa3QblI6/Wlzu5ahGMWzxnRNGaSKHzrVoxKpYxtg4yCRyK1dP8LJHopsLovJC7EiZfvKSSQ3vg9RXo39hxrFbK0gIVlX5OuDxn9avz6RZxzSW6RnKgcZ45qOaS1NuWMrHll5oJ8MSWMnm5uGtfKYL0IOUBHqOn0rQ0HTZXkIn2ls8gDGV9K7nXPC39qw6UifLNbs0geQZUAcgEehOKorZuLhJF2pKGCTQryQM/eHtRKTkKnGNmjzHxd4als/EcDo5srZmVEPVAGOMEduSa1x4b1DS0SRjvRTySuQy9xXsF54et9csWinRQUQEhgDvAII/kKwI7FLO8+yvGzKV4I4BH8jTcm4q5lHS6Rx+paHB4k0ue2dXSeFtyKrY6DOQfcfzrR0nTRZ6dBsn+0QRgSxsw5wQCR71safYG3ubliFljbNo+T90/wN+INSafpS6Zmwc+YsaAKfVSP8c1lJtxsNLlZgWE/k68wKZt7p949CQMY/EY/KteSF9Lu/PtAx0+XLyp2hOeoHpVmDQ/LtYYwN0Yl3k5+YMGJH6Gtyx0+QTDcQFYn5c/561n5A31K8empfR4l/eQMPmAbG76Gqmk2Fx4d1FLJfMls5iZraUnhMffjb3K8g+orXsdPOnXbRxH/QZOfLf/AJZP/s+3t2rfurKOa0gWE7XVgc5ztkU5/I8fnVRi09DKrJWMzXr+DUdavZ7TbNbsy7WXo4x/9YVBb6bHqmoACINOkYaVd2G2lsZx3qDWtJuNNuZryAB4JZfNnhXjaWP3lHpjFOhkha4fUreXzd8YWFlHKMB83J+prTlfNrscsmowXLuYGrWcniq7u7S3la01WzUtaSZwZlXJMZ9TjOB+Fcd4VuNRguJ7aby57UMchNqlGzySB3zz0ru/GVgZ549QspBZ3DOJBuPKSYDgfkR1rybxF4kjX4rx3wZLOLVYI/tMULZjtrgko4J9CcN9DXRBXujFybtpoe16NcW11pN/cTXKXMVvshLRYaSPLZw579Djv1q7pN+NN1BbV7i3YXykQFFKqY8cnpgk/wCRXPWOqwaXo8EN1ar52oT+bcSQAKJQg2qWHQnlverlpNZx6wt5ZXbXumyypbvpEn+shYniRM8g4z04OauLi2lc5JxaTdtCzrejrdW2oaZBdwzXcN4lwIN4DRbVw649MAEelef/ABVuIvDehQ2XliSbVCJWkVumzOwAfUk/lXpVxpUem+Ire88klpd0N1JgAtuUxgkeuNv5V514ysJbpY9M11vsV/buZ4ZsDE0eOq+mO49qtqzTIhLmSV9CC31qSz+COo20zLc3FhMq+Wf7zuEBPsM5qbQdSnutN0yxUEny8JycgbixH4E1W0zwhc3OhySC4insZIC85j+YSbvmjYH2wT+FdFoOlAXGnXz5t7REQpGq53lwAT1/GpcU9zbmUW3HU63xRbyXH2Kz+9JJEm7HdQBk/mP0NWbWK0b7PbNGJugf/YUenviufjvo5NQvWtJJPspAEZkbLgDIK59M9h60zQLx4WuVckSQq45/2gQD+v6VzVL8yHT1iyHTLiXasDtmMfNG/eRM8H69j9KnvZO4Hy9qlsoU/sW2B2tJG7BGUc9Bx/Ks6a6ZtQS2CZGzcfx4xXNKF9TqpyT0Od16zaazuBESJTgr9a1tK1a2vY7G4J23cagbR3GP8iobHZfa1GiNxAf3jA5Kt0xWXpuNG1C+tmVSUbzIsnnG7kfzrWnGxVSSe56B4fuI1+2F3jZQHR4geBu5U/hxisbVrG41bVIYoEVobcKZmJxyScD9DTrfUrOFdSj2AXQ24CnndtU/jkUnhFXMV5Lcgrc3RR3z03DGMfgK6La3OZO70NDUtNmu1trS4fyVjuVYvH1A2nIJ98VSsreMWN5dWcYWC0+eRmGScnBye55rsLrZqFvqxkXbKrJ++XgEEcge9YGnrBBplzbIAIG+UjtWzVrGSktTN1i/uFaw8vPk2+Hc4yMbSf5msrUZHjjhnRW3sxeVvbBNLa3D3nm2BZiYXzL7AHgH86l1mOXWGGm2SNGXGXlPCog7k+5/rVwVyJSsjofBMz6kq3OQvkrvG7oW7D9KsalM2no0anfdXLAKSQAp9z6VL4ThtNM8NvDGzPLGxMp24BAGQf51jXrHVNQWd0OGOFibOPrWztFHPG9RkcluunEZn84INzyZzz6Cqt1rEckY+0KwDDC8Vs32nM7JCirsXliBgVjapp4QZLAqP51x1J9j0aNNX1OUvNQUX4knMMccQPlrgDH19fxqjodrHqupGSb5oYz5jdgx7D8a2J7GK4ZleESccOR0+lXbLR3tI18mSJO5wOajmVtT1KdNxVy4sM1/Im6LyIxyFJFXrXURbSC2flycBhWfNbySKV8x3f2NIujxW4BeeQSYzu3E49+a57ho9DZ1C8TzIrdRmRujDtgVm6jqF7Gv2eeMPHJ0I5z9aSx0+7a4WcuHiQfLuyCfetGGRbi8CSJ86eoqrkWTZlwadMiLJG8lsQfu9Vq/qzM1gwBywGeK1bjDQOm3PpWPb7pVaJ8n0zSNoadCC1kMtsjOeWHNUb6Da2M59K1ltgsZUdB0qlcQl8A0GujMyZWERHTis7ynVSTWpcLggGq0i7Yjis2W1oYPiDS21LTpYSFIZe4r5W8baFJo+qSIRxnivsIRmSHaRk4rxT41+GVaE3aDJHB212YepyyOLFU1Up36o8B3Ed6UdaZNmNmHTHFN8z8q9ndHiIGXmomX2qUsO9JTGNQYYV6h8E/B83ijxDBtQtGrAmvMreEzTKoHLHFfcP7L/gFNJ0CK9kjUSSjqwr0MBh/b1UnsjzMbW9jTsnqz0y9tD4d8GzADZ5cWB+Vct8DbP7RcS3LHJd8/rXYfF68TT/CM43BTIu0YqL9nzQXk02KUr97Br6XHSUaaij5vDrmrXfQ9/wBHjP2NOO1PuUypFX7ex+z24AHNVLqIgHJr5u56jPnn9pb4ep4n8LXEiR7polJHFfl14w0V9G1ieF0KlWIr9qte0tL+xmikG4OpGDX5mftWfDN/DviK4miixGSWBxU1F9oS91qR80njvTd3XjFSSDa2O9MH0rM6twXp1pfwxR+dH05oExMe9JgHNP4x7U3170CY372R2pc560YFG2gYD6c07n0FH3aPegNRB70o/SkooFbuA70HPaijHzZoGI3Sl4HTml20lACe9LuAwaRulCjd2xQA7r0o5WjH4UfnQJB96k2+tFFAxQKay0tFAaibR6U09s049KbQKz6ibe/UU4jFJyelJ7UBYXrz09qbTqTPtigNUHrSZH40pHekx0/WgYd6dTaUfNmgBaRqVh1pPwwaBbiUYHOaKQL60FbocuBmkb73SkApdvtQTyjKXbS9OKXHpQVZDfXikpT3pKBBSjNHvSrQSH8QpaTryOlJxQWrD+Dmkpu7t0FHFAgyOaF7+lJS+2KBWs9Bf1pufal3UfnQN6jfelo/nRQJBRR/OhuelAxfWkoooEkJtptP+lFA7XYcAetN/lQRil9qCwyKB0paKAE7elHrTadn8KCBR0pPvdead+dJQHQZTvpRtpAcUBboyBT+dO3dqbwacv0zQUx1Jz9KaTniigY89aOPej27UUCuBPvTc+/ehjx0oX5uSKBK46joaOPeigWoZNBOaMCl20AJz2oVuTRRQWFAOKdRQAUU3v60e1AtNhf5UtJz0paBhRRTuaCdhv1p9M/Wigeo+kyKT8aSgz1vcfQTSd6WgrUUcdqB27ClxjNNoEhzevak65pKKBhSsenakpWJxmgB1NX64o7HNIATxQLcX3o2+2abkinDOc0DHUUU6groJtpKXGM+1IBmgYc9xQOtLt/Gk6cUEB/CaOhpdtHFBWolFHHSgc/WgkF9D0pcelC9KTPPPBoAKMmnH2FFADaOpoyKKAHZ7UmeKTtmlXrQAp+70zTePel7etJ39aBpifjS0ccUHrQG4UUv86M9u9A2JS89DQvT1NLQSCgdadxSfjScdTzQJoF9etA+X2p/bFNbrQMPMMhwWJ/HNdH4b8OLqUgeRgqdcZxmuc9K2dC1SLT7nzJy7IvOxT94+h9qAueueGbea1na3tr+GCxUfOzZSMfj3NehaLqA1aO4aK7+33P/ACztI7kNwOBhM88V5n4T8WeHtc2trkkFnGnSJWZOPbAOT9a7jwtffDPXpvJht7jTbxc7bqWVmXA6cKBWbRafY2vDfhu5uvEiSaoJtJikJkaWS2fb7fKB0+grvNa8CwTTRXMF7HBHjBmt2JjA7ZQ4aud0/wAaWViJ7e7vMQJ/qbpFZOnXPOelR32vaTrUjKPE8MVocEtHIwZu+3oD19qxdzVS6I9C8P2GlC6Ed1e29xdFcR3EMbjjochgP51qaj4N0/XXE0OqzERnH2eJBEmPZuRz7V5nfX3h/wAOwxiLVYpGO3esiyJkemSO/wBahdktZjfeHvE9s0U7Ddp9zNsCnH8LHg/nWVn0L3PV7nQWtbfeP9IZVVfskN2EZ+3LEZJA5rp7Dw9Z3WgR6b4du4tFupn/ANKjuizSOM8KsnYev0rxnS/D+v39jHqM92ttftI0YmhYTRiM4+YDOM9ea1LebULWOeB7+W4kbEKtyPl/ib2PYVEvUI+R6R4p+G9/pWnxIIJDYwLveVcuZX/vEjsOgrkdA8B2ej6g2r61C9xcyH93aoxzEvYfX1+uKXw5b+IG1OCwtbuWzsXO+ZUlcnaOOST9K9E1TybWMvLeNMsKBFZ2J+pyf881xSsegpSWlzjteW4viggi+yyREGJVUYT6+pNbOmaHNYWQuZ42S6VBIyyEbVGOme2ePzpNB1axvJpriKN9SFuwAy2I95+6CPwz9Aa2NTUagqjVbt38xxK+07VyCCAFHbNY8t3qbc/LocTrSyTXUOY21PWbkgKI/wDVwL659AKs6ppdvbXlorbp7hyscManIUfxYA7k5yfrXVRXGl6bmNJXL3HAZYcSHnsSen4ViRX32PXJWhtZLvUxDhBOfuBj2H0H60uU6oVNdCr4qW71rXlgSVW0/aFVAvOxQAuefYVNdaHNLbtHbW73F2yEM2BlR3x6dqhkknvpzJcOtpIy4MaEEjHPOOlW5NDMenoIgwErY5Yndk8nNRKN2dUGlGxR8K/D+60mN7iezWFpTjfPKrFR9c/jWhJprWtwzCW2t1z8u4mQkf8AAe9WVadlMDTfIDxGi4CfTmm6fos32p5nEmDwm4/eHfFDijdN7yYkEkkUblo4ye0k2FH5Dmlg8N2+sQz3N5J9pkYk71GFVRxwPTjvV280HUmt2VbR9jdJOOM1seH9KSCxmgdtpZdu3PoQePrimoh7qXMmUvDNgssAtQ21LdFTzZDjccfpWxZ26wtLGoB5wSvUioUVIF2BVMBb+Mc/jV21mt1UndjcMHs1NpIGxlxY2ifu1UOxGTxnFUtN0sOsl28x+aVjt9McfyArXlZGzMBiJRy3fH+NZUNjcalb7bVJPsatnzIzknJJxx9TzSdhKT7k8j5lkZPmG0J7A9/6UkOl2yxieaDZKp4kUZ6+op+k6Q9v58UuVMsvmEntwAB+QFXpt0dvIACwUUrXYcyXuxKcMY+1bfMXyfLcNnn+E4x+OKxrgwmQLu3KQGQr2/GnNcSlnaBhHP254NZXiyXV1jtxbXFpK8+Vkgt4syp0yy+1XpLQdnGWpX1CQW901nCULXAAkmJyFGTgkDv1wK2H0+8Fvpu63cXEcZxNLwbhckbto6Y449qi8I6baxxTLHA0hkGZZZxl8+pPau6hxPHbAyJHHDBgO/UgsSSB9TSjEzqzs0cBqeiaxHbqbW9gilByd0JIb1H3qpQ6prlvDJHPpKaoo+8bG42Sf98sP5GuzknS9u0RE/dhwg3EZcZ6mqV5psWn386Su5jjmKb4xyCDj+lZOPkXGV1Zmdpviy3uNPgh1S3utN1AyFVjvE8tnQYw3o3pkV1+hr5zNaCNIb528xAWPO0dCPpWR4109NaWyDtHdi2UIiyKApB+8PxyeauaH4Rhs5/t9jcTxrDGHRJG3hCwwBk8+tVG17I5aluS8tC41pd6lYyIPI+2qSIiM7WU9QR6g8iuC0jTrtf7T+06nNdXEDee9tCioqsTtOBjI7dD2NeomF23RyMPNX5kZeNwzx+NcfCq6h4xfzbeS2H2aZpJM4WQgZOPTGAee9bcqPOct0Y9rfLqvjDxdpEh3PHBDfwxEYIZIk3r9cE15TDp+katqWr6lYzIttcSOkizjgMVUKqntyMj8a7i11YeE/inea1NcrPZ3t+BKxP3FZxGRjsNrYI7YrDh8ErpE2veGpbcJa6nfytay5x5fkk+Wx/3sA+4ateWMbsmMnsmdV/YGpXUltHb6fJc20UKxFY5VYxsB94d8dz3zWBceGfEPg/xpb6sI/tCbFfoQrqWG4Adjgda2dLvp7iEWkgNvq1qF8uQDhiOx9QRXSyWep6PYW8ht3WxuRI0qSuSIGJB25/u9cGimoyu1uKc5x91s2tW0uTxN4VvPscy29z5iyQSyA7W6ZU+nTrXiHj3w7d65qcuj31w1vcSOwD7T/o7beTn0PT8a9T8L67b6pfW1st0bZoke3utOmfep3r03jvt5xjg5p3jbRo10eCydmiuY3WIXTLltoAyeeuRx6jFbyVtjijLllqU/hjpKaD4WfTbqID7JaSvcws24FVXClT6YJwfemXkcF5pEF7pku+CCGO1W16vBu3Es34HH5Ve02T+zbG5urkLJZvGERtx/wBWME8/3c7fzrltJ065bUprjzoxp8qmT7RCcKVC55HrnjFZy2utzSN22yl4ZuBZ+JtYspmcwoDLHuONiMRtB9ec1fuNSt9Pt7yRjJ9uublIkH8CwhSS2fUtgVmzalDq99e6jBA0bXUYhifGFkVDkD9TWN4fmuLyxit4YmvIryXakTcvGxbHyn071ySVpHXHVanbW9zJbaTbrnDSStLGfpgfzBrR1xUg1K01NBsW5hLEY+5KMfL+f865i1vrXWNVurO2cyRWci2ysD8pKgZI9t2TXVWnk+KNNaDzMv5hjA6HcvAx74/Op5btoFLlXMcfoYlsdX1Ngp3XMqzbSOMdP6Vb17w/NN4g1pUZBOTvtOM4HQ5HpWz42WLTZNLv0QRxzIkb46j+H/0Jf1o8XSDR/iLCYC2y3t1c7+4KoTn2+aqty6Gl+fVHEWN9FH8UtYuZ2MsFtHEl2oPUgBSMdskHPtiu6t7gfZFKDMjMCVHp2/rXE2+nxfbhPGAW1qyMjAHkgSnk+/atXQdWeHWvInBEdpDs3Ho4zw2f89K0b6diIqyv1O5nkXTtJuiN0z4jC+x3DP6cVy+v3w0/SZvs7GIPLnL8g8nA/M1q395ItlPEiu2/HI6euaxTb/bltmkYTeRuyvZW9a31aOdfEZnhvTZ7O/jv9QmVLW8Ql1AwS4Hyr/P8a1by6YOIYk8vzn69MIDz/KmX1xFJFDavudAwbcnJyORisyRrm+1jy4x8ir8zHjaDxRzWVkVyOTu2dPNqaQ5trSXK7cMx6e/1q5o29phNLMH2DAGOcmsOzktYbpkX52Rdvlr1Zq3rO1NvZr5pVXY5K+59KiUrlKPKjb1TbZ2iMUwzJkepzXLyQNqEfzpsGenrV+SS4vdTy7M0YUAKewqeRWh4QKTjFclSTb0O2jHlWphzaWu4hBztwBUlr4eTjz5GPfapwK1Vt927GNxPWriwqsYwMt9ajodXtHa1yk2mxRxhUGD+tLHpMfDyKHbtkVJe3TWsYcr3AA9asR3STWoZCCx647VG+5PN0Ky26yuQDge3FEljFG/mAZfpnvT3kVWznHt0pqyKWyW461OxpbqjOupHjlVRgB+BVR7R8lw2CPercii+1QMn3I+T9asTRFWII4qkzSLtsZkLYTk81WdgWOBWpFaqsjN29KpeVuuH4xzQV1OfuyRIRiqVw58s9q3b7T/MLEcY6VkXMJWNgRzjAxQb9NCGxBkXBOK5n4g6L9u0e4BAOVrdsJfLmKsccd6PEUfmafKe231px0Znfoz4l8RW5stSmjxghjWYrYHFdZ8SLT7Prkx9TmuN3GvepPmgmfOTi4yaJ949aXdVbdj+tSRtlhWtiLvqdt8L/DMniXxRaQIhdd4Lce9fox4M0lND0W2gChQqgYr5x/ZK+HMbW39qzr8zHjI6V9T6liz0+V14CIf5V9lltH2VLme8j5LH1Pa1bdjxH4s+Ij4h8TWmi27EqGG/mvo/4S6PHpek26KvKqBXyt4Fs5PE3xGvL1xvVZCF/Ovs7wRp7w2cfy4GK48fU5qnKisHD3XUtuddtPl9KzbxPatXJXgjpVG5XO6vKOsx5oRIrADmvm/9qH4YJ4n8NzXSR5liU545xX0s3ysQeKwPE2kx6nYTwuocOpGCParVthb6M/E7xRo8mj6pPCw27WI5rF5+tfSv7U3wvfwz4guJooiImYsOO1fNsincc9K5tnY3py0s90Mop3fpmm0yhfvUYJo/Gj2oDQT154oo/nS/nQAlOHSm89elLxQVqC0hPGTS/wAqSglgDml/izmlyKbQFr6Bn8KKTG7til9DQDaWgHvR6Ypu7inA9+9AkLzjFJS80lBSYq569aSj7tHvQLqLz1o9jQOmKQd+aAvYKRuvvStz2pOvtQPzG4/Kk4PWloOT26UC33F78ijbnFLtIpvsRQAY5NJzT+KGPbFArjPSlHXijHtTvvZoH6iEE03p+dPwelN29aA9A/HNNI4p207qbjnFAtdkCjvnilz7ZpvNL1NA1fqJ1o4o9qQjigrUce9Mpf1o+lAISlyaSj60Ei80etJRQN2CiiigSuFL+NNwKWgq4gPFL9OaOtFBFgz70BqB9KD+VA7XCimU7+GgTFz70mRRycUdfrQXYOnHelpBnNLQTe2gU3+dJRQWO/hobpR24o7c0E2uG6kz1pKPX1oKHbqN1Np9AkIx/Km59qd+FNoJIVAwc/lS9QcUbRjOMUKOvpQWC9T60+mkdaXHFArh0pMccU7HajnvQFxrD86BnrTqKAuI1C0dz3pRx9KCbtgfyoopeBmgq4mDSr0paPoKBbsT71H8NKe1FA0Npd1LScUDDr2paKXPT1oIHUhzTaduoLE6GjvzS7qT9KBaiD0NFOHSk75oIt1FA6+lLTe/NOoELupM5ox15ooKCikxz1zS0Ar9Qz6UL70cdKNvTFAncU/n70gP4Gl20AYNARTQje/50q+lIRjilx3oGPU4oz3A/CkVRTt3y0ANzxil/lS0npQAn3qdTCefSnfjQAtIRmlpoGaCtRfu9aWkx2FJznPNAXF3UfxUm485ooJF4PalooGMHnmgBuB706ikPByaAE7+lLuo/Hmjk8d6BdQ9KTnp3p1NoK03Dn05pTzj1pff0pPWgXUSl20nHvS/WgqwtHPajvmjH4igkT+Kloo79KCrCjp15o+71FJu4NKOnWgkB09KXIpvrxRQVY0NL+zGXNzJsQDPyjJNbS+LFsV8rT7VI+3myfM5rlCxqRfloEro9k8K+KtQ8jZeWiXEE4yZGXIA9hXo3hWU3W77FpMcyxqxVTAGYn0H41414E+KUXhpfs+pacuqWZG0ozFSv+6c8V6l4d1zR/F13CdKsbgwkfvbWI/MnHQHisnHUtW6s7a6+F/jHVrV7ptI37n8wmdSNv8Aj9Kp6b8OdQgbfqEHnWs2UfoFjb1x1FQ+DZtWtZbnR5EuDZqWx5aNnd/dYdDWxDo1xZXkTw3X9kIrAta72jmkx94bf/r1nysvma0NvQ/CuoabZwaZD5kyRSMzG0GwKDjAJYnHSu80vwmI9k01qqTLnOXL56c9a8/h+KFrrV1HZaRLO14flB875CevTaea17fxRHYtK99FdT33CvcWu9khzxjn5S34du9ZOL6jTPSdFdob68mkRs26bI1kOFfjIYewJ/HFZtwtxrepRrdL9qib5Utoxw3PU4P5mqPhfyrDTZ7u7ur6/luiQkMoGD0I6dM1tN4wWzkAW3ZrVE2ulqOWk4AQevOc1yzgdFObTNtYdN8P20cb2qwlPm227YC++DnJPSotYms7f7Je3Ty6ehLPi4XcW4yOAf8A9dZ9nqd/cXiO2k3FtA5wVmiVvmPq2eMVl6/qeoaxqhgtLOWb7Pz5ZACszcKxbOQoAJx3yPSsuVs25tSvq+vQeRc3Vs0zXNwuPOu4XiEa4OSAent9c1madH/blvDb3OpedMIY9lyEbcoPVTnHT/Oa09Z0CWa4s7e6vmliBV5ba1I25PdmxwPxrV17R4NLtUewWMSzBYY4kxuG4gZJ/P8AKs3ZbHfTsrOTKWi+GZ9HvBJbX81wi/MAxDrx36c4Fai69ca/dypbzysWbgFdoRR6cAVLZ/aLGOSSG4SCEqYk8o/dUDk579u1Z1xrGoavMunWyLCsnymXy1WRx1LHHTgdKz33OmN+a7JTrS21+kdsElCtse4fJDEDkL6/WrcetyzQyraI8sm7Y7ueF9c/4Vky2lql1FFazRymEfd5O3nkj/PerdrMPswRY/IUEg5/iP8AeqDtSRuaLAXRLS4nWSfhlCAgbfTr1rZuSkcKlThiSqgHuO9YOksLWzfUmYyPvO11PQKMAfXNMtfP1aTz3lZLdshY1b5s+taa2M1rLR6HSM27TxJneN4Qn1Yj/wCtVONWt4xOQzOG4UDNWdMjWzsJbWP/AFLOJADycgEZz+JqOW6isYQzEkNw3PQ561maKXK2kSzO11tmmO24U58lT8h4/U1Wj1IW8nmyuYzuxwcc+lNtF+1zL9qZktn4Hl4Dj3qlrGgWlvDc27ajqj2NyrMrSMFCSY6ZHqAMfSqjHm1uPSKsbGoa9Ja24MFxG0jqHAyG6jjNQr4g8mzjn1ieCGUDcUtwFH4k8VkWngXS4dC0+aZbqS4W1hWYRylS2EA65qnLo9jNIRZW8YEa4xI25mHvmtHZbEU4Rnq9BmseKrG4/wBLsJMp0dYwTtOec1NoGqWrSPexq17JMcKWGAFHbArT8P8AhY3CzQSRRmGSIvt2jAYc8/litKOzjtbVI4oo48KBhFx+I/z3osrXNZSUVyDJrq7vLiOYLHpyxKdy2ibWkHX5j3/nTLe6ivrSC5hkkZ34ViSTj0JNWGjDQtnJZQRntWH4dmjXS/NZsRw5jYE9CGIrOUjFQjujZ8JrJdapcpOFHlSDy8f3cdT79a7VrGCPXNRlyuYZHYZ6ZzwPzxXH6DfxXT3jR/uNwVV3j65JP5VvtqiyT3AB81ZHyzDgHufrzT2jYwqt8xkXFrIzK0+RJk544NdHp6BtDhWP76Mdwz1UHgfnmsy+vIuhO4e/f6Vc0e6iS8SKJwwRwWbtjIzmso2uZVJ3hZkEjvdTRKrYAIQqe3Ncdqsgbxnax5mS4YyWxQcBQcAkj+vvXbQNENXZVKy/vNyH+EpkkE/hWFDHaT63LqEkq5sLZxKrZyZCQUJx9O1bxTOJy1ueI6lHPefGi80eSSN9KuZ5bxJ142IXP7s/7XXFexat4fim8QSwJPEgkg8+2jY4lVtgxjP3uFxx6151q/hG58u5eAtJPKFkiuTgsrL0I9eTXod1aN4o0/QhebTqNm5sZTCdv7wKpBH4GtVJ1DOpaHLY5yeGS6kFjL/o96w3W910AI52t7Z79q9D8N3Uk2kwWmsJs1OFuIRLkSRFTuGK84h1G4mt7m0MafaoF3F5huCt0znrg8GrvhH4lWl/cx6TqV6k2oWgil/cks8Lb9pw3dCOSO2TU042ZlVcpryJr7QP7G1S41DTokSwuJTLdSTv8/DfMMnoR2ra8RXcF1JbWSJJPttRcxXDIcHcfu/TbtP41da0udWn1CzuhDPphuisaxrho14ZWb1BHftisLxRqiweINNmuQrwXMhW3khBU24OVVMdhgAfXBrujE43JvRjNbNvqWhx6TE01qssBt4y0ZEYyfUdDn17YrLX7XouotZxhY7FI1WVZIydwz09OQK7bXo3sNPDyK8waFiJs9PmypIPTPf6V574d1OXUpbuyUEAAnaTyWjyT+hJ/Cs5LsioSdtyvr1isjSxaWyoyQSfZ7CYgPuKHBU9xgg49qxtNmXQ7qG6iPkmSHy0j/55OVwTz64OPqag17+0NW8aaXrnmJ/Z09y0NhHIhULklQWx1PGOPWuI8c6xcaTq7RXM+IWcSER5HR8H+VYTh0Z005XOt0EBL5tQMhhm1GVkUY43DjJHpgD863/CtxcWC6xDOHUpdK0Uyg7dw4Jz/npXL2801xrUrJtltplimt9oxtJHIHpzmvSPhzYStZ3yXDI63E8hAJ6ArwPzqeRPcuUmtWdDd2yeOPBcs5AZ7ZcySKeCM8n29a5TxhfPc67eG5DLPHYxoZsfKVKDBPv8tWdMkfw/YpGsrRR3rustv/DsJ2j6HirF46zalPaBc3MMETSqccgcLWvLGxKlJbbHCeGriGS9JRmDQQeXHtBIDFicVp6jpV1fSQXUMOHt8naejrwWH6VB4VtJhp+rl5CZGk8xOxGCP65rr7e4aSzwCo3cyNj6HisJRs9DWMurLekara6paxNHl4/Lz7Z9KxtMu/Jh1CO6A2Q3LFQT1yqnH61JopTS9QvFRcwXA3RZ6K38QH8/zrLt9+sazfwPGVMM2VC9D8qnJ9+a0v7uhNve1Ni1jWfMxVVkcfKDgAelZ+o502znELDzsAs4HFTXEksKlnIjhiO1cdSazNW8288i3R8JOd8zLyQOw+prF6aHSu7GeA9HW8urjWryZktIjhFJ5kYDoK6K88TRTSee0gjweF4IPoKzrWxddPMKo0dug2hc8nvWJJpDRzCV225OEUjOBWcpX0RtTgpPU7PSdfk81t6KfMPTGCBU+p6xDaMJZSTIzBRGOvNcpb2l40JaGRskYDHt9KX/AIRudo1LTM8+4Mzsc96jmtubypr7J01vcM0nnOcKeiA8Yq8bxpiAg+X1xWFbxzRqqEBVHVia1Wkjt7cBP307fKqr3NZNczHFKO44xy6hdbi37mIEH0zj/CrtnbfZLfEIyvXdUDLLa6aYn4Zuv1NXVkVbZY+cgYOKq9lYmzuZUw86RufekMgWFmALEdKuNGkILd6rSSCOPJwo71idSa6EFiFtsNIQJHOTV65kCxgjk1R+0wS/eYMPrVF5nV8wv5iA9M1URKN2aKklTkY96oSSiN2wepq5FN5kPK7SRzVGW3Z2OBmpNo7jW+ZSeMdKy9UjWNRWrJC6x4ArI1hisYDc1XUa1OTuHMV0CD3qbVboTadIAeoqK6i8yTcKo6rIY9Pk9hWm7CV0rnzT8U1Dao7e/WvOpG59q7/4mTeZqD45rz2XoK9Wg9Dx666hurS0OybUtUtrdRkyOB+tZCnb/wDWr1L9n/wy3iLx1aELuSNtx9K9XDwdWaiup5Fefs6bkz7y+C/h1PDvg+xiCgMYwTU3xX8W2/h/QZ0L4lkG0DvXTaXCLHTUAXAjTP5V88+Lr2fx58SYdOjO+3jk+bHtX3Laow9D41tylp1PUv2dfA+6H7fKvzTNv59Ca+rtJ0+O3t1AGDiuB+F/htdJ0y3RUChVA4FeoLhVGBivlKk+eTbPbhFU4KKIJIx6c1RuId2eOa0pPWq0yBgecViBz80e1s4qpMvmAjFa9xD+NZ0y7WPcUAfN/wC058M08U+G5544g0sYJ6dq/MXxdocmiatNC67MMetftb4g0yPUbGaF13K6kEV+Zv7Vnw1k8PeIrieOIrGzFgcds0qi2kP4WpHzL1/pRketPdSrEVH0FZm+wpPY0nPIpMikY84oFqO470v500dKX60DCijdkUUB0Cj72RSd6D0oAd0WjHak9qKACkGelLRQWMpw6U7+Kg+4oI6Bn3pKVhSUALto9s8Ufw0lALUKKQ5pe2aBOQUnHGKMilz70DGUufQ0cLzSYHHNAD/0pAue/NHAoyBQGgn86Sl60mfXmgpDt35UbqbRnHNBN09h3ej1pufahumPegAwTQc0vp3oPK8UBcSkxzTmG3rSUAJto68dKWk2+tADGpQ1B9aTge1APQOcUlPx6Hik29aAG59aKVh2owaAEGc0q9aPzpKCkL7UlFKMd6AuDUlOb9abQS2J933oP1ptL/OgOYPwpd1J29qT9KBXFyaCc0lFBXqOXpS03Jp1AtA/lSbfSlooLADFH8Jopv8AOgBKXHp1oK0vX2oIG04HNLRQFxPxpG606mUARkcelCinUjUFhx680vH40i5655paAD0yadwKKKBIbS7aP4qWgNBvHvS9PrR/DSp2oDoJ9OlLRRQTvsNyaVelLSHFAWYpOKKTiloBJi9cikoooAMdaKdtptBWg+jt05plFAegU4gUbqN1BLG07IptFA0hQM96f+dM2+tL93rQJIXHzZzRRRQADril9aSjPWgXMOH60tJ/Dmj60DTHfzpuD160oPtQf0oATbzkdPSlpfxpFPT0oAO1JyMA05elHrQVYPXvTf0p3vSHrQFhDg0vtR3PrRk0E9Rfel7e9FIOM0AJR79aTH1NLQCEIpyjHXim+tL1NArB0YCnHg9OKTijdQO1hevtSfrS00daAHA5o+lN7Uv0GKAF9/Wk/CgZpaCwpvPvR0570u6ggaB160+m8bqM+nSgBcc8UdPrR+FH0oAXHvSdyaGpNuaAANS/jSD3pcfhzQC8xab39KXB9c0tACYHXrU9nbtdTJGOCxwM1XDcmnKxXkHBoA7XS/BtiHB1DWLO1XGdu/ex/AV7J4V0XwD4W02PUjql1eyHgQhPKV29OpJFfNUM22RWPY1qSaxNc3UTn/VRcJHngCpaZWh9e6X8UkuVSLSWjs9igRwxEBfqQDnP1rfsvH1lb3Xk3eqw3OosMbxHvKk9AA1fOPgb4iaLFrkba4Z9K0tYzv8A7It1knlbjA+YgDP6e9epRfFPwxdhx4N8CyfaDgvqHiG4+0Fm6DESADP1J+lQ4F8x3d7carYXC/8ACKaVYz3fAkk+zKxweu0DGD7npWDfal4siu51kvYvD7My744YlZz69Pu/mKf4f8Ua5cXTTeJL0w2cCMw03T4ltlz23BR0Huc8VW1D4peHY5Fgm07UtVt2OEhtXVVU+pYjk575qLMdz0j4f6Xf6xet+6ZE4TzTJ8zHGcgep7V6vofhWLSXD6lMiyQqZFtgQcAc8t2rh/hvcaklmZTpf9g2khVbRbqYNNOpHY9T0HQdK3bjUpbrS9Yi0WVdVvkaOO6mVvkBLjeB7BQePb1rBxd7BzM0l1YXk00sTRmEEqFUDaPbJ681kWuiTzTajqV9ey2un3Nw0gz1chQoSNe/AAz0rXsdCW106G8uJlj06327gseDJKTwij2HWm6fbTareHUbu4dYwSltbqMeXGOuAf4j69h05NYOPQ3jJx1QS2sNrAI0tlhdFD+UTkpjsxP3mz1J6fy59Yp5mXVNSkOyN9vlgYLMwONoPauzkjsbOxe4vEO4LhYYhnOOgx6Viagf7WshdSRCFYZlWPaD97HJ9yM4rn5Tup1Huyh521lZ38l0iwFJwkS9WOP6+1czceIkZp54F8u0hUATPwz5zkn0zjp6Vvaxps95Ja24XEdxIBI3UlQeAT9ece1ct4yjs49evvMnVbCJQ0FkuPMbaNqlvQcZ/GslF9T0YyTaSNLwmq3q6jevICVlWIKDgAbcj88/pWxqkjqltbwJueaRVYkcIpIBJ/MfnWb8LNKuZLPVjccT3TxyRx88OFIA/BN1ZPjjxkZNB1K2svkeCRNrH73EqjcffqfatFTV7m0qklJxW51+h3EUemzi25s7dzEUxyzeYRuPpV/T2ZWu5Ej8xSx8sRkZzj8uK4z4b6il9oU+mW5eS5MK72bn5lcMx/IV3P8AaEFisKQpsRiEiXryeKmRpHRtdS1pWp6jHboraXI8jPsVWZRn0xzU0Gl3xhKyvHDnJMk3z7T7Af41HodzPdavIbknz4B5I2DA8zOG4+nH511V5Mt/A8MKrvXGVXHOKzt0CUnF7GRZhcRRyLuOQC3rV7UNJt9UhuLKZ/3Ui4JHcVTh32twvmggdM45p93cBjsiDMzD72QAPelzW3K9Bs2h3NnYwxR6kFiIMam4j3scY7g1GtqtuqFUVmJ+dlUKM/hVnVLpbixsII5DM0MZ8xjwdxbv+AFc/ca8LGbyn+aPaWZjVSfYKd7HUaHcMzvIIflWQ7VzkSKOp/PIqnfNNf3E0FhbPCUUHzpR8nXsaxdNvLix1i2gkLRRQPtdWPXP3h+ZrnNJvJNPstZ1PUrs/ZmkPlRjgbSRGoOeff8AGrWq1MJRle6NHWPEl9bah5sOmtqEKrtWCznVt3tk9M+tZPgdr68s9RbVrOayWa+8yG0budvOexAJ7cc0mhy32reLdPtbHcImBV0VflC46+wFdvqmnya1dafBZ3RNrHNNDuA5YbVO/wCmQf0oSuOcvZ2Ui/4Rh/0Ka+MayLKWO7b8qjoBz7DIrQulW1tXdsDj5VH65qS1tQ1nNY2waOCKPcFkG0/KRz+PpWfqE2+SJA24yhgm725qZR5YnIqinNnK6b4ke81a+jnj3x203lHHH7sqDu/In8q1/COvz3XjJo7eWO501rWaaCZeUkKgjYw7MOM1yq+c1/rCw4S2a3QyzAfMrZKhQfVgfyBq74Btb/RdaZYLVhb3WJ3ZuEAOEbGe+0g/hSprWzNK/K02uh08eoRx6d9oUmAwo1oVBydysCP0YAfSoo1/4mN5Zt8jXkbXEka5yXCgfp/jV3U2stF0vVLmyBnumnFwFdcomBtyvvXK3F1dafcafqEJZknvY/Kx18l5FDJn2ywP0rRrXU8+L5o3WxDpOsRNJ9lllVZIZv3QzuOQehHof61tSXE2m6lf3hcfZptVgvYFwP48owHuCB+Fcfq2k/8ACM+Lb6WIfaIJoFuUkA4wCy5/DArtvBsYbwPaRXLJKY0ICzAlm25O7PUdaumuXQVazipIwPiFdJ4Z/tPUhbBo5I4TGxbmaB2w4GO6/wCeteY6PpM+neM7W7igkvtP1HbF5kfPl5bjf6Edea9R8Tx6d4m8K3WfNlNlAdiI2MhmTPXt8wNcdoMY0vxRbR2rTG0EXlShj+7ZQPMDn/dBI9sVvy9jljNpNHTeGfFd7p/jDxjZTK08Fvd/Y48EbnUIS31AjUDpXQXi6a0EcO5jHYv9ohyOsO0MGJx0w314rl0tY21jw34nsYjPFeak0d5uYgx8FPu98g9fcVFp+vaz/pBsoXkstPtvLePbu81fMKYJx1A5A9OOa6FtocrsdzY65b679q2XsDyNBNu43qIvKJXjsR/9evNvh7b3djITLMt1cS+akAikDbyU+9kf7J/Wu20/U7bR7jTLu1xNpt1p900iwr/H5ZAU/wCHvXmvw5/tfwKthYTeV/bF9czXEKSgOIYiM59qXJfUal0Oguo7i68NXNpKVLafc2t9auncbxvwfQkn8q+f/iRfya/4mRrdGK+SeOucuc19Fx3EfiTT4tV0g+Zp9/H5k0SdIGBO9D6YfOPYivD2hl0dZWaSITeWEWXbu2sDluo+tZyj1NabsztPhDbw654fSSV2R7JCrtIuFQJlup6967PRdYt9NVfsiTCC9mVkuJTgEDqR6A4rz34c3U8Om6nFPOznVEaG1kIADFuTx2OAfzrudQniNlDo/wAsd3HslYY4RVzkA+9Zy0Zrvua8hjbQL+eQh55rpUtVJ+6qA/zLZ/CoTY3Gn2dnrKFmd1EN0+ScMCMfhjHFc/byLcagNkjuMMSpbIVsjJArufDzxXmkXllcKfLPzfiO9crb5uU7bcseZGXo+niN79T99RtOOh3Zb+tZ8d0+n3VtaOMpKrBm6k88Cuqt44ZLO7ClIZHByW6nHFct9gax160uJ5R5HmZEOc8YIH6/zptdEKOupttpEH2H5nZMNvABI57Ve03T2tbCWaLaZrhic7ckcYHOf84ohuvtV07Xkf7vGQq9hU95qyW9qFVdgb92gXqKOZQVhat6HMDRTql0IrgtJFGcnBxnHaugkt4TGscSrDFGvHHNNhMFlahPm3N1buabJcGQx20SZkdtzu3QL/8ArrC/c36bFlBCiQQxRtPM3U+9N1XQ47dgbhFR/wDnn3H1qyZkt8RwZMh6ydPyqjOdrO8kn4saiU+iNIwfUgMiRcKoC+1V5LrDcMMelZmoawuWjhXeezYqPTNIuWzcSyEtJ/COi1gou51aJGlDJukYFwR3UnrWdpt88WsFhG/2dThQ38Naa6e1rlk+aQjqalsLWSVCZV2jpVt20CyetzUvLnzo4kwW+YN8vPTmrqsFQsVwSO/Wsazke2u2iUblUcbq1xumXngelPSwluVpFL5OcVnXCeZ8hJwevNalxH5cZ78VkqpbJY4FYM6YkkOlQpHlIh+NCW64A2gDPartkyvDwSeoBpPJc9Oa0TsxReo54Va34HzetVfL2r0NT3Mht1Un6VHcXCKigYLHmmx8rKM/+sI6isTWo/3Ge9bU2VUsRWLeMZlIPOOazT1NYo5mSM81napamazlUdcVvTw7XPp9KqNAfmyM8VvoataHyN8SIzDqkoI71wbYP0Feq/GqxFtrkoUfKTXlEnytivTo7HiVNxgQswUDJPFfZv7G/wAOXgtW1e5i2l/ulhXyr4C8Pt4k8T2Fiq58yRQePev1C+G/hiHwz4ctrWNFUKgHA9q+ryqjzSdR9D5bM6nKlArfELWo/Dvhm7m3bW24H1rzv9nHwZJrGqXGtXKbmkf5Sw7Vc+Nsk2s6pYaFa5Zpn5x6V9B/CDwPH4c0O1hVMBVFerjqnLDlPDwsPaVOZ7RPQ9D0/wCx26gDtWpt/OnRx7VGBil2+vWvnT12QNz1qFkGTViRcVC3WgkpXEO7PFZNzCOveugdQRWddwj8aCTAmj+Vs18+ftK/DGLxZ4bnnji3TRqT07V9FXEYUntWDrmnpeWc0TruVlIwfpVx10ZStsz8VfF2hyaJq1xA6kBWIFc81fTv7V3w1Ph/xFcTxRERs24YHFfMkikEg1z2a0ZdOWjT6Ee3mk2/hT/xoznig1G+vpS8beaOuaQrmgb2E7Ypy9DTRjjJ70o9D0oEHoBSg85Boo/SgAPqaX2pM9s5ooBDielL+GKbnvSUCVuo/d3pvXvikpcnigdtNBfak7+tLgfSl2/WgLob0470nXrxSsD1pP5UCiGMd6PrS80fjQGg0LSfhS7aTvigpISl549elL+FBaglhtNJ3xRyenSjOO1AIXbTdvenbqOKAVxm3GaOKWjGPrQCAc0p60gbrRQMPTFO3U2k/GgLKwdc0gznmjJpd1A1sK/em0d+aMmgQn0oHrS0vBPWgBKXj1xSZFKPu9MUAJz70U4flSN0oLGc0lPpNvrQAm3rR+tL14zj6Ug79qCBKKUjHvSYzQLqL+dNIzS9M9aKBgBik20tHPrQGgmPXrTafTKA9B2BRtptFAIfRSZFGRQWL+tIelLRQAnem0/oKKCOt0Juo96OabQCv1Hfyo4pD65pKCxMnpTegJxmk+tH8XNAC8sKXvmmt6dqTO2ggfRk0g57YpaAFWlpuTRk0CkH+TTicU3Jo27u9AXdgo6t1xR70UDSaFz1oHX2pF5pV6UA7h+FL24pP5UD0NBKdmKPfiiiigpMduoPQU2igL9wooooK6BScjrS0UE2TCiiigWwU8e9J/DRxQMX1zRSdTjtSj0oFzBShaSn0DEXindeTSUDpjpQJrsNBpc+1DUmeKA16j/xpKOvQYFFAxwOaQ/dpMGgntQAZNFJg/hS0FIT3paQDvmkJIY0CvYdSbvXrSZPU9PpR74oEOHzUrdab60ev1oDUF4NKoHQUDrRQLqHOaU9RSd+tI3BoGJ+pp46Gk5FOoAb2pA3el9qXj+lAtQ6fWhelHHSl6CgY2l2/hR/DQQVoF5h+NL9ODSbRR0+tA9Qz7UtNxn2pf50FIX602lDA9DmkoGA60vHIFC+ufwpPfpQS2HQ0uBjml/lRv8AegQmOaSlPLHnNJ07YoAKnt5hHKrEbgD92oOPrSqKAPQvBunweI7wxrZRZQbmO8gAevWvVtH1D+x7iELazXRVSi29qxLIOgK8YB98cV88aPqs2l3sUsErRkMM7frXtvh34kWWn7khRppJgFklkfeEPueKiRUbdT0KHw/JqgZkTVtHFxgNJJiRgPckjv2q2nw001cx3Xi29+Rg4+Qqn0JzWdd6xJeW9m1xqllJEU3lIpMMV7ACuTNve+K9UtNOjWV4w+z7Pbk/MCeCeeT9ai7NFZ7Ht9j420fwpcCewurHUltYmTNqssvlqQFLGQkKD9BXT+E9WNxoL3UkI8O+FY5/NkuZIjGsigYGWPLMSTwPavIl8BySLZaRo9qH0+3uBLeX8jfuWZTk59VXnA79e9epx2MfiLUtNF/dx3OlWEZ+y6WLbOMEDzCScAH1x7VDtuLXZHoOn+IINWRbpLa5hsYQUtkmyBJkYDhTz+JqHU/Fg063m0XSys2qyHy1EfO1hgtz7DrjvXK+LvHRhtVtNJtTfXRh8yFI5QF4baFJzzyDx6Cuo8O6beW9tZySWsEV2ke6bYArbmwXBY84z1+lYOOly4s0dH027kt0fUJ3kcvg7n6+nHf+la0tvFfx3Viirbi2lVpbqQja395VH+ehp2mWj2bzTXskZjI3qQ4Ib0J54A9KpazBJeyPdLuhTO9FUY3gckAe5GK57WOlS5mZ3jzXk0dY3ttqTSOsSSA5wvTI9z6+9eLWdhd/aZ2uVCJPds8Ql53EAEjOfXBx716XfWMes3VpNenyxCHmu+flhC5YIvvwBmuN0uOa88SwajeW0shvEafTbFSWAUMAcjuSBz7mpUejOqNTl1judvba/wD8In/ZUUa+Ze3UwjQkDbkrgvn0Ga5fxhoNoviSPTbaErFqQlS4aM8W8+OV/wC+iG+mau6po+p694lN3eSR2UVtceaIVf8AebCAoRQORjPp1q94m1e3urG1tbZZ7LUo3zFeyLjeACBkEfeH97/CqjpojSMm2pXM/wCGUMfhez16J2CT2LeTdNjlCzKpH1+arK3V02rSrBGZUjOA+7AT0H1p+m6PLqGg3d49vcvcTbYp2jG1JZBgq7H8unUirnijUf7L8Nx2FvGEkuArTyRthmCkfID1AJHPrWU0up2Rqvm01Z3Gnanbrp6aZYSB7iGPbeXo6O55YqT2Gev+TSm1a20+2mMUu8KMmYHrj09q88bxFJ9gWOF/KUAHaDjP19anWR7plUMwhZWZscjgdPxPFYSkjthCy947jRvFT6tYiWfyxEx3IXPzbexJpt9etnfE4HoK4Fb+aHfgMyY4PYVvaXqUc2hRz3jqGMrYRcFyo4CjnjPqayfvFtRptNdTU+3SNGZGLKehKnAzWHfanLvuBcXEk8MYj2xOc7ckjj8alvPEELR75CY7ZOBGgzj29yf61TTVrpdQtLn7HaRWXPmrPDvdVAJUs2cDnH50RTuTKfZGj4knn1CMCzUxXc7Z8lwS6+p47gCjxRpMgYWMqrCl1fQmGzVuREP3m056dAKydW1y7uPEiXTt5cUluUt1jXy/l+XJwPU9/QCtLUJmuPF0VoECQ21hHciRjwpKjHP0zW60ujn5pJJmn4b1JNEu5rG3CiN4JZ5rrqcLwsYPoWYZ+lX9YtzFoViIZNkq3OfK3YL8K2PxGa5yy1CG4vZ7S0hkvrydVEZjOI48bi5J+mPyrW1G1uoNTsQs7SmSNZN7AfKDFwQPQFaqCb1OeclzabmppNxdTQxLOMNIWJ2cZCjJOB2/wq7b6hNqWveF7G2jKB13yXMyEiMMx2lQfvDGPaqWmtc38a3sMGyCS3FspPIBdSHz/wCPfSqFxqFxqPiyOCzbbY6ZfWdkjjOXSPBb6DINaxj1MJS5nZFiwsxHqjafp8Eos47a5Ek7MC8s+3Idj+BArsPDOlvZ2qTuVmnij/eNnJC9Rn8ev4Vhat9n8M6zPqEnm3U760La0hjchI13ksSO424z9a1tKuriw17WhZhprWGMlJJRuW4Y8nAHUbSBn2PpT5feOepK8eVM5dL4rcTxDIjkIijZh8srBck47fex+FXbG2WXRdAiCnIv1uoienll8OMexA/KszW9KY+HNObT5Q0ztLBG2ThWKgZ69jz+FdBpdxDLopWEmS40+xmks2x/rUER/UnDfjRye9czdS0VYzIbVdW0HVdTLLJ9miW2TaOzu5/TP61YsLhdE0/w5aTYaeVEeQDgYyQw98bhn8Ku+ALf+y/h7eLeKY3aOFmVxyfkJx/48KwNTD65pNhqT4lFqjebIhIWPOOOK2VPXQ5pVLrUTWmg0O68QLIP9DvpI47dO5QqhZs9+c/981xHiaKbw74T+yl2+1yS7UlA+/ECGkI9mBA/Ous1Ddq3iDw/DuWOxSOXzmx8oCkbQPwbFcjrWpr4qt7y9vZFsRbTtBHDu4WNQxUg46YBH1rXS9jPVq5neHfFTNb6dpKb8i8+1pIScRIZNwz7lOPxrudL1q3mt3XTJFkhinP2mVePMbeflHsvGa8+t0/snSzI0Cwu0gkilxuOwjaq/UMB+ea674djTpNPsbWFZEuYJrk3W9s+ZJ5OT26EgGr0kQ1YuX+oL4ft5ruJV/s/UbbzYrdjhvPf5VKHsCeo+h61w3h3xEZtbtkvVxfWO20nYc7dw5UehDNitDxtbNqGsaTpcdxhbKJpXjj4JCqGRcduV/U14hp/xAa++J2oPDG3lStHK6sfl81XBcj0DYFPQSi2e2fAiTUtK8D+LhI0b2UEE15EmMsXMhXHXkZUce1eYapqUkemI8O+S8Yk7HAK7pAd+B2wOPwr1G81i48I/DWRrTyi93MsXloPm3O7MQx9gTXL6To8UGj3l/eRxpcafIttZRgfeV2+8fU84rNvdm0dHsdMlubG08P2hdBfIjXIbA+RiBgH1JH862IoUutQ2XKKWniGfVW571g3kkk3jK2QqRHBIAD0yAn+INaBnddQsHjXc8twvXoEBOT+QriqPU7ae2pWvNJudAs7a4tZS8pyZVcZ75roNMm1f7PB5UlsFmAf+It7Vamt1kt18zlt7/kMc0eF5BcTmfH7qEmNF6Anp+lYK8ndnW7Rjyo19Rt5GZbO3YeeqhlkUfxen0rM1uOCaCAu4huo3RWB9cgjH4iugx9nuDPG+JApBPseornvF1mNSsXeHb5qofvd/wD69VzamCjdG9qiiytN4yVCjnuTWdNay29vBd3XEC9N3GWPpTfCsh1LTra7mcxxqBuic88dRj1q1qc03irWg8u23sIFxDbL2XPU+5xWPVs6NVZIkSNrpFkJX5uQtWobVI18x5Bnr+FRCP5nSJchVJHtVHUtVSONbaM7nxhsHpWUpXVzVR1sW7rUEghZiMehzXIahdTX0xGSVPRB/OtTV2dbONCuOnzGl0mKEKAhDSPyWaotbc2UktjOt9CuV2SMxB9PSulsoZ7S3BDsM9TUjW88jJmRT68AVauG8uP9421V456UXHd9RYZZpEztDfUVMoOzG05z+FO0+aGSMEONtaSqnUAYpO+9ydjOtbOPeZCMntWiuxVIIxVeXCkhR9KjYsy47VHO+oblS+kLOR1FZC280pZC3yk9a3fsqyyDcfl71HJEn2wIv3QOKS8zaL0sTWNqlvDGijtU0u1RgLzU6xiOMEnHpVeYBV3E571aJTbZk60FkaJVbk+lJHp4KKSTnFOaHzrvOM/jU7SiNCtKTT1OttxSiileIBFgc1zszASlepzXQSNuyT0rIlhBuWYcc0ioMz7y3XYG71nywjaa25lypzWLq8ptLd3AxgVojRy0Pl/46n/icMPSvGZPvAd69N+LOpNfa3KS27BrzZ4zJIFUHOcDFetQWh41d63Pdf2TPDJ1rxwLlkJSEA7q/QKWZNK02SaR9qRrk/lXz1+xv8Nn0Xw3/adxGUmucNgjtXq/xU1JpfsmhWRJuLpwG29QtfoeAp+xoK/qfn2Pq+0qN72Ifhj4Zl8beNJtemUmBWKw7vT/ACK+qtHsRaxImMADFcN8K/B6eH9DtYQu0qozkc5r02GLYuOteLiqvtKjZ2UKfs6aXXqO8rGeKi2/Wpqj/CuQtkLr61XkTHNW5MH61A69egoArNVaZQ2TVpuvFRmMc5oJMS4hXLZ61mXEI5z0rfvISMkDisq4XqMUwPm39pz4aReJ/DM9xHGGljUnj6V+YXirRn0bVp4HUqQxr9rPEmkx6pYTW8gyrqR+lfmT+1N8M28NeJLmWOM7CxYHHalUX2gvyyUj5s9c8UlPkXa2Dwabt61kdT2Gq2M0dRQflzxRzQF2gwKXpSDI75ox3zigBegpfzpoz+FHfigA96Wkx/8AqpfvcUAIOlL+YopPxoFcPp0o/Cj170ZLe1Axy0ZP4UelHpQJWYp6U2l/SkoDlF+tG0CjPrRjPNA3oH50mOOtH8qT09KAYfjSjjrSd+fzpwxTehPMN9SDmjmj2oYlu9IoX9fwpPwpV/OkYe9BHkBX05oyFJzx+FLj5evNJtoKWon0NJjJzSt1pKC9BPajHtilHNL+FBDYzBpdpxR6460YIz9aAuG2k96dt703j8aBqzDBo/HmjHv+VHfigBORSgiiigB1I2Npo9Kacc80BcWk9MHFHYdqO3vQPdB1zg0v4801etDfWgF5g2KSl96MDFA9BKKKUr1oC4lKRQoyadg0EjKRelOakxigXoJ29aO3NKy/nSY/GgbdhOnvSU/GO1NbrQDbFHSj8aT2FGOKBrUSnfw02igQUUUvrQUhKcOlNp240Cv0K5YZzyM0ucfWkOcY7Um04HrQGjHr8w6e9IfrzSAfnRkUDsODccc0ZP4U0cYJNLnnk0DF3e+aAaThue9Ju9aCOpJwKX6Uz+KnZNA0hO/pS4NNOfSnUBazDoadTf4TQM96B6i/SlooXFBIhUUtFFACFucUtJxS9uKCrBRRRQJtoKdtptLt4oEkL196Wmg4pe1BWge9Lx2pvrTh0xQRqGM9Bil56UntSH1oHYdg5pKXcVo9aAuG6kpN1O/CgpDvQ0fdxTfxpenegYvU0mPmz3oJoz+NAmCtvpW4bHSmbcH2p3f2oJ1Dinfw+lIDijnqTQCF/Gk25FK3al54oAT1pOfejJXJooC4Y9BzRR7UUFi/ypO9Ix24pQeo/CggQfrS/eo78Uu/tQAo5XNIO/FJnGMc0v3qCQXpR6UmRnHandPegoE7UUm4mloLE/Sl+lN96U56UEC0m2gdqP4qB7Cfjj0o596O9KcUCEo+hopw/OgBg/OlAGDxRQOtAIXP4e9KO9No780AOYetIM7qUHNC/nQADvQfbmjdzQf1oLE5Wrdhqlzpsm+3maJ+5U1T/rSr2zQB6J4R8catNqESSqb3kBQEXd19cV9caLb2fgzwCdS3PY+IdaDJbLMqkxxgbZJQOxz8o/E9q+M/BmuQaOkr3MjJDkErHw7+wNdvb+PLTxbqltYLc31jaOBHt8wyED0H+AxWco8w07HudrHc6np/9h2M3+lzjMtwnzRjB6Ag81T8Qazqr3S+DNGjl8hGT+0NRD4e6bGcKeoQfrzXXeH9CsPAvhS00+DVY59S1PJgVlHm+UMb/lB4J6c+9aFlp9ho95FefY5YbthgKo8yRs9fwrK6uWkdL4O8Lw6fcWE86K7wwfIvVY1Gdp9sZP1Jrq2jS8WP7TIk7yOGjtY25jAz9892PXA4FcV4k8XXVnY6da2cEkEckRlubiYcgBsABe59s1asWl0/TJL+3idzIuY7ibO6U9Aqj0BOSR14HaofdhZ7o7nUPENlYw7rmRLZkQiOPIZ5Gxxx/ngVjaLe3moW8recYzcMQ90xH7uIY3EenHAx/WuftvB8t9etNd3JN1JtWWfnauR0Uds1teIo7mLSTpekJGWt1EKlzzI+Tz7881m4p7FxlYpahM3iLxdouh6bFJ9naKZ2bqBEuOp7kkdfaq3juP7L4gheFjAlhbkI38Kk/dB9uCT7tXU2NxB8P/D8OZkkvoISkmoS8BnbhsD+6oJ49q8+8Ote/ELUmEs7R6bJKZWkZdhaNcAEjsT29N1Q9jaEtfIZ8MbNm1mbXTFIhIQ3Ucx4Z+2M+oANdrp9qLjXbO3kRZZYWeSU9QsZbhDnvzn8as3ukC+0u5SxcW0di6l9hOG+ZQxPrxxW14f0OCfWl1Bn82yiXznUDCyTknAYnqBgcfWla+pq6i2I9W8rQtLsdESXy0tLc3eo3LniLIyV/AYAHqa8ZvPFg8YeIZZQn2bTbWMxwrkHKkk5J7n3rrte8SSa5b31mj70kgkmmkkXJlmRhuXrxxnGegBrzLVNSl0PTmS0jt0kmI3iOLcyZ6Dkn6/lWMo3OqjLlV2b0NjJPbkxtuY5Hpiux8FWDXPg57+Rl3w3Igk9w6lV/DK/rWF4fsf7P8OJqNyrSQyQBY0z8zyt90Z+mSfaui8O3EGi6HcebMZ7meWNltI26Lkgkj1Bwa51HXU9GVRSjo9SW68O23lvNcyeQUUySAvtUY6KecelYMOi6feP9otriSbVp1AhtLMFoycgAE9/w/Ot7xJNKvg2OaO3bUWuJXjZY22nagzkcfSp/Bclj8N/DkOotCltrN6oNvDcyeZIvo3rwMnAwM4rWMNLnJKs7+ZQvtL1mO4lg1CBJLmCQxiGAARxYAB+pByCfUVneItVVfDNzpNmGYSJ/pV1jBc4yEQ9QoPU9yPQVsa/t1XaPtkcEVvGquHYjLn5iSAOclqmt/CK3emMWfIaLcGVT6gZGcce/vWfLrodMZxjC9QzrSKHWPDei3fnq15b6bAk+4/ebcVOT2IAU1a8P6GviTUpN6RrBLIJ7u5DE/uo0ACr6DAJ9yantdEbxF4IudOFsunm7to3hA++GBGGY9sDJqiviBbPw+2k2LiGUFILqaTOV8tMGMntzyfqK25HZtnG6t5csNiIeNre11Q3VtFHbxtcBIVfhVjLYKj3IOPxrsrrUw2tafZzWk0F7Dp95ZvayJgsw37OR/vjn2rwG+W+1nXrbTrODyo/NRVaTgdclsD8T+lfQOhqlnDeXlxem5ntSkN1dSKchWGdq5Pc9Tz1FVTprqZ4ifLaxT8Ksuj+E49DlvZJWjRpZJ1z+8kUbhGp7jPHv9KTS9LvEtrNLecozXIuG81SCxODgnPfP61rXPhtNS0XTb9p4YQ4kdMHPls8mNx9SEQ4+pqa98RLpMljFckC6MkCQzbMJOGC/MPRgD0NauOuhze0te27M7xNePcajrdtvkurqxle6EaLtVIhKXYk4+YscL9BitzStcEOjWV6UZHWT7BcbB95ZCpH44NcN4ymurLSH1KCQtcXsrxSANyYdyhfx3bvwFdX4FVYbvVopD5ts9032c9jMihUI5/vA0PXUy2iUdburjRfCOkWqhTcX17KkZcYCxtgNx68ke2av6fYotk0zSfZLWEFBG/DPGh6g5wRhR+BqfWtPj1CPRbaacLcxW804Zjklv4wB6gKTWdpN8mpeINVtbjdJZ/ZTZ5b5vmePcefUAr+dWjKUrrQ7O8t4vGGnrLL5lpazy4lt4ztPAOAceoKn6GuZvrIRfCXxKioqXbLFb+SmAqF5FXgduKZf61caLfRWSxtLYeQslwIzg+czoigd+Of1rX8bW8UPhPUbBbdYJ9Q1dSFTIMionDEZ6Zx+VaJnOcatvJq1xYW8DL9msdQjWVlPEoaIg5x1wyj8q841XVrG10PVIriQpbT3DWbvtPyAnl/fkqPxrtvCWtxTeIr3T2mjSe51aJbePs6RQuztj055rzP4zWIttPTRGdWFmv2l2UYEpYlg59eSf0quXXQ0v0Zsaoz674VstMtPMjvbW8WWNwMEInL/htGK7nQ7e301RqkcyfZpEJ8vodzOBkfgpH41xHglmvPCvhjVBER51lNBKxPLq42/mOefYVzWq6pq2jf2Np/nmO006MyS5IO0Fy5Levy8fnU3togtfc1tQmvry4v9Qmh+x6jcSPAwjUkNGQQGB9cHFea2OgW0etTSW8PywxC3Cr/AM9QGZT9SSK6q11aO/vL650+IwvHJG0gkP7pwWySvplT0qPW7Wx8P32m6jcTtDZy6g8+VGS7YIB/pU3szZaI7HWNHuodI8L6RJKJLm3UT3fmKBGrZySSOw9PesjVGlk8ZyWkt5CBcujtCoO0pkHcB9VH510jX/8Abli02fKiUht8mASDzmuP0vUIrz4i3LfLcKlusKP2yDnGfrisLvmaRoorlTkdNqmnX0PinTkSXzri5YtuUEDbnk/ka6m7sxp7QBYxNOJUTIPRSfm/SoZZhBfaGsnM0GS0i9cHJbPtzj8qi1C6FzeXdxuKB2LDnpXNKVzthF7F7xTP9nmeKEBwVO0/r/SqXhm4Gh6arXAaW9mfKQ5+6Cc5NT65qUVrYtqX7uWRoRHbxMM72I64/HNVND0m7sdPiubwq0zrksTk8+1ZT0VzWn2OlhuytvNJcvuk5JPrWbBebIbi6uDuUvhVPYY6D8ajupt2kyFSfm79zmrS6K1wsW5t0S4JX9ax5m9EacqjuRaalxqN8AF8tVXB28DH0ret1VbqSOEFsfKzfT/9dLZQrAohj5mYH61oxx22h2/zHfIRk4P3jQ7tbiur2RS1K9i0fTZsLumZSNw6jPpWZ4N8N3GqM17PHtgQ7tr9/rWja2n9oSmecYDHhewre+3LZWJgiwGbhvpUxceq0KlfZbsxL6xhuLpnkwFGQq9hWXd6alxMoTETD+JOCK3nUNEZCv3Rk5qrY2TTxtK3yknPSsneTubRSirMih0O4RVZNR/CTk1ZbRxP81xK0xH8I4Bp8KZY85ApzRytnYKV/IfK7kTWptGUhcRH9K0I5kh2liXHoDVVmZVEMpDFxiolX7O3lP8AeH3T6ik2UlfRmtJceZjZHtqpdZj5JyafDuVevFVLwvI2FzuzSu2FkmOt5irgkj0qVo916jgcYPNUo7VoZF3N3q/DLuuBH2xmmuzG+6LEakMWc5AqncTGRuOF9K0ZG/dkdB+tVGjEg461dkXDzKSja5fHNQOpmf71TTMIXIPJqCNtrbiMCo0NtyKa3xEeKzo4yWJNbd0waHA9KwJPNRm4xVWKiuYrXEvl5GK5Px3qiWOjzO3BK10rhvMOa8h+N2vC3szADgnjrWkUVLTY+cfF14bzUppD/erpvgP4AHjzxxa20iboIyGfHsa4nUpDJNnrmvr39iHwOy2t3q00P+sbajGvqMso+1qxTWh83mVVUqT7s+ptG0+z8J+G1igRYYYIscewrC+E/hl/GHi+58RXql4VYpbg9APWr/jqSSa2t9HtTme8YL8vUL3P5V6/8PPCsWgaLbwImNqgV9jjKnsqdluz4ejH21W72X5nV6darDGPlxirzfKBgURr6U9h6cV8xvqeu9SFmz2qNl79BT2+XimMxNBI3bSFMjmpFPtikbpxQBRkXDGomJXqKtyqBzVaQH0oAqznctZtxD8prWdapXEe5TQBg3cIwx6+lfM37U3w4h8SeG5rpYiZYxngV9SzRY9DXLeKtDi1jTbiCRAwdSKta+6xb6H4peJNJfTdSmhZcbWNZFfQH7TXw3l8L+KLp1iKxFyQ2OK8BkG04rm20ZpTk2rPdELdKOmfWnke9NPFM1Cg8Uv501ulAWsG6k7gjp0pdozzilx+VArht60uNvXkUgP40q8HBoG+4mO9NHb+dO4554ooBCcc0pb0pOT1FHb1oCyYuB2/nRSL0pQPwoDRD196T6Uznk07dQFh27vSbvzpN1Nbp60BYXnnmmUbx60u7nNBVhT0pwYLTRmg89iKDP1F6UnrgU7tjFIfYUBfsNx3pMnNPbG000LmgafcC2O3FAPoKOPWjaeuaA0DI5znFHBo/Gm460BZMU9TQrCjHak5oHpbUTj60vXBzS/rR7YxQTa4bR60hzSjuKbQUrijvxSUUdRxQAv40lHanUAM9zTfbFObHUUmetAmC0YxzQBml/GgtbCH3oajPSnUEjQefxp3H0NN6c07rzQJ2uJxt9DRt9KWk5NA2haX+GkHWl3cUCuHbApvrSj0pueaB+ouA2fU02n7vrSduKAsBX3ptKc9cUlAC7aaVwD2pfenduKB+hHg0c/hTj603p05oE9BdtNp2BR/FQVcbRgU7im0E3XUhLAUE59aMbqRQaA+EMc55pfXI4pSM0feoK3D6c03HPNPHvSnFAthvXikHsKc1NUdKA03FpdvTNLzn2pCB0oEO/DmjnFNCjPHNOoATJ9qfR19qTaaB3QlKuRRto/CgQHNLSL0o/lQDA/rS0UUBfUKKKKAdx3FNoooF5hTvam0UA30Cn0yiga0QU7t6U2lXrQA7tiik70tACbaWijoKB6IKKXikb9KB6C7aRflopfu0DHUU0N68Um49OtArjvUd6XHemj170/8aCROc9aB0PY0EbcUu6ga3E46Glwe/FHNH40CD9aPwpBn8aVulACH35pF7kDFLk0nPFAaXuLRtyDRzmigrQMe3FLj8aWk2496CLCDqaD6UvAPrQfl7UBbsA/SlfvSD7vNLQaCfhRj86G+uKUe1BAnQ9cUrdKTigkcUFaBt5zSUd+KDn6ign0CnH1pvHFA60AmAHWl2n0pDx7Uv1oD0Eo9qVulB9aB+o04J604f/qpfrxTfegSF/Cj8KPwpf4c0FiN0pfwxRuznuaOmaCBdx6CpIpmhYMhKsDkEVFQueOaAPSvC/xi1vw/5JtzCJ44/JS6lj8x40zkhc8D617h8MfGX/CVXBl1K8uNSlY8KMxtnHQEH+VfMHhTQrjxNrdpp9rgzTOFUE4619N+ERo3gPV4dMsXh1DWYIzE8yEFIWPDNu6A543eg4rOSXTc1i2fQWk6NYXFxHKVWF1GC0hL7BjkDPfsPTNdHH4dWaae+vbpVtYgpWBCflRRkLjoBXOeBJLK506KOPbdpEwDTxKRE7f7GeW+tdNrGrR3Fq9pFEI4IpA0i4++3Tn1xXLza2N5U3bmRFFcJPILy0lVWbKW6SDCRgjlsdWY9jWfrHiiDwvG9xJlpoWMcbO2dzeoA7k8D8T05qq0l/HrAUtb2+mxx5LFcMHwcKPXtXKX1hZ3rvcajqH2hIDtkkQlhGcZ8pf70h9aZly66lH+1dR8Z2Znuxiz+07lQn5GAyCqjuB3P/6q73TrG3t7Vba3uFtUmUNO+7nC8hQB0ySK5m2hsby1jJBWwdvJtLVcqWK8seP4VHJ9/c0um6s83iS3torfybTZ5ioqYwFYBQfc5yfpSUebcpya0Ov1W+uzoLQWKJDZ+aBMzsQ7hRkuxHbk8D2rbg8QbtBivuI40gkS2s1UhWZV4GB74yfeuZ8eata+HdGs7e4YT3V8WaO3U8yEsRj6DAzVzRJryTQbOK/KhpI2kWNBtURKCQAO3yjNKS0EpWOUv9UawWwc6cLZvKLXKMc/vpUPmZHpt2kZPeuWsvCOof2vp+jzJ56rP9rmmb+JTkAsfT5T+tdLD5vjGyuLyxh/4/7xbkqediMQPwATH5VR+Lmvf2h4hvdF0u5WyMIijuJo8/vlHz+UWHThvxo5Vt1NuaV/dNXxFdJcXXh1dHKXFksErwyjP7xg+1pAOgzs49gKrNNceHtHurkBftK4t/m5wzLvz9QKqeGdSW10PS7qYbYraCWHftyf9awOB64fP4VyeueMtWuPLsUtvttxf3RlXz4937vOBjoe36Vm6bkdEaqi7Hr2vWsdnoHh9ndjbrpqTPEnJe4d2/dnHrgZ7gCuL1jxFdPeXF3qUUJ1NFKxxKnyxnHcZ6D+7+fvveO/EEGkw6bPe3EdpF5DCCONdu/y024Xryz4HsM1w/hmU3UyapNEZ7dRu28HzJCTtX8SM/QGs3F9jWlUUryky9D4mvdDtbWxSRJ76ZhPctIm5g7cRpjpnBJ/4EPSvWPDkl3NoGoySma7nhiMQRMkzyHGY8+m7A/CvP8Awv4I1DxB4iYiF5b26naee6YYjhUY3SkngKuOPU+wr1STxbpfhXQZ5NBkEltan7Lby4z5rfxOpP3sdS35VSjZruRWrKUbRMs6hN4WjbRZiq+JLyENfXe7MenqVwIl/wBrGSfSvDZ76LVvE11pGnCSTTI2Z36t5s6KAoPoHIBIPpzXX6zr+nWl9NcPHLqOragi74RJvkiYkbRtHrkE+3FVZr+azuLTwzokarqbR+deMwUCEdWaTHfuSegrS1kYRk0zNtbPU/D6wK2oW6zeWRggE7jgYXuSSR04r1K31BIdVHhm5vZLx9UtVYM0exIiV3AFgOSWU9PSvIYtY0/Vtejv0/f2GjS71uWB/wBIYDLyuT2BwFXpXqfg37N4w1zR9filVk0+F7AqTkNKrli/uFRzzSirasU5t7nomvQpOYdPhgLtawQsyLwqNLIFA57Bcn8arrDaK+tGZPNtLTUYwg6kJ5Gdw9ACmaw7XxdJ4q8LeKvElhbsWhtrm0iUAkS87o3HrtHy8d6rafrkuqfDq9vod8U+o2lo0uCPlHyxt/Nv1rSzbuYXaRjaPcXHiizS+kH+iBxMLduoUJlF/n2611a6XcrqGjaOHFra6Xi91O45VfOb5hGD644/4EfSsfwrqMFrp2o6hZFZbZgkdo0gIRWXILY7gAZ9MmobmG7umu4jK7/aGWeSeT7scaqN7H3PP5ZosrkuXQ66MtqXiaO5QLFBuK2jlshoSpaVhz06j8a53zVt9W8QwW7LBHDbFUKOCzu7Luc+/wDCP9yr2j65FZaBa3kMCm7lAisoWODDal85PozYL/QCpLXRhLbRXSLHHNqlz57ux4ihhDby3sSc/XFNIjXYffQNqGradAWLyP8A6a0KMAfLXbhfpu3HmoPib4wC6lpUaBpYbcs0/k5LPtXcxGO24qM+lVbi+GnW19rTuqzw2UsUSj5WMXmBj+SbjXG6hePoEdhd3Ui3ltJodxfujLgyBt2wDnjhQPxqrdQW5lfC24Gn6Pd+IdR/0i9ha8kRVOQ8kiFQin6tjPtUnjDUP+Ep+HMmqy26/a2jht5UxhvM3cqD26GuevrhLO38Pw2nmQafcWb3cEBGGiLEfI2OpGCM10Ph+2u9W0HTx5TLavcn7Xb4w2ByHHvSvrc0lFpXZp6LHY6Houkx3NxssLewjdUlIUbioyg/E/qa5zxRHGtrf3sPlNHeOke1XDMQ+FP4YrV+KGj3d82nafp/77TEClnxjkAAnP58VXvLe3HibTNMiC7HIHTOQiglvz4/CsJS1N6cbRv1Oe/s2Sz8PiC3RWmLiQr0ycjGfoMVV+I1mZtE02weMs8E0TysoPyjIL4/WuynjNnqklmoUxyfvC3cAYGPxJP5VV8VaaFbf96AxNub0O3jNZ+0s9DZQUkZ+gzNrGkzQqM2p3INowWHaqfh3w7D4fv22xsyLEQZfV6taLqCWzGKwjxAoUhm6E4AJ/Sul0/RbmezeZmQWbkyCR259cACsZNtuxtH3NCT7c39i3l3JtefyvKTcR+J/KmeHtPlvWW8vJMwRj5Y0GFz7+tM0+1GqRSx267lDY3HoK63T9NEGj26xqAdoLf1zWdzbW1zJ1yaCZomkX93HgLxjn1q/dXyXljGsILH2pzWB1i8CAfLFwWxx0rRkjhsZGjBGFXtXO9dzeOlrGNHZs9rBFMuxd4JXucdq6X5pIoo41WMMcKM5P1rIt5Gu5Ihgqg+Yn1rdtWDQSyHH7r7uKUXrYU43JobeDT2kdCZZCMFietU/LkvJ/MdcqD07CltWkmzk9+K1f3cMKDdyBlql+8NLk9StcMkSoMbR6U2SN7ySNYxkYqmty15dk4+QVtx4tovMQ7XIwB7VKi3qXflILzTv9GA34AIz3zUPmHyiOgFLM0s7D5iM0xrcoNrNk96L32RtBdyP7UixsFQlj7VPbTEr8wwe9JHHsGMgVGz/NgHg0mu5toN1CJp1RofvqwPFLdQ7RDK7jeCBtHvVnmOPKH6mqMjIuI2J3Mchj65otYybZYnuGhRRjg9AKfbmM52ncx5zViO186EAjIxVKUC1bHAzWVmtQ+LRD7/AOWHcOTS6WGhXzJOrHgmrSxpJYSs2CcZ/SpbeMNCu4ZFatdSdV7rFuI/MhDDpWe0jw5yOOtaxiPljA4qncW+9W7cYoeppB9znmnaeYt2NWcq2BTnsvJk6ZFXbGzDZYj8KiNr2OpySWhmMrCQ4Bxiont2myR0rea1TeSy8VSkYRswHC1exKl2OU8Ruul6e0zcYBNfJXxT8SnVtSk+fIVulfSHxc8RR2WlSxhsHGMV8f6/Mbi6dic5JNdFNXZLbtdlfw74dn8UeI7Owt0Z3mkA+Uds1+m3wx8I2Xw58EWtuFVDHDucgY5xXx7+xz4PXXPG09/JHvS1HGema+yPGEsuoXFnoNox824YeZjjCDrX6FlVGMKPtHu/yPgM2xDdXlWy/M2Phjo0nirxBNr065t1bZbg/wB31r3y1thGq44rnPA/h+LQ9Ht7aNAoVQK66NQq1y4ut7SbObD0/Zw13e40ewxTWwx5HFSNUbVxnSRPioywqRvpUcnNBAm7607AI4pm6nKc0AIV3dRVaSPDe1XNoqCVeeBmgCnMox0qlIpIINX36+9QSx5BxQBkXMe04zWfc24IrYuF/Os6aP15oA+Sf2v/AIYrrGgyahFEC6Kckde9fmtrFi1jfSxFSCrdPSv2u+IHh6PxB4cu7aRdwZCP0r8m/jx4Hk8K+KrpQjKm88/jU1FqpDvaSfc8lIpOOlOK4PPNH4VBuNzzxQ31oo2j60C3AL3ox+FL+tG7n1oKewc8+tC8nrzRzTqCWIVptLgk5zQfegFqJ/Kk2+9LjHNHP1oGA96RT+Bp2T0pg60AP7H1pP0o3YoGWyKAD9KX8aTHtmjg9sUC5hOKQdad68U3HrxQNWDPbNG45o2474pSM0Ei9aKaPY4pf4qBpCnuKABik29aXn8aAsN2/NzS7fSj884o9+lAX6DdpoopN1AxU7UUo4xk04deooIaGUfe7U44zgUueMUFjMfjSN1pevaigNhtHejGOetL/FQK76CnPak/lSep96U55oI1G9fak9aX04ppFBQD73Siil/nQULjj3pOaSn0FaCdaPek4o/WgmXcdSc0gB5pR+dAbjafn16U3n8KP1oHpYVqTkCkpd1BKSEp3pTaUcdaAsKeeaa2RS5PbpRk0B5CU7kD0o60h9KC7CUm38aO9HNBDFB4xRRRQNbBS/nSUUCRW5xTlpuOPelX7vSgvoO6ikH603b70ueKCdEFLweaT3AzTlHPTHegrQTbjORSU7iloJE+tLQMUHrQUwo/gpPWloIV73AdaVaAOc4pVx6UFWW4UnFKO9FA9AobjtRnFFBLQinilpN1LQNJIdupG60lFBQUUD1ooIE/ipeOaTHNC0ALRRRQF0FKvWkoAoE9R3tRzR60c0DSsKBijpRRQJ2QJ0NGR2pPxpFz3oGLu9qM9ulKOKXB9aA1sO2/Wmn160lKTnPFAWEXIJp460nUUfhQC8xe/NL/ACpKMmgejBm9qT73FL7Un8RoEL0FGd1HPvS+9BVhKD1pQMUzHXigli/xGnDnApOcUDH0NADvr1o6c0m6j8aA5Q/nR70lHU0DWgvXqeaPxpKdQIB93mim5P4U6gpCH16Cg4NKec5o28Y/rQQ1qN5z7UZ7Uo44pCD+NAx38XNN78UuB2GKNvNAraCH16fWigLRu64P40DFHalPfjimn1pd1AuonHfrR9RRjJ9KMfhQMMGl7DNL06UnP4UAGO+KXPtRSE8igNBc+9H15pcbj0zU0FnNMcIhI+lAPQtaPrE2i3Xn2+FlClQ393Ixke9emeAdYtvDuki+1q7U2csnmJbQkNNM309PduB71wOn+DdQvmGy3YA+1dvoPwZ1bUGQvE5X+6QamUomftopn1L8H/iIuraTJqGwQ8mCztgQAgGNze55Hzep9q9DhvoobF53haZsHZGvVmPQY+teR/DH4b3HhOwMs6sq4wA3avVdLuEGxwrOitn5e/tXk1JOEz6KhFVKPma1j4bebw/nVZDZ3czmR/MYZjjHIQehJ/Gsw+Ebb/R9y7oYQdij5cZ54HqfXrXQNqMusLm4X5YxkAjhR71VnvBNH5Ql2k9GwR+VWqpzfV5HO3EaSzS/uktHCC0hb7qQIRyFHuM9PWm+VJpWo2wtlJhjtxG0xH3skt/U9a0G0uVpgIh5m75iuM81ZutQhsXW2v5Gt3ZC0VuPmZgMDgdvxraFVSMalJw3K+reDZNa17Tb+6UvbWsYJfdwqnO4D881pPeQSXtzes7RW2n2TxpGfugONvX/AHSBWnY+IryPTRPc+XFsRUjtyoO5cckkjk9P1rynxLrU2r2l7arbXC20jKnnyZAl+YNgemAtXrI543O30ebT4vCFxd6OrW9rZukhVfvOFDEr9Mqv515d4lZbjxF4k1BohBdX9yby2SQ4Cxpb424+mTXVaXrx8O+AZUktGkvHuYyIgQB5DNsJP4nPvipvEnh+21HXLSC43yy3lpcgSLHlY1jXb19cbTVK24axZwfwxur7WPBGr2YkR57aRJwki54bBIU9s4qBPFUHh/WdU1PUoT9ptrVUhj3qfJQA5PfDM5AA+prs20XTvh/4W+2WxkN9OQGEhA3xgDPy+27NfPFrpmq+KPGRlHmGwmnAd8nYQGB+b6UormbZS8j1H4lalZ+IP+ETsVidrfTrMiWWW42pCSiOxfjk4Yf5NXfBhTxIbyfVLltG8D6OokWaMbGuVCguc9fmJA9s1yXxCktZPEd3BeXxFlFdXExhjHMn3VVfxCgfQU4tJ4m0XT7dt9pY3MHmGGQ/KPLX5FAHbcO/JJzTcbIcdVqeheN/jPrHiq8Gh2M0PhzQpvLdPIUxtPkDYsr5ztxxt4HBzWjdX0+s6fJcWgRLbTE+wW0kp2RsWIMkzZ4xkdPoK81aGFrTwzNdWJvLaeKWC+52+WUbenPb5WA/Cqer/EC51bwu1/cNHZ29vctHZWUfEZIHDkZyxGe/fHpU2t8Iuh1Ok6tofhu+1KLTJDqPiW3dWvdZmcne7k7lQHso7+orkNc8bXP9k3dhbW0dlLfOWvL4NiSSHdwuey9ScdeB7Vj+CdJXXjeTlnWOCB3Rc4aVUVnkJ9STWdHdf2tMvnyCGPnyrfYWLYxtU49KvlHs9T0v4W6hZS6aNKv4XeyuI7qNGyFDMyc7uO2AR7qPWu48B+HNQ+H/AIXvtJkl8y48j99dIPkzM235c9xGu4457Vwfgrw/PNbxXgYpY2dwEurhF2xqWBG0Z79vxr0XTvGj6jpen6Zel9TC2+9WjOJIN5wgbsx2nv8A0pbEyvfQ6/wDqyHS9RsoIlstGjha0tJXb77bCEbPqzkn/wDVT/hG0tx8L9YS6meW9ghKztOADvZ9wGO3RuO2a5KOze+0+1m0rWLO8tbG4hMVo2Y3j2tySvbJzz0ruGuf+EN1K50zTIPMtrgGVgDgS72y5yevXj0wMUegmO0GI6X4VjfXJmFw0okeziUZRS+Aqj+EKNo/AmuL8WeIPtGo3F1eytb+GQiCKO3Y7rwv0GR1HbHvWj4p8S6fpOsR6beSNHJs+zQ3DHKhH4XI+uDXJQC6vluYZgLmx0vdfWjR4IIjVv3Z+rAY461HmEVYrXHjW6uvixJ558mwstxEIyPKRUXepI74UjPtXt+lynV/COn2VpJ5sr2P2wpuDMsO/fzjnkkD/gPPWvlD4fwancbbjUYZBLcRypcPKMDLKVYknsNxr3fwf5NnrVnBp115bRabukkDEOUUnj2Bz06VTelhtNsi8Y6bea0mlWasyLK2y43fwrw5B7jIBz9Kwpr6DxFo9oIJmu1tjNHaTFt26zJGwZ77SCD6Yrp/EF1ofjTQdSubDXl8LeIJopLC2S/I8idyCnyuR8rEH/x78vP/AAn4dufAmi3nh7UbNE1O32/x/wDLNhwoI7EjOaV9GNeZoWOmx+JNUhSLDHYuBu4jhVsfhwK6rQ9agutUnvuLaJ5fJii6AENgH6nH61ymm6lbWcd49l+6nK+WY3HzDg8Z7jmsPWNUl0TRNM0+y/ezzXCziZhyPmJNYX7HVy8251N5qCW/irXCl8I7dZuRzsQkDjHqeBV3w1DanxYLq+m8iTbhfMHBGMDaeh61yeofZ5tXt7QKYo79lvJlU/xAYAPpz/Kuv1DUxb+dayQxukUaJ85BPJ6D0xzUy31CMHbQztJsU1bxFr+o3F+Sq3qwxIo42gZP6kfnXTapLDdTKsaBrZrhUlUjqM84/WuY0t4o5Y1hQRxSS72AGM9B/Stu7xZTWyRne+5pGx34/wDr1zSl2OmMbaEHiLTYdNs5Fs1LeY3DYAOM9K1tK0WbVNNFvI/kLNhFRWxtB65NNt4W1LYZxhSS5HYY5/nirn25LeZFZwqbc4rOUrItK7udBdeG9P8ABKx2FjcJezSIJJHjOUjyMYz3P+FZ8N0baxNlCfMuXOV3fqap3GpTXUyPZxtLuXa0nZea1rCGHS7VGc+bdHktUt8z5i4rSxJbq2m2ITdmT1zyfU1lyRtsaSUlix4UelWZDJfzFWyB1J9B6UpbzpkhQfKvBrmlLsdMYvdktqAtmZiNvGEH4VraXbk6W8TjdLIN3/1qrW9h5kqq5+QHJArUmmECkx/K3rQn1E730Kwt1sADJ9/svpWZqMzycK/DHJp7ySSudxz3zUaWpuZdzHA9KV1YtLXUs2KLDb4HLHnJrQ4ESuTuyKzb+QW8AXpngYq7Yx/ao9mcKqgdaFLoVy9SS13SP8vXsajlYpIRgl+9WlmW3wkYGehNVZnCzbjwG609kVHfUYsLScMefrTltWhXL49hU8cyFTIpzinLJ9pYZORUFuTKyyNtC9qiuLYSbc9Qc1oNthjLEjb3qtDJ/aDMsanaOS2OBU8rejIbQ6PUDCojx261E0LX0e/OFzwfWqV2wEyW8fzMPvNW9bOv2QALtHQU49h6x1RXX93auuc4H9KtxuPIjHrUV1saEKoyzECrIjSNVUL0peTJ3dxVyvHQU1kyeCanRd+A3SoZJBH0FNFIgkgEhANK22DCLwWqVcsu48VFcR7SHbk9qPQ1j2JbiJY8AMCSOlYmtzx2Fq7nrirz3WzJbt0Nec/EDxaLWGSMcZGASa0NVFvQ8P8Ai94gk1C/eENlQcYrxHVPlkxnBr0fxZdG4upJCSTXLeG/Cdz4x8RW9jboXMkg3fTPNejhqbnJJHPiKipRbfQ+s/2M/D6eGvAN9rtymz7Q25WPcYr6F+FOhy+IPEEuuXK7txxHnstct4f8GLoXgvR/D8ChVVV8zHBP/wCuvf8AwBoKaZpcSgAYFffTksPh1TW5+cSvWr8z2Wp1dvbrHGABgipdvenKvy9elH1rwnqzuI2qNl/CpWpjcmgCBvlqNqlbnNQ8+9BAzjrjml3baDkdqPTjrQAu72oZQRTlU0n3QaAKsq1Xarco3VXZTz2oAozIMVm3Ee7oK2ZV+U8VQljG3OKCTCuo96shGcjFfEH7aHwv82GTU4IeDySB3r7ruI+emK83+L/gqLxh4bubZ03ll4474qrcysO11Y/GC8t2t5nUggg1X/lXr3xf+FV94a1y5VIH2BjnAryea3kgYh1IPvXOmaQmuu5Hx+NH04opONtM1G0c59KKTk9PxoAAfejG33NHO71pVHJ45oJHLQ1Ic0lAJW1BvSl7YxSt19aRRz7UFCEd6QrxxS0u2gPQYRxTl4FP5J9KZQLXYM9/aihVoIoDlA4ApN3uKXv0ooDlsMpe/rSY9aKC7C7uOlBJ4NH1/WlPSgh76B29aQ5+lLzSfpQPUOi0o+tHNNoEgY80oOKT9KU9aCr9AH5d6kyKi57Uo+lAhffNJu7CkPFGSBx0oBoP50jUfepR9aBvQKbTqbkUCA9OtFAGad9OKAGcmm7SOakPHSmnmgBtFFL/ADoKQlFL9aB7UEiUUUUAPplKOeKF4zmgHoHFLkc5NI1HGaBXbA/LRn3obrSUBsL7UlIOlL9KB2YUv50lJzx2oC3cctJRRQAH8qTj0NL9KQjvQCFo6ik79KbQA+lYU0dKX60FWK46HFH0oAxSduKCXcXPsKOe4zS/we9H1oARQF+lPAzRRQAUHrRSEbqCtegLS0U6gn1G0vpzmjB60mTQJLXQAcU6iigr1Ck/hpaQ4oB+QlLupaQ9RQOwnH1p2M4puTS5z/jQTzXFopOaPTNBYtFH8qB3oFcTvzS0UUE3BO1L+NJSr1oKQvbmkHy0lL/KgkXr/WloooAKCB+FFL+FBW4lC80p+bmk/HNBKF3UpxjIPNJ0zRjr2oAdRSbfXpS0FITI+lBbrgUtNx19aCdQ3Ffr6UuAeaP0paAXmFFL+lHX2/CgBKAcUDrSrjvQAmTmk9T1paKB+Qi/NwRSkEd6CMU4dKBDfbNG760nrTuo6YoAPSmsQM07ilPtQAzilAzShduc9Kaue4oBaC0o6daPWkyaCtRc80vbmk20etAbhz2FIRuPSl3dKM9aCOotNp1J/KgYnP8AkUu3il4zmjnPWgBv0FLyR0pR+dIFyOP5UFdAXpSVJHG0jBVBJ9hWnY+Gb3UGAjhY574pXS3IclFasyRnd605VZjwK9L8P/BfU9UZd0Mhz2Ar1/wf+y1eXuzdbNj/AGlxUc93aKuZ+0v8KufMlnod3esBHCzZ6cV1Oj/CvVdSZcQMFPfbX3F4Q/ZTt7QI1wqgj0FeweHfgjo2kqn+jqzDuQDV8k3voSo1Jb6HwT4Y/Zr1DUGUtbOw/wB017J4T/ZQcbDPAF+or7KsfCtnYACOBFHstasGnRx4woA+lP2ceupp7GL+J3PAfDf7NumaaEMke9voK9H0z4ZaTpMI22sYx7V6DHar6VU1QiOI9s1aaXwqxoko7I858V6LANJuRHENoHSvFlaexk3QMwXPKV9KXml/bNOlUjO5TXgmrWP2K/miYYAbFePjr3Uj2svlduLJbHWmuLfaWJI6qalW8BYOV5HFZv2TcoaP5TU9pIpYJKNp9a8nmfc97kiaU189xIrg4IGC3aoNK0mObUhNkSnGGduT1qeGOHdjzNo9xT3s4rGSGQS4V2AJFdFOo09zgq0YyTYnjC7VQsURR44flXPHTv8A59a5+xhD26B0Eu5t2CMrWjdWcTM00/74bv8AV9jz1NVLhrqN1khCxAjjHRR6ivQjLmPHlTcCn/Zd/qtxdm6hWJrgKkUa/wAKqwYfjkCuksr2LwbpdnpOqXUcut3xlkhhfkqhYncR2zkflWXputapY6hBKHa7mhWSVQwB5I2jHHqf0rBvvD7za9Nrt5dKNUkYSO0zlxkY/pWt9LMw5XJmbrV9YXQ0+Z7sXoWyundpGxufeOcdgPLwBXEeC9WupGljtBGscDh5mZshoc8kj+IAdq6HxlpdpL4mN0lv9pa4hLRwKcIASdx9MZJrlrq1nsVeNLJ4fMUqTAuOPTIoc1saqm2r7EWqf2F4q1Se7lgnhm81nja3IxIuSSxU10cdy02l20KQKshVmgEiY2L2BI554rBbTdQ0vSQ8MckRlYBpNvKRjqc9sn+tW/CeuaZDfXFzqsVw628ZZNkuU2j1/Si/MLlaVy1Yx6rd6XrWnXa21gtx89m5YnM4HGPXKkjHvXmkmh3Jmi0w25kmd9wmmyS3rgdhXQ+IfiA+u3xvGiSyt0cvDDn5l54wM8n3rKutY1DxhdpcTzGO5tVJijVcGRTyQSDye/50+a2grNO5b1SZPDGteF9OikxNGHkvSnAKyEAJ/wB8jP41fGn6N4V0v7JcyTX+tW1ziNYcKNrE4JY9QQR09ayNH0O6upptb1HlhkRLIPvEDr/uqP6VaOqWcOlw61OTLqHNrEO8gGcye2FIUe5p8yJ5bWOpt/GFtcXGnadqRZNJt7iIx2tsQkbS7hjPryetbPxT1OXTdfGg+HZv7PSaU/bLiMZZkVcYUnkDr+RrybwrrtxqXiaKIxRrDJMuGZdxiAPbPevUtVSG817ULu5uVtredjcvK4JEVmhyQP8AacgAfWjQrltqb2kaPFp1rZWRZXkvJUMULElto24Zs9eea7u3nhtXuNQuZ1mvLVWtFKt3YkgEf7ufyFeN/D3xTceKPHUms3cAt4laRlt88RqwARf+AgLV74oeJryaGew0pmgjtpYwzx/ek3A7m+nH5UN9DNxd7tDtSvLjWPE0MF5Mpe3nY2zKME/NnGc896veJtet9A1EWyNi6v1XYkZ6Bs5B9PmFcYbu4/sZ7x2ENxGNiTv97cepFVLbUodUmt7245mtUCyXDNzKc8fSsXLW7OhRvZI0PDeoX11cTvrl/IIoZN0dkWOH54JHpkZr0rR9UEdvvVvJ1CSAQNIT1jDlzx9OPpXnfi6dLy606awX5rgbpum5WGOCOwPWtfSo5ppo5XkyqLt2j0NTKWlxqN3YqXDpeQtY3w3WsY88yOeFmzn8fStFL5dH8FreMu+UqiY3c7iS35DmsfWLiC4JtIwykSDc395s10t1p66jo/8AZygbXRWTvyo4/rUxncpxtZlfRLiTULcXdygSTZulYDGQO/5VjW92dUuIZXO7zN3lBcgIpP8AOun1bTms9BWyjwDIqhm6ED0/z6Uui+HYrWxgi8rzJPvCRuAo9/r6VJfMpPYGjWC6OpsQzqqpHg8DHSs611iRob+S7kAuZm4Un09K6rUltmsVhVNqRjOPU+tYPhnw2viS/wDPkOyK3fdyPvN2Fc/NzaNnRGmkr9Tq/DWl/Z7C3nuSrtjOwelWdJtZtR1a4up1aKEfLErdMetWYdscyxqv7xsjd6VuWGmsu0MwUkZNZX7F8q3ZcXS4tPghKjcZULsc+5x+gqiunJNeQTSICuGByPpW3OqzXqLGCIY0Cj8BVTV4f3toid2xgfSp0bDpcfJ5bYWIYixgYqSytwswSZty4yuP0p8dmbZowR7CrUcIdpDnLY49qzb6FJdRVt0tbWR2GS3AapYbNLeEOR87cnNWbGxk1BYbeQZ2ZJI71otpsc0wUt+7Qc/4UrWLUraGfHCsce85Bc/pUM0fmZzV68b2+UHiqqoZNz4worF6uyLT6soSRgMFzjPerUUYjXGM1EsLedvxlRVhbgNxjvS9TWxnXxEk0YPQHditXT54zC+1cHHNZ99EVkEg5Ujniks7wGYIPl3Dmmm4str3bGu0I8vzQPlPeqO5byRk67T2rVt5itm1pkO0h+X1BqJdHexJD8SZzzW7i9zGMtbMpSWP7oRxnbk5PNQR6bcoCRKAa0d21stUUl227y4o2dm79qy0L5mVYbOeRgZ5NyLzt7Vf/tZIIzaW8K8jBZelUrmF4+JTljzgGpNN0+WaQTthIh0GOtJSadkLlvqJZaa0sxZU4zyx7mtSbEMeBgHpgVIzm3Q/yp+n2vnPulGSelVoPzZnR/uZkTGWY81ppCfMDHoKsHT0WcPj5sYpzR7W9+lZvQrmT2IpPlGcYqv5IYcjNTuPmBPT0qaTbCmCBzVR13FqVo4VZj/dFNuYwuWPRae0m0fL0rA17Wo7OEgv8w6insaKLvoUtev47eGR92MV89/ETXJNQunSM/Kv5V13jbxk9xI0EByO5zXl+sO+1icljxVJ3Z3Rjyxuzj9QiebKDLSPwPxr6a/Zp+DY0y3TV7+LEz/MN3UCuZ+DHwZfW5o9W1KMmItmOMjr719aafpa6bZwWcKgM2BtWvtcpwyjerNbHxebYy/uRNTw3pP9q6qj7SY48AelexWNslvAqqMcdqwfB+hpp1ijFBuI9K6bjtXViavtJHh0Y8sbsOgprZFPU0jCuE6CNsVGVIqQ+lNbvxVAQyVDt+Yc4qdtp7VXm+VaBMk8v60jxgUkUny+9SNll4oJIsnOKVlNO8v8KTnvzQBAy9e9QOpwTjNW2TdntUUkXGAaAKTLVaaMd6vPGRnvVWZflNAGTeR9eKyLu3E0bKRwRXQXMO5c1nSwkL0pgeL+PPgxpPjDzftMC+ac4bHNfKnxW/ZBntVln0+LzUH90c/lX3/qFnuUsODWQ8ccqlJFDLVPllpJEuMZbo/HLxb8L9U8OXDq9u2FOOlcVNA9uxDqQfTFfsF48+C+h+MLWTfbRpMR95QM18e/F79k2601pp7KEzRjkGMcisZU5R1WqGpTp76o+O+KTbmup8SeA9R0CZ0lgbaD6GuZkjaM4IwRUXubxkpLQjx7YpcY56mlPuKO5zTKDsfpS/hTadkUBbqwb34pFpedtIOOtAkLu6Cj06ik/ip3OKBiZHY80vHvTKULQOyD+LpQw3Cl/SjdjtQLroIeBikpxx60cdMUAM6cdKUflSnrxSY9BigWtgI9+aaFyw7U760DjrQGyDb75pufan5B60lA49mJ29DTcfnTsfhQvSgaVhu38KdtpaMnmgQ3b70u2hm+Xmk/DNAtRfemv1FO47daTbtNAxlOp2BTOaBXuJwR3owNvvS49eaTvzQLW4v5UDH40lFBVgopfaj2oFewetJ260cc80UD1Y0fNxS+tOVcUlBK3GUU/AznNG0c8ZFAPQb15o/nSrzig5FBVxD3zSUUrdaA5r6MT+I0UUUAl2Ezxmj+HmnfhSAUErfUTmj+GlpO3pQULS/hTcilzxQAox3pDxRS/nQVoJRRRQSFFIvSnfjQG5VHpTgvrSUfeoAKco+X0pvPc8U4dOtAW1uB456Uo60xsHFKv60FNDsmimknpS4xQTcXk+1FIF6HOaf+ooATmk+9Ru+tL+FA0gXpS0i9KUd6BCfzo+tLSfyoKYh9adRRQMbjv2pV6UtJj86COobqWkXpRuoLFopPftS0EXCiiigfqFKvWkpwxQQrjacOlHUcUtA+oUhOKWig0CiiigWofWheePWil+7QSL1oH0oGW+lLQAUnUc9KPej9aAE3evSnfQcVH39acxxQCHbutA7jNM3fN6076HI+lAXQv3uvXtS4x7U31p3pQAlFHvQOtBYUu2m+tKPrxQQCkUduBzSDhhk0c0AKOtO55ptL6UBYT3p1Jzzk0cdKADsaTv6U6kI460AJ+hopf50qj8aAG9/Sjn3pwb8BSN0oAP5UfxUfeo/CgBSOOKB9KVefrV200m4vnURRMT9KBt8q1KXpSrG0hwozXf8Ah/4T6pq0iDyGIPtXs3gn9l+91BozJbNjrkio5r6RVzD2vSKufNlj4dvL9gIoWO72ruPD3wZ1PVmXMT/N7V9veCf2W7KyCPcRocY4Ar2Tw98J9I0ZQI7VMjuRV8kn8TsPkqS3dj4j8F/ss3l6yGW2wOPmYV754P8A2XbGxEbXCAkdlr6Rs9Bt7UAJEq/gK0o7VEHC4oUYR8y1Sit9TzvQvhLpOkbdlogI7kc119noVva42RBce1bSwqtLx6c1fM9kaadCmtrtPygCpki59qk7nHSpUjqCRioNuKdHH7cVLs9zTGYR9+frQWK2FU9qxNQkE9wEXsat390+w7en0rKtstKWY55oINCXba2Mjk4Cqa+c/EV/He65dlWz8x6GvZ/iRro0bw3O5baSmB+VfJ3hjxI2oeJriJ3Ll8kZNZYqnzUGdmEqONaMUehW7AqRnHtUrWwmXkfjVBWMM2eSK1opBIgwK+UPrCjbs1vNsl+50DVcmlV4Smdy9qdNbLIvSqDxyWZ4BKenpRexS1L9q0LwkOu85xg1fsXtGyrWyDP1xXPQSFZd4Pyt1q7HcMrArwOvFdFOo4nFXoqXqT6lpF0fPktyp3ps2L97A54/OuVmtWRh9oZl4xtIJINd1DM8kSMpyRwRWdqlnNI4cAH6iu91O55Xs2nocSujNbXC3eGuNy4CYxtHoM9qsXOpNaQ4jtoo5DwDMoOPet+e4EcZVVQz4+VXrBuLiWd5I7pUgQA5aMAfjmlzIqzOPvNJm1aOWa+umunZtqW6DCAD2BxWdN4Tgh06e1twEllX5wOO/A+ldFp97YQ2bxJJtHmN++5bPNXL5YtUt4bdpoLS3Qc3DptJ9yepq7tMm0WrHjzeDotPm/eS+ZJ+YHtVq38PmzkW6CeUU+ZWbt716fc6F4W0u33xtNqN2cHMiFY8+3PSsvVIbiaDfBZKiNwuBhR789afNfqVFdLHBeINQvryz1CbbmZbcBI14CrkDgds5rg5odTWGAXaMSqAIm7hV64/M163a+HppJJYXdnnk5lxzxnP55pLnwal6z4LO+OMYJpuothRpu/McR4LWXSdQtbhoEnZG3iP1+tdVNrX9uIdKa3P2NH82a4LbQWXoo/2R6eua1W03TvDejGBIml1GUbWlU/LCO6j1Y+vQVyguZJpFgiYRovy7VHQf40JtClFN6i6LfTQz3rWyNHCZVCyEYCgYzk+vB4rcmukwwEnmzXKZds8AA4yPy/Wsu40VtPuLWJrgTyXTbkXFdFa6GlxcKEj3ysViSNeoA4yf50czsTyq+pT1ixn+xWdmEKCTkv2Ve9Z2tW9ppcdtY6bGZGBDOzc7mr0288PpHJt+Zwo2gknoB1rnrjQrW3We9ZAZQPkx6dh9Saz5i0l0My1sWit4IfMV7u5TfNIo5RM42+2f5V0FuYdN06aQNmR/kVSeaNOsUgkNzdKIZJogoQ9eBjI9hTtUsxcahaWluhIEW7k8D1JqHJSehdrLUx7eH7XdgdPLGSe5JrtbG1MEMU2OI8Y96i8M+E/KkkGPNcvzI3RRXQ6ktvpsyQW7eeNuPXnv+VLbYTfMU7nUIIWeSSNZpFGdzHgGs7w/eXetfabqVsQFj5YUYUAelVrjTDPZvbxv/pF05O0tzjufyrp7XTf7D0NYwM4UIF/xqHLmLjHl1MDUAYY0ggbzZpOC2M7R9PWuy0vQToWmwwY8u6cbpIz95STkA++MVS8GWsVvqX9ozxLOIGDqpGVLZ4BHpmtPUr6T7fc3U5Z57hvMGfWspNWsaxcpSFt7KO3m81+WXmuh0O2e9Se5kOFJ+T2WszSbVbu0LSN985OOK61VTT9NWFeXmGBg8ioiOTsUrFfNusLyv8A9ap5rNJtQhwMCPJz+FT6X5dorb1/edAO9NuF8gNLv2M36Ur21DWTM28WWa/Ma8iMYJHPJqSOT7PMkPVj1q/YeVbqDJy7fM5z1qpoNh/aniOSaT5Ic5H0qLXZopWWp2enWp/swso2yMcbj196pzMqqYlOQv3m9avaxcPEwjhOY0OMj1rB3FpCTxk1dSS2RFON7yEvl8yMAcCrLWvlaejsRg0kihlXdxUzN59vsJyo6CsVHVs2exQjUmMgDC1XmUQ4wOfarfln7ozikuIdsQJ5P8qlK5XUzfOjkjKOcGs1lMNwGQBgD1HWrE2mhpjI0mB6Vora26W5kB7daqKvuafDqhmj3StcLLI20g8DNdPqObqzFyDnt+nWuDku4432xBifYGtzTtYWG18qXdjaflx37VrGS1TM5wekkRSLJIx2jjuaX7Z9n2qqF5T2FT2uqQTKY1wHzyp7Vo2tpEv7wAbvrXPp3NLlS306VnWebqf4PStGSEbQF4Hf2pwYbuv4ZqSGEyPzwnei/RE7FWG1e6lG7iJecmta1RI9zsQMn5adtTb7L2qlMzOw2/QVb91B8ZaYb5Pl5zUUmEByMmnW+UGM9KlEHmZZug/WotoO3KyqsQkXe3HoKhuMKu5uB71baPcx9KzdamSOMqDjFOxcVdmLrGsiOFljPzCvKfF2vECQGQl+nXpXSeJNYSBZWDexOa8h1rUlu7xxn261LbZ6NOHUqLI91Mzt81X/AAn4dbxf4rtrMLmJCC/FZ0kot4S3tXtP7N/hsNZ3OryJ80zYjJHb1r0sJR9pUSOPHV/Z0/U9k8N6bFpdoiIirDAMDHfFd54L0k6pdLdyr1PHtzXNrbF/LtUHzM2WxXrPhHSRp9goI2nFffSth6Kgt2fnMpOvWbexuRRCJFVelP56U/npSbd38XNeNudIwNjtTgSwpB9OaT69frQgEb2pjEqD3p7ZHFN20wIj61BMuVqy1MkxtNAmU4mCtg81aQ981SKfvM9qtRsMUEIn6/8A16hfrT8+tMkagYbc4pjK3pT1alb5vakg0KzpxyKqSp1rS2iqsy9RimBnSrxWdOoDYrXkXdnPSqs0K7Txk0AY9zBuQnHFcpqkLwzZXpXbTRnaRj8q57W7Xau4DFAkYcNx5gwTk0t5ZwX0BjlRXBGORUS2+5sgc1MisODxTvYpM8d+I37PmjeLIZnjgWKZh1UcV8g/FT9l+/8AD7SywQFkB+8o4r9JPL3ZGKz9U8OwarC0U0QZWGCCKbUZ77icVLXZn4xaz4bu9JuGjliYBT+FZDKV68V+mfxS/ZYsNeWaaziWOU87ccV8dfEv9n/U/Cd1KRbvsHoODWTjKO+xSnKPxHiDU6rd9plxYylJYyp+lUypHrUm6aauhPWjtnFJRQRbqHX3pfWnHvTd1BWrQDB5o5B4ApeaTmgVg7c9KTjPWl20H0oGHH9KT3o60duBigLh6H+tKPrQfu0gzxQCv1F+9RtoLYHrQG9aBa9BOeM0uPQcU7IHWm7vbFAaiNmkU0tN78UDFHU0cmk5FLnrQWJj86dt70U3pQAvtTTkH1p/Xmmjv2oIuNJNC9Kfg7utJyRQLdDWHpRjinexpKB6pDefejj3obg80n4UCVxcmgt+NJ9RxSemOKA+QufWlB9qTGMk0elAwzzmjpRjPXmk+9QHoKc9qQHkc0N29KMZNNBLuKMgUMSaT8aBmkHKg20fWj2pKA6C8im/xUtJjJoKQE88UZOeKXqKTkd6CGmL29DTSeKVT70duaA0G07+KjAoP6UDa0BRS0h6UdqBIXPFIWpaTAxyaAYtFJkUucUGhBzj0pMc0gXtRjuKAFOaUe2fxph+tKPvDmgBe/SlyPX8KSmjDZoJXcdjdil3UnRs96TJzgUCHbuCetO7Uw5zxT+RzQHkIT70ZFJ9M0oAoDYAfelyaKQc0Ar3F6Gl5wabzxigE5xnigpj6OvWkXpS0EhSHqKSlbpQDuHrzzS0Um6gsWk9aWigiwZNFFGO+aACndBSL1pKBaj6TikXrR/KgvUdRS+lJQMKBzSe9O9KBahk7elJv9aKaetBHUcD6Uufypq/rS0DFHzZ9KPxp1J19qAE4yaP0p1N/SgAxyTT/wCGm/pS0AHHrRRSD6UAJ7dqdk0n8XtTv50AMbvilHSl496F+lAdRN3507+dJS/hQAlLnr3pMGgDNBVxcc5zRjLY7U4DNS29uZCO9BJDS/e+lbC6Oxj+7iqV1Zm3zQPXqU+/tSLxT+OtIPm6CgQntS7f5VatdNnvHAjQtn0Fd14Z+E2o606fuXw3YA1Lko7mbqJHn0Vu8hwq7j7Vu6V4Lv8AVGASFsH2r6b8A/stXN60bS2xVTg5YV9GeC/2bdM0uONp4lcr6AU0py2VhWnNaaHxh4J/Z5vtXkjY27Pn2r6L8BfsqpEsb3UYQHBPFfUGi+CtO0dVWGBF/wCA10cNmseAqgfhRyRW+rKVKO8nc818M/BbR9DjTbbKW77hXd2OgW1nGAkSqB6DFbAhxjjipFUVfM9loa6LYqpahQABxU8cI6mpB0pdw71IxVUL0pN3rSMwx70KKAHbvSmcsadt/nUkcf8AnFACLH6il3FDzUrOEXNUZbgyNtQUCZNJdbeF5NRRxvO2T0qa3tSfmYZNXPL2p0xxRYncxNU2wwbQRmqGnrmTNT6r+8nK9hT7CMRwsx6092Ld2PFf2jtda10fyFfbuHQV8k+E9eOn+MLbceGO08171+0jrH27UnhjPKnGM8V82x6XPHrcNxtwEO7NbVl+6aZrh21U5l3PqCEi5iVwMhhmr9uvlrjtWJ4SvFvtHt3B52AHmt9YyVBFfHT0dj7RMkWQNUzRpIuOtVljMZ6YFPZSrZHArmL06Fa60/cD5QwagsJAjmG449M1tW0wRskA9qp3sEU8hyMfStItIlq5bs9Lk3M8D+Yp5x6VqKD5ONuZaztH06WNZJI7sIV5VScE1uWbRXC/vf3cueG6g13U3daHk1VZnKaloy3VxtuGWMsew5FRzfDjT/s4aS7eTvsc7v8AP5112oaemoQmCUA+j9DWVDocmnNgXLbPQ8/1q3dMx+Lc5iDS10m4nSO0863kAydn8XT+VV7/AEuxkXL2qKP7o6fzrtLiNZ1IV8gdcCqqWFusbNLaLKp6M43Ci77hocANFW4PliMqnqP6Vna9aXdusVraKyQxtl2b7zMeAB9P616nPLcfZvKtkjh3cAogzj61kWlrHY3Qku4pJ9hyFAxn3NF7InqcZpPhHy4S7LNvfmWZwQBWfqs1tYxzQ6dEzzMNrXUpwB/uqP5mu/8AE2qahrUOIbCS2sY+BjAH1NYKeF9MlsXmluvOuR/y7xk4H14pa9DTS3vHAW3hpr2MtJI0hY5ZyOWPtVm48MWunRiWfaienr7VuG31N7oGytXSFem5Nq/mar3Fjq19cYljt4oQfkUjcx96PVjt2RnafY22qHzI4JPNt1YRsq5ySOg9OD1rqfCmgpotjNc3SNNdbSxA6Keij8zVnT9JezhVY/3bd2K8fWukjtEmsYbGOVXaRt8m0ckjoP51SqdCXTvqznY7OXUpFijDTTzHB5wFXqT+lUdY0hbjUgsTf6PAfk29WIHWuu1KN9KZ7LT4vOuG+W4nHSMf3c+p749KdItno8Krn/SXGWz1z7VLlZakJa6HJx+G4LVWvr1y7AbiGOTxzVdNNluIV1eaPymuBsgjHHlp/j3rp5tJ/tWEAlvLkPzH2rW1Xw29xp9qqnb5bYSMDt3zUJtotrXQxvD9usVmoYthvugdTVL+y3+0TSx5lc8AnoPetttNupJRErMrKNnAwAtXrCyi8xgHykI+c4+83pUX6Da6syNE8ETQu19dSqJWGEjAyUX6+/8AhV3VNLdtEiitvnurqfYW6lVA5P64rXubmRbZtnLMQPoK3bWGC2WzmkT5ootqL/eYnO41QnpoYcPh+Lw/okEA6qQXycknNc/rmLu4hZTnaeAO4rrNfuT5BaRSDkEjPvVHw3pq6teiVk3Lnp6CsHrsbxvHc1PC/h7zbRJ5WyrfMF9BW9PEkVxGQAfTvV6GEWNu6qqjceB6D0qPaGuYQ+05q9lYyvfUjay/ebwuM96hm02ORiZGJGc4rXCCb52OE7VWjVZJ9q9M1OlzWOxzn2UzGRs7NrY9q2LNYtPt1YFVPdj3qSa3VsxxjheWPWmalpovLMBiVxyNvFJRsabqxdjmEmj3MuC7KQR79f8A61c9Ya3DNdYl/cheofjFaWi3ElvbvDcphP4W9ajurGK4b5Y1IHqKJWaTQR0bRZlvLSZG8twRUVu8TttWXJ7+1Z0mi20kgUJtY8fKcH9KuN4dt7Xasc80bkcjdms9W7jtbRFhnS33b5FyPWq/9pQzBk3Bj1wKgn0ELzJNK8Y6/Nj+VRxWsLK0Vmm093Jpu8WaRjfcqz7r6YRohCjq1X9rCPy16Y5q9b2H2O1Cnlu5qJflJBGTS+FG6XMY01qVcED3zitTTV3L8yj6mnyLuGMdat2cAhTc3y+1Z3d9CpbWI5tBikxKNquOcjvTzEzQfuGw3TGelaES+chx0p8NiIV6/jRo9jH1Ktjps5wZOT3atRoxCvApI7ho18teB3NIJHYHn26VUeVbEybkyI5Y85FIoTzNqjNJJujX7241LYw7fmf71QWlpcsxW4bGePWp5mVY8Co5JfKjJrPvL7bBuJqriSbH3VwI48DArhPFmuLEhjRvm7kUuveJSrMinaBxXnGs6o7yyOzZz0qTsp0basyfEeqGVXAOQOOtcFy9xuNb+pXCgszNhSapaLpsuvapDa2iNJJI23jPSrhG7sdcpKnG5Z0Twre+LNUt7K0jYqzDe3YDPevrXwToEHhvTLfT7dR5dsnzEdM1j+EvB1r4H0NEEYa/lHLd812+l2LR28cQz5shy9fb5ZhFTXtJHwea4z2j5UdL4L0Y6hfC4deM55r1WKMRxqgGMelYfhHSV0+xRj981vlhXRiKntJHkUockQx6UcCgN7UZ9a4zYOMUxvpUi5/Cjg9KAIfbrTWB9Kk2+nFJQBA2foKYzYqxjjmoZF4J71QFWRdxzimrlTUjfNwaYcUEEwfctMLCkU9qNw6UACt83SpAc84qJWFP9OKAHDvUcq/LmpV/OnMoZeaARlSJkmopIwy4NW502tkComX5aAKLQ7R0rE1y33Qkn+VdIY1xz/Ks7VrfdbtxQBxljb+ZNjHFaF1pPybguDTtNtz9o6d+K6n7KGhxjPFBaV9zg/JMZ5HNSRMGYAjitTVtPaCTcB8v0rPjUbgaCdi9HpqXMf3QR9K5Pxl8K7DxHavHNbo4YeldhZXG0ha2Yv3ycDNVGVitGj4E+L37IsYjnuNPh567MV8eeOvhTqPhW6dZIHUAnqOlftfqWiRXilXQHI9K8S+KfwH03xXbzbrZRJg4cDmk4qWq0MuRx1hofj7JC0blWBBFR8bf/rV9PfGL9mW+8OzzTQQM0eThlFfO+reHLrS5WWaJlwe4rGzTsy41FJ8stGZWC1G0dTTim32pn40GuuyFwOaaMnpRQBQPUX/OaTd68Up+lN64zQOyF/8AiqTtxR/FR60ALjnNLyKTnr2pd1O3UL9EJS4PpikoPtSC3YKX8KT3HWj71AtQ3ZplFLxxgUFPYUt75FLSMB2xSDPb86COgozQPU03HJNGfSgerH49aG/Om7sml4qtOpN7aDadxRupvuf0qSw246GkPrS0nO32oDVC45zSDqaXp0ooISvuNIxRg0u2l2e1BdtLDfakzn8Kc3pTetBSEyaNtHvSr6GgkT+VN7elSYFHHpTTDfQZRTsCm/rSKQUfhml/OkoJYn40tHQUh6igA/nSfjQvWl96CrielKOlA56ml460Gd7sX8aSlaj8KC9xKKKKBIOopvv1oHvSUA7BT+O9MooC/cjVfwo2jpmkDZo49aCwZfbNH/66XJpo6UCuDZx0pvTmn54xg5pB3zQMXB25603B64p1G0c+lBPmLg9aOq0fjRkGglLXQTpx6UoJPSl5pN3bpQUtRSfaj8aPwoxigeg3kHjml/nTqRc9+aBgvTk80tJ1xS59KAFOetBIpD+lIW2rnqKCdxTmik7expSD+FANABxTgMU0ZpeKB9A/Sj3paKCRBknilpD1FP4oBaMBmm0Ue1BVx/UUdOlN/GkoE/MXPFKvem0/PvQK4h6UbaD60L0oHuC9KX19KTJo5oELS7abtx0NKufwoAX1p314pu4g+lHX6UBsOpFpdx7UUAHc8UUmO4paAEJpcDIJ60Y4z0o74HFAdAbNIBt9jTvWjHFAWEGeTSt1o68EfrRj2oD1E596dwuaT7tJu/CgFYeOtbOhw+ddRggdaxh97FdD4VKNqUQY8bhRtqN9zs7fwrdalgRRM3HasvX/AAjcWduzSxlStfWPwp8K2V9pKS7FZyuelJ40+EkniGYxwQfKewHFDSSuRK8FzbnxHbaBd30wSKJm/CvR/BfwT1HW5It0DNu9q+s/h3+y6kO2S8hCj0I5r6B8LfC7S/D8UYitlVh3xzSUZS+LRGajOesnZHy/8Of2WD+7ku4fLX/aHNfRXhD4M6R4fjXbAjOO5Ga9Jt7FIQAi4Aq2lr0OapcsfhRtGEYbIyrPSYLRQqRgD0q/HHwAOlW/svSjySo9aLt7l3INuO1SLmlZdvbPFN3ikBKGzx+lNL9qiMh9aFyT1zQBJk4pVz+NOVfxqXymwOKAIkWnqoqVYulSrEF570ARiPvRIwVc5qVmCiqdw2e9BBBNI0jYBJFWLa1Ax1z7021jG7ccYq+qqOaVgHxrt7ZpLptkRx6U9ZVVcZyaqalODCQOtMrUwJlZ3LHvVDxJrCaHoc0rnbhDzWk69BXk/wAftbaz0JoI2wzDnmtKauyJPlTZ88+ONbOsa48jtuBkzz6VmX1kv2eSWNMAL2rNCvd3AyfmJzmuyt9L3aOykZZh/Ss8bO0T0sDTD4QatJdQz28hJ2N8tepodq14b4Imbw/4s8tuI5Tj2r3SFd2COAa+SqaM+lh8OpL5fmKDUbxtuxnNW9pZRjik8o7xnrWJcSKNdrcipmsxcKcfeHQ1K0IkUU+3jaL6VY33KO2WAEdqkjmeZSrMQ/ZqvSqG7fWoPsoX94h6VrB66HLVSkhLGbU0+WSdCucDKnP8666DSLN7E+fJJc3Lj5Fj+VV9ya52zvxuKyICDxk1pQ3YVdsbsAB0rsjLQ82ULFP7ENLnfZslkPUY4BqvBYz3D4mnaTPO3jA+mKs3LRxMzsSCecE1TbVvLT5ELL6g0pMIp9EWpNJljIZH3KOmB0qSZX8nynVmA7KP61ki5vL5tsUm0epNbWlSS2ajzp1mYdOBmouxuDWrKbabfSR4VkSM/wAMlPXQ2WLfkSFf4goArQvNYklkIjgX6saW2xMp85thAyAMnP4UrrYav2MS406SVdmfMz1OOBTI/CaQyebcLknn3rdigu5hiJDCvdmXNP8A7NlznzWlfvms33NE3sYN1YwyYQgKopsOm+WfPTKhBlR0JNdBHobPKHZdwHUVsQadIv3YVIAx8w4FJNjbt1Oa0vw+tvbrNOd0zfME9T71Xk8Jw3Nx9pvoAzt91SOa71Yo7O1yFBmbj5ulZpYs5klOT2FOTSIV2c3Z6LLHdN5cYRMfLtHSr8ens00vfjaD/hW+zmOEquA7d6yNUl+w2RAY7yMbh+tTzWQrOTsc/qmIZTDGcnoxqvpccd1JIqj9yp+Z/VqpL9ovrwR24DJn52aut0vRYwY14yD0HAH4Uo66s2nFpFrT/D9rPCJnhPlJyN38RptxLHb75XVSwGFUdq1tYnOn2qRggbz8qisWazkmXLH5RzWlSWnKjnhG7uYN5JJeMQynLV0Wg2C6bbjb8r4yazrCzLXRmfEcSnqas3F4Lw+XGwVEPJrOEerOie1kaUkpuNieZvwck5pumRLcXlxKJC6A7evA+lZ02I7c7Cd7/KMd604IXs9L8u2ULjCs1adTJRaRburxbfjGdoyR6VS0lJb6+DsDFCDkDuarxb5JiZG3n17Vp6fIPMCIMsaz3aOi3KiW3YfbpE25XODUt9AbWTa33T0pLiMWt07EYJ/OnvG18m0klhyKfddQavqU2VGUqRnNVW0+a1bdbnen9wn+VX1t2j68kVMH8mHzJOcdAKj1E12MZrxbQb5UaJs4G4U06pJJ8yLvJ6etW75xqUfzrjH3RVC302a3bzJGwpHC0a9DojFPfcdDDdTowk3Ij9RmrDQrYxAD5RSTXixbdvJ7Ad6Gm+0YM64HZanQ0S12Ft9Wa4byhGWB/ipSoExxyelLGrbf3SfLVi2tiGLuvNRKV9CtFsNht/LO5uT6Yq5HCsg54FOAy3I/Opo2G77tLoS3cdEgiXGaRMyZG7vSsu5sdBUkdsqnlsmptdkkyRxhR/e96a0aryefpT/JGAc84qOT5uAafQgqSsWkwMVPG3lZyc1DcQgKWJqH7TtiLHGBRqa20LM03mcNwK5zxFq0VvCyqwzj1putax5NuwjbDHvXmuua4rK+5zketF7GtOm27mf4l1pfOADfX61zN1fCRTk1W1C8F9MdorPWGSWURrl2Y4A61SXMz0dFEoXyy30ypGCxY4VRX0f8C/hlH4f09dSv4x9pYZBYfdFZfwn+CrSXEOq6ovy9UjavZdauEs4UsrcbGb5a97A4Rykm1qfM5hjVyuMdkQxxf2lqTXB4gj4A7V2nhHSTe3Qldcrniud0/T9scNsn3jy/vXq3hHTRa2oYjBxX2VVqhSVNHxCvWqczN+GJYowq9hxT+cUuDSj2rxmdpHSDtUm3qRScUAKoHSkb0o3Y5o5oARsUwnNSY3cYpNoxQBEcnimSA7TU5X0qOQfL60AUG4NDAbak29c0jAYxUogjXApretP+6RQ3rVARj5eTUsbA1XbO6pU6UATAH0zT/vdaarZGKXH5UAMmjDCqMkZXuK0mXcKgaLk5HFAFLy6q30Z8k5FaTRYqlfYVME0AYlja7JiTW8rAqKoW8e7JAq2rbe1BoipqNqJIz6VzE1qYpCAeM12zxiROaxNQtBkkDpQKSMEqY8Eda2NLvfuq1UJITjHSkjzCwP8AKgg6xVEi/hVS609JlIIFP02bzYgM84q95Yb3pX7FnmnizwDbaxDIkkKurA5yM18n/Gn9luHUI559OgVW5Pl4/lX3lPbhsjFYGsaBHdRsCn51aldWkS4KSsz8VvHnwl1PwvdSLJA67Sc5U8V57JA8LFWGCOoxX69fE34Mad4mtpElt13EcOBzXxP8Yv2Z7vQnmuLaEtETkMorN02tY6ojmlBWeqPlds9OlJWvrXh+60e4aOaMrg1lMMHpUHRGSa0G43d6D2FFGeaCrCYFOHYk9KT2NHPpQFtBd35UE80AUlAK3QcelBYBeKTg0h4oKYmfalb86Xjb70g7UEjentTue9N7+9Ox3oAYO9FOI7DrSBTjnigHYOexpuOKf7UhGKAS6jV+XrT8imbad+FAWQnfNHX3o98Un3eetABu29eaXHc0hI+lJxigA496F9OlFA+lADwACKRj6U1cD/Cl4oJW4jYpP1px7imfxUGorYpRz35prUDAoM9RelKfmo+nFHegdwwaZjsKk3flSfTmgWjQwjPFFFL+lAxvcCk9aft/2aSgLaDKKfRQAi9KXoKBzRQHQTtRkUoOab9DQK/QdRRz60UF2EwKNtLR24oItqN/DFJTm6U2gGQjHUcUZFKxHamr+NBXmL97nOKTnrmj7p9aPqKB2Q386k6D1pQo4pOnegkU4o/h9aSkGetA7X3Fpx+Uc02l470CVkHuKXovTJpvTvxmlz2HWgpCg/8A6qMc56UdcHPNLycA80EagMUD5qKO1A2HPNFG3NG3HPagqwH6UemaX8aG60DGt6cYpPu5xTsGk6g5oFcF460o60c+9GTQSFFFL9KBWD+Kj6Cj+VLQMKKP1ooAKdupo96KBS2CjPtS/rSUDSChO1O20gWgVtRKPpzSt1pcc9M0DBc96AcdTS03bx2oAfx2HFBx2FNXpTuOPSgB1AamUo9vyoBjqKaPel3dR3oK6CjBNHHNJ7ZzR1oDQePak/Sk6Gl5oJFGe3SkK96Ac0vPY0AJ6Z6UBacFPTHNbOi+GbvVpkWKNiG74o23E5JasyY4WkbCjJPpXdeBfAuo6pfRskTYyO1eq/DH9na91qeNpIGKnBJIr7D+Gf7PuneH44pZ4Q0ij0qUpT20Rn71T4djlfgj4B1K30+FJUKRbecivftL8J2tmoJjVm/vEVsWOmw6fCI4kCqPQVbA9elWkobG0Y8qsRR26xrhUAqzHH0yKYrVYVcqKNygCgelSKvQdTVcvtbANWLc7u9ICVU6U5l21Mq02TgUAZ9wQM1TZqsXUi5Pr6VWVd1ABGCzYq1DCTT7e3DVeSHaKAIFTbjFSdFz0qYxjvTlhz2oAjjTjrT9uB6mn7Ao9qjdsLmgi5FNx14FZtzOiNuJwtOvrwRqSxwBXK3+oPdSFFJx6UrgbE+uLH8sRqpJrVxJ0bArNhtWznk1YaHy+vFGvUstLq1xj7xq9a3Elwu5+RWMjDdj9K2rdfLt88DjpQkAjNuJIr5w/aG1jzLr7OGzt619BXt59js5pCcBRnNfIfxc1hr7V5mY5GTiuuktGzJ6tI4rR2EuoRp1Oa9RhtwtoiYxxXBeAtP+03TTsMqvc16NCvzEdRXj46V5cqPoMGmoXZwHiWxWy1CK5RcFXBr1nw/fC80qKUHdkda4rxdpn2mxZgPu9Ku/DG+M1i1q7fNHxivCqnt0pJ3PRbdty4zzT41+fGKqxHYRjNaMOG+bGK50xtdhgUqwx61Zj+bg0xsdOpqSFT1/SkyXsNlj3U2FcNg9KsthlxUPknr2rSL1IeqJBZxMDltp9hUtvbmMYSTnoDiq5m8voNx9M0Q6xKsmBGgX/dBrsjNbHHOnJ6odfW7tGUlU7ccNtrEm8NpctkXEic8bTWvdahcgAKvmp125pIJPtBDBSrf3WFaaGGq3ItP0JIXzNfMqY/Kr6i0t8qC0h7OTU0emzSDc0ZZSODUT23lyDYgDejUtewreY2GdWbaIGcZ4bpn8a1bW1udylbdUTHO+QZFY81xeH5N/kIf7nAq5ptm126wvOZCTw2T1rO6voiuTS9zpo5f3Kqw46ccUkaxwseCD70L4N1uHGIXkQ8gqDinR6PerIqlWLngLgnJpPm6ozt2Y2a6dDhAoX1x1qObUpJOrkEfwr0qdrS9hmWL7Kd7/AHd6dfpUh097eZlljU3CDLR55FZ2ky1ZIrQ2E2o43Hao6k0S6d5ZLH5tpwppG1x41bCKuONozzVVdXkvJMs3lpj7uKd49S9S5bWDNvmkIES/rXO61cG8lCsePugCt2+1RJLfy1cRxr1Y1yrWc19c745c247gUmr6IIye7JLK0htbp1QEJgfN6mt7T4/tF1EIyTk9hWPDYkNnLMPeup0S3MEiHGXPQVUIu45y93Uq+JmhsNRQXJA8oYGaxrrxImossNog8teCR3qfWGa+vnknXzMnpjNNW0kfCxRrGMelEvidghH3VcoXlxM8PkxREMerHoKtWOhyRIpkk4bBYg4z7Cr1noP7zfcSl9vOzoBRJcSJJjaW9B6UXsrsLXdkVr6Im4QjCxpz1q2b5f7LKIMjOc570jQ/am2v0btVTV9Njto47aBmSQjcdvQGo87mnKtEaej2gugMj2JrUWzW1b5QBzyay/D9rd2ijzyJBnqorWkvILiZljfBU+tNaK7B3crFa+Yi4JbkZ602HVY7duAfrS3y+Zz+FVbezaY7duU7ms5Sd9DZKNtTQmkS5USRfNnriojASpDEgVJbxi3UqOntTZA8inFDkn6mfoQeTHCpOcms2+vzcL5cQ3P7dqfMLmeQx8xp0LetTWOnJAQF5J71m29i4tblC3s3jwSSznvWhBYliGkyT71sQ2ahQW5apfJRmHqKSNOdsqQw4wOgqclOKn8r8KrTSJGSD1qeZ9RfEMmk3cAZpIcgjjipLf5ucfpU/lY5x+dTe49tCKaZETIGDVSO6ZpOBgVeeFNvzYzUHljOFXFDuVFpIk+154zgd6Xz/LFVZI9rZx0qGScu2c4UU1dBa4t9eNsYdhzXN6hqzRxkKeKv3upR4dRyAOtcJretJG8nP0FF77m0FfQr69rwS2bMnzeleb6jfS3smAeKs6vePcXDZPHpVBWCDJ69qEd8YqC0IGBhXpjNewfBH4djUpl1W9j3Rj/VqwrkfA/gW68W6lFiNhbKQWfHH0r6q8O6DHoumw28ahERcccV62Fo3fPI8fHYpRjyRepakWLTbMtwgUcCuc0kHVtUe7c/ItJ4q1QySi1jbvhua3PDeliGxjQYDNya+4wNFQi6kj4TFVeZ8iOg8O6b59yJWz8xr0+xhWKFFxxiuf8AC+mqsYZhnHSum+7XNiKnNIilDlQtJ+FHb3pu761xm4/r9KTjd1pE560/aOKNwG7QelG2nbcUufypoBnpR9aXGKT6UwGmPvTNn51LwaNtAGfMpDUzG6rc6Lt989Krle5oFYjYZqP7vHepf5UyRc/SgkryUI3TvSyCmLIBx3oAtRtyKsBuOlVIyDjmrCe1AIH+XPU03PX+tTsgbHP6U025boaAIjjHrWPqGXYgVryKYlIJrEupN0wxwM0DJbeHy4hmkUFmxUoYeWBRGnOaDaw9U+Xmql5DuU1oBcioZ49wIoEYE1vnk8/hVNrc+lbjQhWIqvJD6CgzZHpX7uQDPFbqnctYcCmOQZGK2oT8gqRxEdfb9agkQSLg81ZbP1qJuP8A9VBZh6lpKzo2V4rzrxT4PiuIpI5YVkibqCM16667lrNv9OW4jYFc5HpVRlYg+EvjJ+zRaa5DNc6dEAx5KY/lXxZ48+FepeE7qQSwOEU+lfsJrmgmFmZEyPSvJPiF8JdK8bWskcsKxXBH3sd6bipu+z/MzcXe8XZ/gfkxIhjJB4NN/OvpH4x/s13/AIZmlnggJizkMo4NfPepaRPp8jRzRsjA+lZWadpaGkaql7r0ZSAHXvRnuTSfdoUd6RpshF6+1L37ml20n1oBIXjPFBwRwaXIpufxoGHcUUA0v50C6iYx9KN31oPHFHQHnigLht70mD0zQSaOKsXxasNpHJGaXvz1pFyO+aG6VBSD8KQdvSl3UmcYoK1EPrmm8+9P4PtTf4qBLYSjvxSlhR6UEXewlKOho20Z9KChGzigdaKOBigBM/iabT6T8KAG0U72pAKAFWlA280nB/xpRn60EiMCfp1pOOPSnc7femUArDuDS46UgNO3fLzQX6CU3bUlRtmgPQSiil/ioFdjfwo7elLQVoATAoxj3pfeigBO3pRgUZFHtQFuoue2aP5Um2m0CTH0UUygq/YhXpSbeTSc4xQoxg0CHcjvzR97vR/FSBsdqCkPH3cd6SjPemls0BYMFT1pVNAxRuoGI3NOGfSk39M9KDjjHFACsT9BTs7V600n2o25AoAXJ9OKdTfwo+lBAvrxinfypu3PtR60BIB6U+m9TRQVcC3vR0NGO1G3HagkD1oHWjPaiglb6i9c0lA60v3jQW/ITvmjqPel9aac/Sgm3UUd806mjrTqCtWFFFFBQHtRR169KVetBAfrSU/qKb+lAdRe3NC+tLRQWI3THrTce9OK55pcbaCHcOvWjt60IKX15oKQ3HzY7UrfL7076Ug9qCRN26l/i460jfTvSegoAeo796XrmijtmgpBQfzHeig9aCQ9PSheuO9WLezluWwibvwrqvD/AMO7/VJFxG2Ce3ek5JbkSmonHxxNIcKu4+1buk+E73UnVY42x6ivfvAv7ON5qDRl7dtp9q+jfA/7Ntnpscb3MQ3ddopLmlsrEXnU2Vj5H8D/AAHv9anjDQOT3GDX1d8K/wBmKGxWKa8iGAM4xivePDfgPTdFRRFAi49q6pry2sU2gquPSrUIx1k7mkaaWsndmd4e8G6foduiRQKu0dhW8ypHH8o/KsO68RDkR1nyeIpG6tiiVS5qdP5y7evNILjIIPFczDrb7uWzVuPVkZgD1+tTcDZjmG+tCNgY6wI7pG+63NX7e4O3rVICWViGq5Y5Y81neZvatGwkAYZFIDWWMhc9Kp3knl5q9HLuGPaszUs5oAy2bc1XLW3LYJGRUVvDvbkVrQxhVAxigBYY9qgVNx2oXikZsUAKF3cZxVhFCL0zUEWT2/Sp88cjFBAyT1rNv7xYUPOR3qXUr5bdTzz6Zrkb+9kuGOTkUrgQ6pevcswX7uaqQw/NmnqpZsCrscBVR6UyxYkCiq2oSCNDVljtrNv2Mny9aTAj0zM1x6iuimPyKgrM0m0MKbyMd60FbczEngCnFaWEzlfiFqw0/RniHDsOvtXyH43la4vGOcljX0n8Sro3IlwcjoOa8CutJbUdeijC7hnkV6vs+SndmMJc02aPgzTPsemqxGCRk10kceG5q7/ZJtbeNAOgquUIIFfI13ebbPraSSgooiu7cTW7KeRiuS8O3B0fxI0fRJOPxruo4xIvNcJ4tt2sNQiulyoVh0rhqK8TphKzPWocOqtmtGOP5R9K53w7qS6hp8Lr1xzXSWp5Az16Vw9TrkBt3DAipY5GVgCM/Sr1vCCDuApJIArdMCqM+a+jIPvDOKfs2g06Mc+3SpGXPei9iJaFCa3YHIGareXtPvWlIrcg1VkjPT+lbJkDdxwOnFVLj5l2lferm09DTZIw3Uc1upmDiitZ302n8qx+nWry+KW2jfbLJj1FVJEC5z+FUpUO7gYp8zM+WLeptL42WLIOnxlT1Xr/AFqez8dafGwEtg8a/wDTLHWuYa1U85NRtahTn8OKXPIapQ6neW/jCOSYm2muDH/cZsEVqx6oJP3vmzQkc5Zv615/pvlWrCRgXx/CDity21FZmy4+XsO1TzBKkuh1UmuzN/qz24Zjk1ialHPLIZmlZJCcllbmkivlmzGv3fY8VLuBRg3zHtzUO8gjFRM22aUybXYSKOrtwa0beGCZjunVGHIUdT9KoLaM82Wkyo52g4rQjtwpDRR5anFBKOnYpSR2s25nWZyv9/p/Oq76sI2EdumMe3FaLafcysTK42/3fSnQ6f5G50hV2A4OOB71et9EGi0uLDqUkEXmSxrvI4XbU9r4gnTLQRhpum3sMjFZmyWRibiRAxPQcmrBvYdLjbG1nx94jpT5rdSOXm2RoRw3SxmS4WOFDzz96objUIo/lhwWPU1zsmpz3TMyyyMW5C5pbWxvpt0k0yxp6Lw351HNfYtRtudB9rIhDO20HuTUsGyTDIcj+9XMW95bw3DRmCRsceZJ81dDayCWNTGcp2xU3THZmja+VHcKZ2+Qcn/Cq9wVvL5pAudxyM1DLJhgOpp0auzAg7TntSv0LSs7l3c9qQQ2Pas25kEkwlUeXIOrY61qfYw6jcTkdaGtdykYG36VGtwTQkMO+MMWzu55qdRt+XOF9qrSMy/LjC9jTVY43E0pFbltpEjBx89VhM3Y9aTdhskZq3axoy7mWoSZLsiO3hMmWJzVuONY2yFyaF64VcCpCSue5q9OgJDZGOMHilhYL2yaY3TPSolk+YAdDUG0Y6FuRWYZBxVVLNpmJPT1q4G2qARk1CxZieSoqHuCFV0t48dcfnUf2gy5A4FOW2G05PNV22x7hmlZsdrltY0Tkkk0jyb9oAwO9ZLTN5m3ccU+4v8A7PCMHmmmN02WLiRVyAcCuY1TUBExQyhR9amvNQdxx09q4XxNcGaQ/MT9DSk29janDWxd1zWIo7dhG4Jx1zXn2paiZNxP55qS8vsAoScfWsC8vvMJVRxVLzO+MOVaiSXSs3XJrs/h38OrrxvfrIyMlkp+Zsdee1Zvw98Bz+MNWjQKfIQ5du1fWHhvR7bw1p8VraxqgUYyK9LC4fmfNLY8zHYz2S5Ibljwz4PsfDdhHBbRqu0AHFSeIr4WNk7KcHHHNXvOZuW4FcF4n1Rry/MCHKIcZ9a+lw1H2lRRWx8bWqWTlJkGk2b6lqHmN85Jyc16poemmQooGMcVynhPSjFGJCuS3tXqfhew6Owxj2r6LEyVKCgjxofvJ8zN7T7X7Nbhe9W/50bh0o/nXz7bbO8T6imsp7VIfypMfhTARV20v/66O3rR+GKAHfepMdulOHIpOOBmgBrL2FMKkd+Kk27aPbpQAxelLk460rA/hSc/jQBFIm7PQ1XdRzzV0g96iZe+KAKYSmvHVllHWmEZ4AoAovGVPPFQMp3cDFaUkYNU5YipoIY2Mnv1qxGd3Q1BGPxqdelAE6McjPSplYc4qusZK5HNCuyNg0ALf/6knHPtXMt+8ugorprpd0JOe1YEMX+lEgZoLLiJgVJGoHahVJxipQvagscFGKjlQc1Oo7d6a68GpAypEqJv/rVcmXjFVitBmyJU+bpWhaqCvTmqiLV62XjpQJPUWReOKgZexq7IpxVZ1A7UmakOyopBx0qfHtio2GKY2ZOo2CzoTgGuD17QzG7Ogx+FenSLuWsfVNPEsbcVSJaTR41q2j2usQPa3sKyRtx8wr5t+Mn7K9tqkct5pUQOcnaOtfXms6PsYkLxWIVa3bDLuX0Iq73XLLUwaUtJH5JeOPhnqXhO8kjmhYIrdSOlcUyFeMYNfrB8SvgzpHxAsZNsEcd0R1C9TXxB8W/2bdU8I3UzxQMUzn5RkGspQcVdaofM6a11Xc+e+/NHLZ7CreoafNp8zRSoUYHB7VU5qDovdXQtFMp26ge4bQKA3boaTPtSb/egVh27Jo4xTe4OaG9aBsdyenSk59Mim56U7I6Cgn4RV6UbaZ1NO/lQUJRS5yaXbQFxp9hiigA96Tp+dA7qwlObtTcml/GgW+otFFNoLCjBooz600iLh3pMc+9LQetIq6E7+9L1NFGe9AwA68Um7rSevYUe9Bk/MPeko+tFA43AcU5m/CmZFLQDY8sG6U371JRQEQpR60nHrSrQX1HHrTfWnU0+9AxCKdkU05ooJbsMp3Bo5oxx70DuGBTadgUYPSghrsG6m0UUFor07PtTd3WjPeglX6i88cYNC59KMk8gUc9OlBYuT3pe/TFHTikZd3NAtBx9uDSBehpdtJkdMUBqH8qFxinYFJ0+tBIfTFHFJjNJu4oAd9aVTnFNXtSjjPagew7v60Um4dqFb2NAmgwaWkHftS0AC+4xRS/w0cUDV+onQ0Up6CkoEwHWlAxSUA4oGmKOppCc0q9KNx70Eu6BeKPvUlLtoGthaKKduoF5B7UetNooGh2BQelLgA5IpvWgdrjs96QHNB6U2gofSfe70DpQTigBc4oY+nWm/e70uO3agjUd2NG6m+39KVfzoAVuSMUcccYFN5qWGF5CAqlvwoF11Gj0p6qWwBW7pHg++1JlCRNz7V6p4K+Al9qskeYGbd7GlzLZEOolotWePWWi3N84EcZ59q7vwz8ItQ1aRP3LEN7Gvrb4f/swRwxxvdRAcdxXufhn4S6VocabYFLL6ijlk/i0Eo1Jb6I+Tvh/+zPNcFGmt9qnnLDivovwb8B9M0WOMvArMPUV67baXBaqBHGq/hRdXkVop3MM+lNKMNUaRhGJTsNBs9NhCxxKu3jNTSarDa8D5mFZF1q014xSLO3P8NLb6c0mC/Pek5uT0Lvclm1ma4PyHaDTUjmnyXYn2q9DYhMccVY8rYvoKVtQsZ0kYjT/AOvWTczbXPrWtfSBQa5+4k3SEUeQy3azfN1xV0MSwIrMtavxtgH0p2HYkkvWhI55rU07UZHXBbiufuP3jHHbpWjYfu1GTj8aVtRHSwXi8ZrQt7pd2Qa5pWJqeGZkIwTiqA7OCboQ1JcfvDWHZ3TDnpV0XhXk96ALlvHscDFX9uFrLt9RXdzV/wC3IVBpXFYtJHn6U9ouKp/2koHApn9qccUXGaC4RTyKpz6gikgHJrPuLxnB+aqUk2c5ouBFqU3mNnPFY0x+birt5KOeaqRr5hzTAfax96vL90en0pI4QFp2AvU0AVbj5VJqjCvnTAGrtw27I60yzjCtuNLqBdLKse0VWvJBHbFUPzNxUpYFuOaimi81iRxsGK68PT9pUSOerLljoea+MLYtuHXiuO8F+FTea5NOy/IvHNeh+JrYPuOea3/APhdbfSzOy/NKc9K9XFWjRsc2Gd6ifY5ubwuJFcquePSuF1jSZrOY5GBX0X/YS+SSq4yK4jxR4XEyswWvka1FSR9JRrtS1PHoW29/asTxjZifT3ZRziut1LSHtJD8vFYOsRtNZuh64rzdtGexFqTujL+FeoCa1a3JJeMkV6XZsxYcYGa+fPBuvHQvGU9q5wsh4HSvf9Mm86NWUjkV59RanbG7jc342+XipGTcvXNRWnYnqa0Y48rSSM3oyjHGqnmpguPpT5I9rccjNOC7hjofeqJZUkUZ9cVE8O7nIzV2SMqp4qJVIzmiLfUnoZ0sTYqNE3da03jBBJFVHUdOh+laXIK2xSxBqvcQheR+tTSR7ckU3a7ZNWhNGZIxTHT8KfDGJuCeO9aH2cOD5gwOtUZVSEnB/SqZNkXbCyjjbuwrZjigVC20Fh/DXOW+otCdqg896tQ38isdrhfrU6dAtfY3IYZbplymxM+ta8NiI1H8QHWsW01Zo4gXfzD6DitCPVmuIzhdv40rrqTKMuhZexSRshNtOU/ZWwBzVNtTuI1IidQfUjNUprie4+eWc56elHN2JUH1NGeacMCAFJ6cVAfOuJPnkJHTqaz45GZsmRuPU0sl1/tHjpzScr7migXZII1J2/marXFrHMcEcn+KqqymTJyTil33Ew2ohA9aVzRRsT2tvFbZVMFvpVlkO35mx7U2z091UHnf3zV9bDuwzTJe5mtHHtChM/hVyytGEeFHlj0q6saxryBx7URl3bA6fSlsQ0ILFRySSfU0/HlY29qkbcPlHJ9aVo9seT1pSF1BbgrjdzTZrt2GANoqKSQjBAqvLcSZHycfSs2y7DppmKikjb6k06CNpvvZAqxHbiNgAeaZV+gQRlgST+FXLcFfX0qPY3I6U+PKLtTJND0Gizkg8daaZORg0R8Dkc0m0M2Sfwpaj0I2Tc2SxxT44ypyFo+SPOTg9akhkLZPapKu7E6qQMu1QyXEcOSTnHQYqOVmZuGwtVmiEjHLcUtSox7liORrmMnOF9KbLDHt5PJqu0q26sA1Z098Y/mzk1Nx8uuhZumjh+bNZVzMLh8kbV7U5rsSODNwKyde1yGGMqhwelK3VlrmvYq6xrCQK0an5vX0rjNR1BWLeYeexqPXdaVAQrZeuXvLuW4Gc4GKR2whZBqsyyP8pp/hjRZde1SK0t4zJI7AcDtnrVCONp3AHJPGK+mP2ffheuk2J1e8jzczHK5HQV24ei607dDnxWIVCnfqdf4C8CQ+GdJiiRMSkZZvU11n2DbyRx9K2PJRVzjpVG9u1jQ5OFHX2r6SMVFWR8VOpKo7s5rxJepY2MmDtkPAFcPo1m19qQ3cjOWq34n1AahqTqjbolPrW34N00MTJjkmvqMDR9nDnZ4mKqcz5UdnoemBVjAPHoK9I021FvaqvfFc14bsxJMCB8q8V1zZHAHSvPxNTnk2aUYqMRknSkjk9eKf1HNQNw1cZ0FjcO1L/DxUUbAH0qdcUAIoNAOaNvejbxQA9eaRvpSgUo+lADdtGzil59KKAE203G2pQMU1htoAZw1Iy/lUnXtSMvHFAFeRBzUG081bZDzUDKR9KAI9vaoZo85Iqw3SmsKAKO3aafg9qlZM84pAoz0oFYkjbCjvUpQNg4qPbml3EcZ4oGV9SlWOHANZFiu6Qt1pdYvNx2nrmpdPULAMc5oDqXU7VOqc1BH1q7Ch7UFieT+dRyRnbjtV1VxzjmldN4NSQYMy+tVWUtWvcWp7CqXk4bpVCZVjjO70FX7daEgyOKlhi2tQFiRl46VSuODxWgynbgGqNx970qTVFcDr+dNYD6mnr8tBxzQMg5qGSPevtVkihcFcdaCTmtUsBIrfLk+lcbqWm7WbivTLu33KePxrmNVswck1aZnI4F4HtjuXtVPVtH0/xJavbX1usgYYywrqZrM4II49ayrrTyuSvB9qq7WxCutj5D+N37J8d0s99pcYdMFtqjJr4y8X+Bb7wvevDcQsqqcdK/X7eVzHKu5ehBryz4o/s/6R48tZpoI1juWBOMcGpcFLWOjBJrWH3H5Wsm1sdKb+Fe2/Fr4Bap4LvJSluxQHPArxu4s5LWQq4KsOMGsttGaxqc2j0ZX20mMZpe3NG6kVqN9OKT0p3c0lA0KD7UpJNM20uPegYfd6nNBYUUds0AKvoKUn86Z/FkUvuaBNahz60UvH1pnHvQVZAf8AJo/Q0rdKSgQUDGODmm7qUdKADkGjcW4zx60hNJQJjv1pcmm7qSga2HnrTf4aGpKAF/Okoz+VKOBQSOwNvvUfFO/g70lBS7ic5zilAoooKsLtpp6UtJkUEhzQppGNIO9BNmPpc8YpvFL1FBdtBOaWk7UE4oJsuoD60fzpBn60vT2oGHNHb1peopMigLhtptPooKRT4wKdgfSm/hQvSgY7H4UpzSBtxpW6UAIM9acW+XpjNM5+opRz3oAd24GKTBWl6cDrSH5SaAF3j0oOB70meM0uM80C0E69TSL81H4UZ4oGOXkc80q8+9Ip3dadnb24oAT/ADil5HAPFIfpRuoIAEkmnYNA9+KN31oAKKPT0pfpQNbh79KSl5pKBC8UtNoGenUUD3CjBoPWigLrZjqKRetLQF0tg/lRSemDS0CTuFFFFBYU4DFNp34UAL9KaPlanU0DNBAu6g9KXoKTIoAMClp6xswG0ZzWhY6DdXzBUjbmgXMlqZe0+lWrbT5rhgI42Jr0rwz8G9Q1aRf3LHd7Gvf/AIf/ALL80wieeHaP9oVKblpFEc7l8KufMnh34b3+sSKBG2D6Cvb/AAD+zVeag0bNbsR13EV9a+DfgTpehRozwqzr616ZY6Ta6fGEiiUbfQVXs/5mHs29Zs8Q8D/s22Glxo1xEGI7V7FongbTtGjURwKu32rceZY16hRVSfWIIed241fMo/DobJKOyL626RphVCimzXENsuXYZ9KwLrxA7ghBj6VltczXjbRnNZ8zE2auoeIjuZYaz7e3n1CTc+SDV/TfDpl2s4zXU2ujpCowtTa7uwt3MjT9K2qPlrSj08KBxWpHbqvbBp7RfKQasoyGttvSq9wu1cVryR8GsTUX2sRQBgapIOcVgvIN+a1NUkBPBzxWHIx8zmo6lI0beT86vKx2jFZVm3Na0WNnpRqDQvl7iOKuQ/KABzUS4KirMadKsksx5xVmFGaoIc9MVfgjGPSluBYt121Y3fLiolXbTmpgSR+tT+acYqruKrQJj+FK4FppDjrzTDIfWqzTYHvUZuM+1FwLbTcGoWfio/M3VDNIeg60ICKZzJJjtVi3jCqOKit4ctk8mryxjbQgEzgVXmuNoIqaQYU1kXkxLbc8UXAswfvpPbrV2VVVMCq+lwlYy5/CpLhize3tTWwmJHhQWNSqhjtyT/FzUCRs5VB3NXrkFY9o7DFe3gadouR5mIl71jjNSs2vL5Il6uwFeuaToK2emwRKvRRmuO8L6X/aXiaAOuUj+Y+ntXr7WZVvkA29uKzx8tVA0wcdHLuc1Pp6x8Yx7VjanpKTRnj9K66+hwcYqg0KspBxXjs9FM8T8T+Gxl2K9PavMtc0owrJxivpTxBo6zRkgdK8k8XaHthlO3nBrzK9Lqj18NW1sz4p8eX/APYfjaGVTty3NfRfw416PUtJhfdk4FfMnxxzB4oA6FWr0b4K+JNscUDNwQBXlVY21PeovmckfTOnkSHNaUZ7dqwdOkKxqd3BrejcMF7VypikrMmVST61G0YD5A5qbG0daPvY5qutjIhkB6Gq7fL0rQeNWU881TkiP1oaBWZXV/mIIqvdQjqP51a2/MT0psy/uzjrVLYGUPJGOeKbJHxkcVY553DAqKQlBx1q1YTRU3FeOtNeMSdv0p/nCViBjcOopcGn6GbKVxbhsAD8qzGEtvITjK1tSR5U+tUHhYZ3dTSv0Yo+Q621QfxEL7VrQ6hDwBKM49a5uS0G7JOKms9PMzAZwPWo1Nr9zoPtmZdqvuHsasMy7cMTuNVrRbe2+Rfnk/vGr8Sxjk4z161S0FzIrx2zzfKoOatQ6LI7gPxVy1uY1Y8cirE195nCDn1p6PUm7vYdbaVDb8OcnvWgtrDGvygCslWMn3iQatrcbvlp83REyRNI0eeWpfMRvlFQbVU8imq3zcL+dLcpWLgjiUbj+tKuGJAFNXDqM8VJ93hetMhkc0nlkBevrTV+dSW5qVoQeW61XkYgkKM0tTN+QyfJPHApUhJ+/wBKk2Oy8in+U7jkcCsy+g4TCNSEGOKrMzq27kmhlCk5oWQtwOtJy6FrQlSVpAB0zU/Ma+pqFF2YyasFwY+vBouX6DYVkkYndx6VJ5L5qOGZY84GatrNvxxQnpYt33II7ME5fJP1q1hY/uiommC8EYNIrb+9SS/MqXkxXIAIqlukbPX8q0Z1DZ3cCqEzNtO3pU+pcZWVhkrLGmX4rNutQhhOXOfaotQkLAkyVzF9c4UsTwKSaWxpGPMT63rbSEmJdq4ritSvJJDlnPPvWlqmqRLanBya5OW+N0SMcUOx2U42Kl/J5mWBNU47t2XaelT3DFEcEVUs4JbudIo0LSOwUAc1aR0La56F8IfBkvizxNCPL/0aNg0jEcfSvsyysotNs0giG1EGMAccV518HfB8fg7wzC06gXUq7mOOea7K61J5jsiBx/eNfR4emqMLdWfFY7EOvU8kWry8CnYpBJ9K5XxTrQs7Rov+WsnFam5bdWmkOAoySa4DV74anfSzZzGOFr2MJRdWojxa1RU4NlGxtzdXiJnqea9Y0HT1jjjVR7ZxXC+EdPElw0hXPOBXrfhuxEroNp2rzzX0mJkqVPlR4tK853Z0uh2QtbcE8lq02GR0pkahUwOMdKXd8uK+Zk7u56i0RG1NZc4NOYjsKYM0ig+6fapVeomHtSqeRQBY+90pduMc01Wp3H0oAePu0vSmZ7U8Z+tADWalXOM0xh82f0pVb3oAl6+1IwoTtRQAm3d9KTbxTx0NBGKkCIrxTGXr61MV/CoyvJHaqAr7eTSYFTMuO3FRnjmgCFk/KmKuDzVnrxiho+4oAgA281Vurjy1bBxx3q3IVVCcgYHeuL17VgFkVJNrUDRHc3JurwIvrzXR20Plxqvt0rjPDsjrcMzENnqa7uyXdHknmgaVie3ty3arsce0e9RxMVX1FTxsGFSMXaT7U5ct34pFXJ9RUm2gCExhuvNU5rQckVpMvHP6U3HUVRLMuOPDVY8kbcgU+SPawOPyp0f3c0mSiBl21QukHXFacnIrPuOAaRcTP4p2N3amn71OXNQWNZdvWkXNSleDURzVeYmhsmGXFY+oWYIz61rtjnmq9wu5TxVXIdjkLu2C7sCsqa3z2yK6e6t92ayZrfkgCquZtHN3VmJMgD3qkYJLZuuRXTtZkN0qrPZ7sjFIVjifEnhDS/GNo9tfQI+RgNjmvjz45fsqyWbTXmmx7o+o2ivua4sTF8wNVJLeK9jMM6h0PGGGa00lpIT97c/HTxF4RvvD908c8LIVPcVgMpXtX6f/ABc/Zt0rxRbTT2cKxzMMkAcV8S/Er4F6n4RupB5DBQTjisZQcdehXtHB2l95430FMq9eWMlo5WRdpFUjjuKg3i01cT9aU/ezSY9KX73egT0G8Z4pPXilx6c0fhQPdB60tNGac3UUF9BGI9aSnUdBQRshh47UnvTsE8mjtx1oHcaeelLnikaj8KCYh60Y70lH1oKdxfzo9qSg8UBdbBS89aT71FAC/hSUUn4UEjxjHvTaVaSg0QHNFFIfpQDFpNuM96Wk7c0C8xOTSU+mr1oJ6h+NAOKPWl9qBthuoz+FNp22gpC0nNNpV60Ei9qbTuKP4aA2FBopB0paB8xUozt7Um33oI4oKH8Un0NMpenegVhaMe9J+NOVaAQvbinZ3Zpu7A5o3ehoBh69cUvGOKKT14oJ1e4rZbntTQuOtL7UmT+FBSF/ipe5701Se1OD4yaBitnmm/ypf4j2zRnNACrThj1pmdtG72oAfRTVJbvxRuI60EDvaik3YoyOKCxaKOPejBoJsgzjoKX8KSigoOhpc556UmTR9etADqMdKTdS/Wgi1woGaKKB7C/hRgmkooKJPzpo6VNFbvMwVV3Gui0PwPfatIgWJsE9gaTaW5lzJbnNpA0x+UZJre0jwbe6nMirEwyfSvdfh7+zne6pJG8lu2CfSvqL4f8A7NNnp8UUlzEpZR0xSXNLZEe9P4UfJHgP4AX2ryR7oGx9M19H+A/2XIYQjXMIX145r6X0DwDp+ixqscKjA9K6NIYbYcAKBWihFfFqUqMd3qee+GfhDpeixIFgXcvfbXYw6XBZqAiKoFXJtSReE5NZV9dO2cHFNy6I1WmiHXN5Fb5Bbn0rDvfEG1iIh9aiug75Of1qk8O3k/nWWrDUSbUJ7jJLYz0qruYnkkmp5FP8NWNO0uS6mXjilohkNrZyXThVBxXYaL4fWONSy5bvxV/RtBWBVJX610CW6xDgVaAo29msQ6YqdvlwAKlk46c1HjcaABVyOaGGKk24HNRHq1AEEq8Gua1ghSeK6aTv61zOuH5SeuKTA5HUpGbd2rIbLNnrWlqDHkVl4KtkmpNEXbX9a17cblANZNj8xGOtblvHlsA8U1dhInSIr0HNXLZexGKSOEtjvV6GH2pGY6OHpxVpBt+tNQGpMfLTvoAvmCneZUPB9qeAF60gFaTjiot59KczDkd6j79KAFJNG3Oc0BeueKeWA7VYDGbaKjj/AHjc0SN5jY6irFvDjHHNLqBNDFtFSFcCl6LTJJCFNMCC4baprL8vzZgPert0+7gUlrandvpPUC1tMUICnHFQLuaTmpmyzAZ4pWXy1Bx+NMTC2B+2AdlGTVi6fEbE8VBprbllkx948GmanMFh29+tfUYePLCKPDqSvJs6r4Y2KvNdXLjqdor0qKHqQd1cz4F09LHRYg3DMNxPvXW2u1VyOfSvDxE+aoz1KUeWCRm31mJATj86w57VoSTjiu1aNZOorMvLJXJwK42jdM5C4hW4jYHrXnvi/Sd0Mvy5GDivUbyzMDH0rmvEFmJrR+BnFYyV1Y6qcuVn5gftKW32HxcVxjJz0qH4W6gbeaEk/KMd/pW3+19bfZfHMajoQT+tcZ4Fm8sxnODXi1o6WPosLO7Z9o+GboX2mwSA5OK6aB9rDNeT/DDXDsSGRsr9a9YZ1G0jmvM2O6RdRt/fmn+Xj3qtFMDyODV6HDLycmnZGTGlSFz0qF8kcVe2Ky4xVeSPZxnimjLqUipLHPT3pknyKe9WGXHIqAqzZBFMtMgVg55FMlj9BVlYyvejG7iquymYbWBWbzB9DUu0EVekhIYmoymGz3qzOVmZ0g2tUZCv1FaLQhqhksT95ORUmZltAGk5+7U/2lreEwoBhurd6l27WwRil8jOD1/ClcrTqRRnbjqDVpTyOTnvQsR7LyKnhZY25Xms7pgEMxU4AzxV+3kfG49ahRkk5AFWIY95ODii3YpvQtbt2CTipkwvNV9u0de1PR5Mfe+lUZWJHkMjcdaf5bDGeaYu7qTg1OvzLy1WvMa0Hqp45JqyGWNcscGqW89F5pdxbtk+tUHxMstKZflUZFTRwhRyMZ96gg2DJJINLJc722jNK4nFvQsyMqcAg1Vk8wfN0FJuIGRT8tImGH41HxCtykSwibk5pzKIVAC/jUqqV7gD3qNvmbg8UrWBasi+ZmHcVMgXj0pmw5IB5pFUjjHNLXc3TLK4EnA4pWm2fwkVFHBJHIOTV1lCr8xzU2e43IpeczcKM1JHMFyW4NSXV0kUPCgNisNtQYyHNFylFyNWS4j3Zbp6VlXl4GJ25VPSnG4VlLSHjHFYOoasI9yggrTewlDUo6trCFiAvHSuX1rWo1tyB1q5rFxtiZ+Oa4K+v/tMmB2qDupRVh13eNcMvpTUUL8xGB3qa2sdqh2OT6Us6/KByBQdPMUXX7RIeOK9Z+Dfw5a6vI9SuIMxocopHWsP4Z+AZ/FmqozIRaRtl29favq7QtDg0uzjiiQKFGBivXweH5vfkeHmGN5F7OG42z015FXzDhR0FW5IY4RtA5qxNOsK4HBrMur1Y4Xlc7UUcn8K9nyR8o22c34x1gW9t9jX/Wyc8HtXJeWVhVTlWNSz3Datqk1yTuAOFz6ZrRsLU3d4gxwOa+twFD2dPme54eKqc0rI6vwnYGO3jyoDY5NeqaBZ+Tb72HzNXKeGtN3GNCOOtd9DGIowqjgcV5+Nq80rG2HjZXDlc0zknj1p7/dx3qBH2tz1ryjsJWXrzzTB8vU1KzcY60zbVAL95famhdvXgU8L2Jo29e9ACKMc9alXFQFvL69KkQ+nSgCTj8KcvHOaYPr+lSdqAEPakXjrTufeg/5zQAvXGKFbPWm09c+lADgvejnoaWigBpHNNZc8dakpNo60AQ7aZ5ZxU7Dr2pnzKMUAQbPnznNSj5hTlQdaR1xQBi+JLpbHT5H6HpXlE7SXUpbOcmu38cX+5lgU5HtXKxwhl4GMVJojX8N2uG6e9dVuKYAOKxvD8O2MHFbOPbipYyaO8ePAPIq5DfKQAwxmqCKu7mkkI/CqCxuxShuVOasoy8Z61ztrcNGwweK27W5SYDoDQiLFhsemM1GB82elSgqe/NJxmqIZG8e7tVaRGTtxV/t6VHJ93BFBJmSPgc1SuGBzV+4iBzms6aNmJAOaDVFCbuaZC/zc1altWxyKplDG/NQ7lIt8Y9KYze+aRc0MpxyaYxgPzdKHXcKaFO7rT9pIoJMy8g5yBisyS1XJ9a3rhO1UJIVVuO9UZsymtgpyearTW2c8VryJhqrtGDQQ2c9cWe4nis260/b8yD611stqHGcc1SuLPjBFAWOSWQxttcZFc34t8A6Z4utXjuIELMPSu5vNODNuC4NZbRtHIR3q4ycQR8P/ABk/ZXmtpJ7uxi3R/ewor5T8TeCL7w/cOksDLg9xX7E3EEN5G0VxGGU8civHPif+zzpfi6GSS3iUSkHGKTgpax0FyuOsH8j8s3jKZBGKafu+le7fFj9n/UvCd1KVt22L6DivE9Q0yaxkKSIVOax62ZpGopaPcpc8elB60pU9MUFeenNI2D2paQfpSdOaAuLn8aSjrinHPagF3Gn7uKQ4pW64ooAb7UlPwaZQAUu2haSgsKKKKCLahRSgH0o+7QWH8dJ69qKKCPQKKX86OxoFfTUSkIzS0h6UFXtuL0FJzS/epB0oDzFpNtHvQOlAtA4o9KWj6UFXEwKOaWigkOgplFPA4oLE20baNpo5NBF7BgUYFLSbqBKXcqFvSk7+tO+lG0d6DQTd7UH0xzS8L2/WjrnmggTafoafz36UdBSDrQWLkZAxzQw+Y8Yo4XNLQLUQnFG0+tGBSbsdelAlcdRS+lJjPQZoEIAf/r078KTGPb2pV/hoC+oY3Dmmrx15FOwd1J3PFAXEIHrS7R2oIJ4xSbemaBrYU8UvtQBj3NA5zQFrh606lHQ0xuOaBcou72pcmjPHSkHNAa2E/nS/rS0DrQHL3AdaKMjtS8D3oKsJSr0o/SgDFBN3cWlHWnRxl2AAya6Pw/4KvNYmUJExUn0pNpbilJQ1Zz0Vu0zhVUk/Sup8P+Ar7VpEAibB7Yr3b4cfs5XeqtGz27bTznFfVHgD9nWy0mGN7iFWYDoRUpTn8OiMrzqfDoj5V+Hv7Od3qTRM1ucdyVr6f8Afs7WWkrE88Klh2xXtem+GLLRoFCRogX2AqebU4YFITGRWqjCGr1ZpGnGO+ozQ/Cdho8KrFEq49hWvJeQWY2jGfaubk1ia4Yquce1SQwyMdzsSalzb2NLmjNrjMcKMD2qubiSQ5LUzyAO1N3BO9TbuMmDDqahmYNnPSo2lJ6Go2c9M85qgK1x3x9KrNGWGMYq+0YYnOau2eneY3NQBmWOkNNICRjvXZaPoqxKDjBqfTdLCgccYrditxGvAwKsCOOIIuB2pJB8pqZuh4qtIxHegCvLmiMZOaVuc06NaAHcc8VHIBmnvjHvUbe1AFW4+VT6VymtNuLeldNeNhT9K47WJvmIzkUrgc5eEOxrPkUFv1q3cHcxPvVTnzNpqGal/To/m4rpLKGsjS7cuwrpbO1285poT0J4IBwatrHt5pYowFpzNtqmZjSwxxzTGbtSbu5pjNz6VPQB6k5p+TikUiiSTb0qkBEzFT7Ugf5uKY0nbNMMgqQLIY9etIzZqJWPHpU8ab+e1WAtvbfNkirwQYpIh7VJwKWgDW6c1WnbatTyMKo3MhZsCmAtvD5r+tXpSqIEXrUFim1d1TY3yUCY2KAck5qG9k2RkZx26Vdk+WPHQ+tZF9l5Y0HVmya3oR56iiY1JckGy/axiO3UdzVSaFr7VLaBecuM/Qc1owx/JlhwBT/Bll9u8SNMeUiHevoqsuSLPIjHmaXc9SsYxbWcUQH3VAq/HOI8A8CoIY1ZuGP0pZrcjoa+alrqe2a0c6svX9aV8GM45rBiuHibnpV+G84wKzArahbiRWyK5jUrdfIkT1FdhcYkU5GK57UIwu6okax3PzE/bcszb+PrI4IDKSa8v8HLyvYV7j+3tZLF4u0qQD7wP0rxbwfCUjVj0rx8QveZ7uCd0z2jwRqRs7iI5+U4zX0FoN0moWkbA54r5n0Njtjx1Fe1fD7WsKsTN1FeZNansvY9JjtxgdqspH8vXrUMLCRQwORUjseBU9DDUVi0R68UhYSZp6KZV9eKRYypPtRFD0W5E0QXrUcijt61d8rzBkHOKZ5O0nIrWzJuZzfL14qNiqGrd1HtU4FUWBbtzWT0K6XJ4ysg55qOSAdBxSoQq+9PMgK54FNNkNFB49rYpVbchHXmr32ZZCTVeS38vPHGat9xXWxRkh3t0zzSrD8wGCKn2ncT2qeHa7AHmp3IaK6t5ZwRmnOyMMkValswzcdKiaAKvTIpWfQER28antiplVl6U2ORFI471pRzQyRg8ZpJd2aWZVh77jipIvvHvT2hSYZB2nrT47cx/xA1XoQwaP8KdHnHyinwp5jbT1q2m2NcEc1Vuo7aFaOOTOCMVbRRHycZqM3JBOBQsnmN6Uh2aJkhDgk8Zoa3RWz3p0as3I6VMsZZumTQIr+X2xQo/2OK0Vsd33jtpvkCPIBzxT2MubWxnSF2wqIcd6fHAcZxtHrVlmZOuB7CoZGYLwetNm8VoNaOKDq2SaTzkz8uKrTY9areb82BUXNFE02k6896jafb1NVlkCr1JNV5pS3bBFZtu4uXUkuJCzYPSqFx5UfJbFOmuCq8+tYmpXyLnBJNI1jfoQapfGINtbHvXIahq3lqTuJOfWtHUtTQxsp61x2pXySEqOp60HXCJPqGr+dAyk8kVz0MY8wM5461bjtXn6nC1BJFtm2L64FFka26I1IZAQD27VteF/D8vibVobaJCVZuTjoKyLWEMyRsfmJwBX0T8IfBa6Np4vJowJ5fmGR0FdWHo+1n5Hn4qusPBvqdz4M8LW/h3TY4IY1TAyeK3ri+Ea7VwW9qq/McKDgVLFZ45PJ96+jirKyPjZzcndlKQyTNuc4Fc54w1QQ262in5pOtdReMsEbO5wFGa8zvrw6tqkkuPkB2r9K9DB0XVqJHJWqezhcfpsPlrzx7V23h3T0AVsHcTmsDSbLzJhxlQa9G8NaX5jIAOfcV9TXmqNPQ8OCdSVjrPD9iIYQ5HXpWyRxmmQx+TGq56U896+TnJyd2exFcqsQtnvzUOPmyKsS/cNVnz3qEUSLJ0BqZcN061UjbnnpVhDSAkXnihv1pPSnfQ4qgI3G4e31oRBjPSj+LGOKlGOmKAHD5uc8U9cEc0zjHpSrn6UAOwfbFHXoKPWkHFACqfXilGaafUGlVunFADhmnfzpuPej9aVgH8e9B6e1NWnUgEK5pCCe2BTqF9+aoCJsrUVxMI4Xc8BRVl1B7c1znii8NvamIHBapGjhtXma8vpJCTjPAqrD94DPtU78Ak1Fa5kuRngZoNLdjrdNXy7VfX6VbWSqsJ8uFRU6knFQWWFJPamtk8UqfKKVhzxQQNVee9WrdmVgegqJMr1GKsQ471WhJs2zCRR6+tPZucVn28xjbrxV+Nll570/Ili8GmSHatK30qNmx9aBFK4kHI6Gq8cYLZqxcLup1vCM1RZG0YVeRWPdgM5xxW9eYSM1z1w2ZKljQ6MDHWnHGOtRpUjYK0DIiRu561LHhsd6gkxnirFuvIzVCYy4tQylgKxpoirHIwa6cQ/u+lUbyx80Egc0GTMExlsc0zyD2q61uUPIpVhG3rzQSUGiKmmNCWXkZFaXl/KMihoBjPSgpWOfubMc8fpWJf6eOTjB9a7Sa3DL0/Ss26sdykGgZwc1uUzUO5o+nIrpbzTWycjjFYlxamFiccVdiGjm/EnhDTfFFq0d1AjFhgkivlX4z/ALKoaOe702IY+9tUV9kcNjAwaSaFLiMxyoGQ8bTRdS0kKyl8R+PHiv4f6h4bvJI5oWXafSuTkjKNyMV+rfxO+Amk+MLSR4oFScg9BXxJ8Vv2c9T8MzyyxW7GIE4Kjis5QcdVqg5pQ+LY+fBnnigDNXL7TZrCYxyxlWB7iqtZnQmmrobRn0p304pmeOuaB26B096d/DTeKX15oDVDfWjHTilH1pN1AaISj6c0UUBuFFFKfzoAdRvPpTKX71OwB9aPbpS9FxTaQaju3SmjNFFAdR9MpfxpP1oAZTgMUjdaUelAC9RRQPaj2oAKKOgpA1Am9R386SiigYdKKPek/hoAUc5pPU0v6Ck7cUDeo71qOn0UCKe3mlpN3J6Uu7Page4HFFLj6Ypv0oGhf5U7g96NtNoFox3rim0ZwOKN3rmgoVvlxzTfwpc/hS57fzoAQNzwacD7YpPx59KcPyoAOPXBpVGO+aaeevSjqaCOYdk+lIDz6Uuc8UbuuKCrhu7Uh7HqaTPJ4pM9qBK5IPpS01enXNGT+FBQ6ikzxS0AAOKKTPOKN3Y/hQTuO+6aSkH3ufyp9Ahv8Jo696VelSw27zSAKuST6UB5keO1W7PTZryQJGhJNdJ4d8DXmrTKBEx/CvpX4Sfs4zagYZJ7fapOTkVHNd2jqYud3aG5498PPg7ea9dQ7oWYE+lfZvwp/ZzttNt4prqABuDjFeo+BPhFp3hm1jYxIGUdSK7ya4hsYdsfAxWkacYay1ZUaXLrPVlHSPDVhoUKpHEqAe1X59YgtY8Kea5vUNYeRmAbNZ6vJcHqcZpSqSexvdmrqGsS3jYT7tQW9m8/381ZsdNLYOMH6Vu22nbVHGDUJdWJIo2umrGo4+lWpIhGvStFbfaORVa7j6+lWMzJWX6VUkPpU9wvt3qqSN1QAvO3mkHLdf1pdwbGKs2lqZmHBqwJbSz8wjA4rp9N0xQBkUzTNMxg4zit63tyqjigBI4fLxxipWO0cCnlTTJelAEEj8VVkbPNSytUBagBoXNSqvHFJGv41L/DxQBBIMds0xslankWoJPlQ0AZGpPtVua4rVJss1dRrM5EZ9a4u9k3Mc//AKqCo7mfKOvFQww75eakkbn1qzpdv5kynqc1l1LZ0Wj2h2qSOa6KG32qOM+9VNLtdqqPxrZVNq+/pitEQyHy9oxVWRPm4q2zd+1QSfNmpGVXU+mMUxc81M361GwK8UEArYxmmyPlTzxTWzQsZc1VwK+1nOM05YCOtaMVsP8AIpZIwvHU1IFaCHfWjHGFUADFMt4QFz3NWlQr1qrgMC4prMATUjD2qMgdTRYCtM3Wo7e3Mz0+Y7uAKtWa7Fz3qVuA6RRCu1aIsKuc8+9Ei7myTio5GG3A5FWQMkm8x9oqG2hebUy+PkjGKft8pGc5wBVjTWj+zhlfLMcnBr1MBTvPmfQ48TK0eUmu3Mdu7dOOlb3w30+SK3luyv8ArmyK5rWnZbdY05aQhQPrXp3h+x+w6VbxY6KOn0rrxkuWHKYYeN5X7GvbqdvIwae/elUbABTGcZxXhM9EikjDZNMUbTxU7YPSkMYxk1JQ1pMrjr71l32NrZ61oP1NZ98u6NqmRpE/Pr9v23C32kSAZO9s8V88+FJWaONcV9Hft/IfM0lsHb5hzXzv4N2sqdM4rycR8R7mB6o9N0dsIpJrufDt4baZDuxXDabjYuOwzXS2M4Xbzgj9a8uR7tj3rw5qAubZTuzW5tDqM8ntXlvg3WSjBHOK9Ms7hZog3f0qEjNqzL9owUYPNWJFAXvzVOJiDVqPLYppWIlEqKjKxweKleN2XA71aaNdvPFQQyFZsNyvSq6k2Kk8Lqp3AniqjRj+tdGw+QnbkdMVnXNkJjlDg+lEohcysLTWXHSrEtts4zVZkK1FrbiWo+FyvBPFTYSQEHuKrKPmzmms2G9qd9BNBNbhQShyKhjyG54q0pTaPm69s1GwT05paEkm47R6VLDcDG3buqOONWAzwKnjjVWGG4pK5Iw2kczfdwaVtJ2rmNvzq6vlxqD1NP8AMTHvTvHqF2UbdNvyMas+UV4psrL1zzRE+1cnP40k+hW+ovkuvzA0+3hlkJ4/OmpPhif4atxS9TnAq1YvUeti3ByCactmd3SkW4IY4/CkW9bGGNUTqXoY4lxuPPpU25F6d6yftC9d2T9agbVChxz9aOa25XJfY3EuDu9qjubiNW68+1ZC6gW5ZsUye7j7Ek0tGSqepPe3h3fL19aptfBfvHJqtNeVSmPz7i1S2dcUktTVM4kQgjNMWQLuyKofasd6q3GonlQcVDdiWmaD3w3kL0qtcX/l5+bms2S6dlO3rWPezzeZy31o1KjG7NHUNQMinnA+tc9e6r94ZyOnWq19dPtIL1iTPKynPIqOp0Rgkhb66aYnHSsVrctICRnmppRLG2S5xTLi6UKADzTsaehMu5sKp4prW6xMDnLVXgmduR+tbnh/QJ9c1KG3jGWkIBPoK0inJ2REmoq8mdh8JPAcniLVY764Um0hbI9yK+m7GxCRqijAHArI8FeGYtB0mC2jQAqo3HFdhDCIxwK+kw9FU42PjcZiHWm30IorVVHI5pLgiJfSrDNjPYd6xtUvgquM/KBkmurQ885nxtrK2tmYoyd8nFcvo9odq/3j3NJrN4dX1DehyinC4rf0XT/u7h0r6jAUPZw5meLi6l3yo19D0vdtHU9TXqfh3TxDAHI5PTiuX8N6QZGQY5bmu/hhEcYTGAK48dW5nyovDU+VczHqMNR+FDdaSvHO8ib0qCTg+1Tze/FVmz6VQDMbu9WYyenSod3rT42oAsK1PXO4d6iT609SOlLUCX0oB+bmhSeOKKNQF+7R9Dijhu9JyKLgO7daPpSA+1O9qQDfxpw600/WkyaAJfvEUbPahfenfhxT9QEXrT/u0wdDTg3c9aQCe1DZxS8n2pN2OKAE8zAyelcP4kuPtV02D8q11OsXQt7fA4duOtcTqDbs+9BUTEuPlyOtWdFg8yYMR0qtdJ05rb0S3EcO7HNBsae0cDpU8aj61W/i5qzHUEEqrz1p23J603PbFKtCAf04NTR/KvTrUH44qVee9WSWFPGc1JDM0begqnuK9Dg1Ish4BqANiO4WRRmmvHnLA8VlmbbjBxU8F0T1PFXcVrkkicjmp4oxGuc80xbhc8YqKabdwrgGgqxX1C4HTNYTSZkPYVevNxYgnNUAnzZIwM0DJFYdetKW703cFXOMimuxZT2+tACBsyetadvGCBxWbDGXkBBz9K1rfPFC0Eybb8vtTPL61ZjjLLwOaZJGVJzVIxdjLvLMMCQKpCHHGK3WXcCCKpyWu1j2oJ9DO8na1OVRnkVdMAX3qJkpIaK5t+/aq8tircjrV8H5eOaODSK0OdutP45HFYF/pm7t+ld3NCGXGKzbqyVs54qgaZ5xc2Pl8gYOagVwflYYrr9R0zqV4Fc7eacVJOMVVySk0ZHvWNr3hOw8R2ckFzAjBhjpW0CYuGHFPXa/SmnbYEz4x+Nn7JJuGmu9Ki3LnO1RzXx54x+H+o+E72SC4t3Xacciv2SkRJV2SKGU+oryz4nfs/6L45tZ5BAqXDL94DvRyKW2jFqneP3H5JupVjkUz8K+jPi7+zLq3g64mljt2aHqGUZzXgGoaZPp8zxyxlCDzkVg1Z2NY1FJ2ejKdN2049DnrTfxxSNHZiUUv8VHFAlYNtAFG6koHoGBmiil/nQGglLzz60Y9KORQLRPQPrR/Oj9aX3oL6iDgUevaj+E0mcGgLhRQ2aTtQRqK3NJ25o3UbqBjadzSL1pd1ADaKcT6U2gBwPIpaZTt1AB35ptL1pKAHZFIP1pN/vRQAvrS/hRuptBZXxzmjjpQ/ek/GgBfrQRQT70m6ggXHqaNv4U2nBqCx31NDdKQ/N3xS/UUEDOaUL2xTjxzRuoLEXIzTsZ70nv2o7dKCN2DcdKO/OaFUnNP/GgrQb654oxmkz8xA5pfvKaBPcRhyTR07UnfGOacfu80FCL83sKcenWkX73HSn8fjQLYaOMcYp3HWm7c5yad0wcUDEx83FLg0bfrS/zoATBp6xmQgCnwW7XEgVRkn0r0/4f/Cu71+6iKwswY+nFS5WMpS5TkPD/AIPutWlULG2D0r3T4d/s+3eqPGzW52/3sV738LP2e4rOGKa5g5xnGK+gNE8L2WiwoiRKCvYCqULq83Yz9m6ms9jyf4efs62WkpE80IJxk5Fe3aPpFloMAjijUbfanSah5Y2ItRIskzBnJxVc6j7sEdCUYaRRdudReXheBWXeO7Ahvwq+Ywo6VSmUySYC8ZrPrdjMj7M0smD3rb03SdzDIqxp+mbyGINdHa2exBgUJARWlmseMD2q9HBgU+OPbUh96oCvIAq1nXmGyMcVfuG+bFZV22F65oAy7rjOeKoMCW+tXLjLHNRxQ72GagAt7cswrpdJ00MVJFQ6Xpe7BxXW6fYhFHFWA61tQijjFWwoAxUixYzTZPlxQBE64qvM2RxViTlapTN1oAqyH5qbtPalY7mpyqaAHRr+FPpV6DvTgO9AEUncVSvJNsfvVuU9ax9Sm8tWNAHNaxNlnrlrhtzEitvVJPMYkdKwJGxx0rNlxIWBkb+dbvh+yO4EDNYkC+ZMBXbaDYlVU4pLcpm5Y2/lxgkZNWHzzinxptAp7DOe9XuSUpFznNQlcVbeMls9qikipakFU4BqN/mPHWrTRFuMUq2fejUCrFbmRqtx2oGOlTRwhelPPyjnpVICFsR0yOIySZbikz5sgx0q/BDtX3oQDVjxStipttRSYzS3AgbrVZn5xVpxlapTLg02AscPmNjtV1lEK4FQ2vyjOeaZdSnJxTQmDSnvUG7cQKaJN3HSrFsuZAx5FBJcitRJBtJ6iuZMbeG9UEm5jaTNiQH+Enoa7Kzge4YYHy9Ks6t4Ye7syPLLZGK9TBVlRn72zOTEU/aRut0Zmi6a2ueJbVF+aGP94eM8V66sQiUKDgAYxWP8NfDosdNeR1zL90E9cV1TafvY/Lg96nF1VOfu7BQg4Q13ZmHvTdmRz1rSaxKrwMGqkluyV51jp0KzL36U1pRjHSpdo7nmoZFXvSKIZH4rOu2yD9KvycDPaqF0w2n1xSZpHc+Ff284w0OmMf8AnpivmTwf8sijt9a+sP26tLN1o1pcjgRSZr5M8NNgp7+leViF7x7GDluj1TTRuVTnPvW3b5Uj1rntHuP3SqfSt+FDgEHJry2j34vudPot55cqNnbXq/hvUBNGvOT614jZztG4zXo/hS+2qvPFQaySsemq/StC3YLgisaymEyDHNatuwU8+lBytErZbjHFMaMKc96tb1xgCkePcKfmSxY5sqoPSlazVsshIJpYseXtIqWFtvHvS3epncxLuCRcq6n2rMkXnkV11xGZl4AP1rIvNPZVJCc9eKfkXGSMKPKtgint29KjkLrJggg/SnqD36VmWxjYDVIgTjPWmTLx/WolZlAqkQ0X1UKMil5zwKit5R3GBVtZI2Xg0tzPYhaXPP4Yp3nnqeae6hscUyRooV+Yc9MUuUOawkdwkj5b7tTPcRsvy8VXbaygKoAqpNG4YY/SlqilYuQ3Q3suM81b87avBrHBaJgc896njkbd7fSndlFxrzbweKVn3rnNQNGGwR1pwU/QU43vqEZIdvCLnPFVXmHUnNSyKW44qpJhvpVG0WNmvv7oxVX7QwYkH86t+Uioee1U2hJYgHipsaJod5zSLuZqgkuC2cUya4WCM5NZbXkt0xWP5V6ZqX2NEupoyX38K8tTEUgH+I+9MhjSEDeMvUysZDhBU+oiKSR+gXFZ90u7luD9K1zYH7zP1qpcRRBWJNAla5z11CGUseKzbhVSFmLYxWteY8tsflXMX2ZMjdxSvqdCKU12h3AdOmaoeS0pzzj3p7KDJg9OlOW4VcIvbimaW7F6xtlGAR1r6I+Dvglbe3XUJ4/3jfcBHQV5d8LfBknifVopCp+ywtliR156V9V6Tp6WVukcYwqjAFexg6H25HzmZYmy9nF6l63iEcY45qYsFXJPSmNMI0+asm91bkqnX0Fey3Y+b3Jr6/25C9/SuN8Xas1pbiBD+8lGT9K1riZreF55iAFGeTXDTXTaxfmYj5W+6Pau7B0XWqK+xz16ns4kmjwYYEj5q7vQ7IyFMjvkmsTSNNCMGPK9eK7zw9p/2iRNoPJ5+lfT1pqjT0PCgnUnqdb4fsRDD5h+8elbGD/SmwQrDGqLwBTzivk6kuZ3PajHlVhD0pjZPtUntUbcD2qSiKbOw46VA3PFTHvnkVXZRuOOtAAi4p+ORUYzUozxQQPHoetTK3TioVx+NPzz7UFkwXDZ6U7j3qHPQA1MuDj1pXAcqjrzS4x2pdtHPIpgM20Zz9KcV96aeh4qQFoptL6VQEqmndaYFFO2mgBelJ1OM4NOB+ak4Jzjn1oAX6U1sAZp2R0HFV76fyrdjnnGKAOf1i4864wOQvFc9fAEenvWpM24lj161kXWWUnpUlIy44zNcBc8Z611FvCsEKj2rM0u1LybmHStWZtowKTNUCHc3HNW4o++OlU7cHOaurwtSMdtPWlwacrDHvR1qyBBg09VNNVSrZxUi8DmoJG7cc5oVsk80dfpS4HY1ZQu4GlRivtUTZAwKa7YXrioAWaYq2BVO4vDGuc02ZupJ4rJ1G4+U4NBSLh1oZxnNSx3yTDkVyf2gmT1rTtZvlFAzbM3TA4qC6k3cZ4zSRtlRUN037wCgCSG4IwFPArVs7xlYDGR61n2sCsu4nmr8UIPANWZyubsUnyhl5z1pJvm5xVaxkMLYPT3q5MpZdyjIoMCp9eKHUNmh/rimbz61QEEgx15FV5G4q4TuqvNDu6UehSK27BpetDfLwabj04qdSkKcd6gmiDZHY1J/FTqa8xGXcWuenNYV9YbskCutZetUprUMpGKLiscDeWPX5c1mPCbdh1Brtb7T/mOOtYN3ZkE5WrRGxlxzKxwRzU6kjoc1BNalCSOtRxTNGwDc1Wgw1rw7p3iK0aC8gWRSMEEV8pfHj9kWHUbea80eIbuuxV5r65SVZF4ODUq4K7XXcD60tGrMH7ysz8ZfG/wx1bwdePFdQOoB6kVxbKV4PB+lfsP8T/gXonxEsZd0CpcMDhgBnNfA/xs/Zd1bwXdySW0DSQZJDKvFRKNtVqhqTjpLVdz5tpR+tXNQ0yfTZmjmQxsvUEVUwayN1ZrQQnP0pKKKAsxR6UDjnrSUu6gBep5pGo/Ogc9aAsGMYoajOOKSgA9e9L603rmj8aAsLnqKZS/pSUDsraBRRRQIVetHTIo6Uu6gelw96bSk5pKBAPSiiigrUccd6bRnrR/OgLBRRTaCb2HUUnNLQWVm9MUlHPel25oAQgjrR0NHf1oXFADqF70UH1oEhxyehpGIX3NO/PNNPrQMC27tilXPXtSfjSr/OgBPwpWU4HYU48d6aAe3SgldxF60/BFN3Y4IpVxuoKF20lFJu+b15oJtfUP4h3peW69KQN1GKXPegof91fak9MCk+lOoIDHHvRnp6UUrfpQWIOtT2to9zMqouSTgYqBBlulemfB3wode1uEMmQWAGelTJ2VyW9NDq/hL8F7rXbqGSSFiGPpX3P8K/gxaeHbOF5YgrYHatz4R/Dex8O6LBO8S7yoPSvQWu4lYqoAA9K0jFR1k/eBQ5NZPUYtvDaxCONQAKqzsFBx1p1xegnANVfMLtUylcfW4Qwl5MkcVpQ221emKitY+hrQjXK0DKrW5bgVNbaauQWHNWo4/WrUUftQA63hWNQB0q8sfXiooYzVtFPTpigCNYW69BTZFK+9Wh8q81BNIvPFAGdcZHP51k3rYrTu5Mk4rMlUyNSuBSWJpO1aen6aWcErS2dnuYCuk0+x8sDimBPp9ht2gitqGEIuOtRwxrHjNWwO1AER71A31qxIu3vVViQfSggrzYAqhP3q3O3IqnJz9aCyFeO36VOg49DTVj6VJ0FAB3p7fLHTI+TSXHtQBWkbCE1zmsTfKwrcu5PLjJNcjq8/JOaAMS8k3Z7VjTL71fuW3Z571TUbnxzWRqi3o9v5kq16DplviNeMGuY0KzUMpxXbW0e2MVURMlVenOKRuOlOqKRzQZkbZ+lR4J7nNSYLcf0pSpFAESoSelSbTu9acq+3NOC5b0qkWNxhc9KqXEuTtH41Yuptq4/KqsMZdsnOalkFi1t+BnrV3G0ZpkK7RjFP3UAIW+Wq8jDPWpZmwKpscmrAczfKcdahKeY2ac3eljf5elLqAjERKB39KoySFj0qxNJub1xUQx64pkDRjsOav2MDzSCNeR34qgsfmSYU961VuF023G0/N600B0NvPb6QoaVssOi1hah8T7aTVF09LuONyceWPvGvEvix8cG8M3n2S0K3Nyw+bJyFrxnwZ46n/wCE6i1S+dnaSTLZbjGaly6I0UXLY/Rjwv4gZIVjD5/nXb2t6lwoyea8E8N68l1bx3NtIGVxkEGuwsfF01vjI3Y/CnczaPUWQEZqnc2oZScCubsvHyNtWW3f6qQf61sQ+JbG8OBL5Z9H4ouSU7iArnrVGQEN1JrcuAky7kIcH+7WTNHz0oKRUk+YHtWbdjqfwrQlyuaz7pTsJ6Umao+ev2nPA7eMPDM0KD5x8y8V8BDT5vDurNaXIKvG2Dmv1Y8Raat/H5bKCCK+Sf2jPgcZLeTV9NhxNH8zgDqK5K1H2kbrc66NX2c79DxjTbhWjj55x2rpLObp3FecaHfyQSeTICrA4INdtY3XygrXiyR9NCzVzpo3C4rp/D2oNGyjPHp6VxNtdBsc8iuk0m5VCpHXNYPY6uh7RoN8TCoPJrpIWyw9K8/8M6qrFVJ56V3drMrqCOlHQwkjUwDjHFOVfU5qqZOmDmtG12suSKdjJ6Iavt0pyqV5UZpJO9RQtIZB3XNMya0uaEciycEYplxbnqvK1AyyJIuBwa0YRuXk0J9CbHN32mmQ7wuSOvFZUsBi6c+1dtdWoaMlT9aw7qxPLpjjqKJItSOdZWLelJ5W84qe4gdSWxxTIVVue9Z3a6Fjfs7dvmFOjhZGq/CuFqXygwzjmnZMlsp8rVO4YswyM1ozRMvJqtdA+WCo6U9BxSsRRk5GRVxPbk1Fb3SFVDJsOKseYseT1qPmS9SrcJ5uR0otY0AKt94UktxuyQtVLq4eFg6dutO5STehakb98FHFEzFVHzZqh9qdmzzzzVhZGIGeRSK5Lakckzv0OBVdrk8DHNTyuFzgVVaRd3TFBrFdRJGLDJFMa4ZVIxxT1zI2M4X3plwyqNowTSuO5ny20l1IT0UU3alv93rUl1cSKNqCq8UEjZ3jHOam9jWN7ajkkZ5Mnp6VoRkBR1FRQxxpxjNWBNGFwakY7zjtwBWZfN8pHQ1fknXbxWDqdwVzgGm9eoRjqY2pSMmR61ymoagIWZT1ra1C8CqxY54zXIahN9pmYgYpHbGPcUM1w+c7RW54d8Oy61qENtAu93bH0HrWFYxsW2jOelfSnwL8BCxtf7Uu1HmSAeWp7CuzD0fayscWMrqhC99T0b4f+EYPCujQ20afvMAu3vXWPcJBHljjbVB7pYVOTVEyteSfMfkz0z1r6NJRVkfDzlKpJykTzXUuoSFYshfXFONj9nXLH5sZyasRYgU7RjFZOuawbG2MrfMRwBWsY8zSMjn/ABZqm7ZYxZIYgtioNNsz8qkBSfaqmnxtfXD3Eh+ZjnntXS6fYqZAxPHavr8JRVGmu54WJqupLTY1NJ007kTdu7mvSPDmm+TGJSuD0Fcx4f0ppmTHJbvjtXocMIhjVB/DxXm46td8qOjD07K7HAnkGkOegp1N246dK8Y7QqJ+/c1N2x1qKRcE0AQMCB6VAM9qmkbORUP3elUQHUU6M9PWmqwpy0ASL9acflpi5+lPyduOtBZJF2JqdfrVePg4PWrCUASKaUDNMzzmlyc4oAG/iqMqT9Kl2jvSMKkCOk3U4rnrSKg3ZxVAPVt2OamHAqOlXrQA7kj5etOUE4HQ0wL82QeKX7vapAdwM55rB1y73MIwfrW1NMEjZjxiuPvJjPcM2eM4FHUCCZvk9KzpFLnFaE+NuD1plra+Y4OOKCyexh8mEYpkzbmABq7NhFAHFU/+WnPWoNETQp09KuKv41DCvHWp1+vFAMFHzU8LhuvFMB+bg5NPXBNNEkyrxkCkYcU4cYxSSDiqJIGX2pD8uM1IV29zUbMC3SoKAtVaZ6mZgtU5mypp9AKt3NhTzXP6hdbhgGtPUJflPNc3eSc8mkWhkcp3e9atpLjGKxIfmPStS1bbjNAHQW8mVFKq+ZJuI78VWtWzHzV+CAd+aALSxjA5xU8Py9DUKqOB2qTtx+dNGUi5HJu6Vp2s+4bT6VgRT+WcGr1vcByMcAVRC3LV1btu3KMrVQgjjGKvx3gbCtSTW/Vl6elO47FFd2acVp5weOlNb5eh60xELQhuoqB4sfSrjfd96jYihAU+FNJu/CpXRWpnkHqOaA1Iyuaaynb0pzblOMUtGgX1M+4tg6kYGfpWJeWA545966ZlzVea1De9AHDz2p3Hjis2axPPeuzvtPGCRWJNaFWOKpEWscyVaFv61chvAwCv0q7PZq2eMGsyazaNsqKPQDQVivzA8VT1fQ7DxJbtb3sCSIwwdwqKK7eJgCePSr6SJJgrw1O7WwlpsfInx6/Y9h1ZZ77RYlHVti9a+G/G/wAONU8G38sF1bOoQ4ywr9ot+VKMMg8Eda80+KXwB0P4kWMrG3SK6I+8o60cqntoCTTvHft0Px5ZSDg8VHjFfR3xo/Zc1fwRdTzW8DPbqSQygkYr57vLGSzmaORCrL1FZNNaG0Kik7bMqD60tL+NN9ag2DIo/nRto7c0EPsKPejHFHUUUCQm2jApaKB7CYFGMd6WkOaBNOwnJpemabTs+1A02xNvrS9uaN1LQO1hpGKSncCm0CFXrR/CaSnduaCrDeRij60Nz3oH0oJsJ+FG00tFA2ric0uPaiigfQrBqQtRRx34oGH4YoHWl428UlAC/jS0mCozSUAODUmc8dKF6Uoz0zQAdPehfpxTvejmgAxn3FH3e9M5qTbxnpQAcHmjaPoKOFxQvXrmgB9Rnjk070wOKRiaADePSlI3dKaMnpxSqKADAyaUYOe5oagYXpQA49aOvbmkUbua1dF0mTVLpY0GeeaTaWrI21Ze8K+GZdbvERUJUnt3r7K/Z8+C81nNb3UsG0DBPFYf7PvwZ+0NDPPD8gwRxX2t4Z8PW+j2kcccartHpSjHmfPLYmMOb3maNnZvHZxwjgKuKSbT/LUknHFaSzCPjFU7643rx+VW7bmm5jSARt60+3XzHqNo2ZjzVyzh6Y5qeoI0reH5Rir0UI44plrCdorShticZpjIY4dxFXIbY5A7VMtsF/hqxGhXtxQAxIVVemKeIwvPWn/dPpTJH4xigXmRy/dqpN933qywLVVnB5FAzNk5J702KDcw4zVgQ726ZrRs7PLDigBdPsQcHGTW9aW+1eRTLW2KL71owxgc9DQACMbc4pGwvtUpO0c1XkYH3oII5JOoqlI53H0qxM27g1VkxzQWQzdKgIzUjtnOKbjPNACAUkjYHvSnheaRV3NxUtgSRr8tVp25NWpPlWs6Zu+aoChqEo2kZrjNUkLMecV02pS/Kea5LUG568+lTIpGVOcE55p9pGGkBqOT5mI6VoaXb/ODjFI2Ol0W3G1c9K6aHgY7Vj6XH5YGDjFbcXzVVzIVlyOmagZR61YYHafSo9tSAxYzu5pWX5hUvOPam7fXin6EDNo7cU138vPFLJIFzzVSZi7e1ICJszvnPFXII9oqOFBjBq0vHXmgB27b2oHOc0nsaNu1ck0AQTZNVzz0qzIOvcVFtHerAiZdxqOQhVxnBqV2C1VwWfPagTBVHU1G7BjgcfhUj8ripLO03Hc/CjrQS9SWCJbeHeT82K81+MHxBtfC2hyoLhftsowiA8iun8beMLTwrp093PKFCrhFz1NfF/irxFc+Ktcub2d2ZXc7FJ4UUnK2iNYx5jOubyfUrqS4uJGklc5JY5NSwfKyleD1pkMJGKuRw5I4rM7ForHrnwd+Jl7puoQWFzcE2zYUbj0r6ktJJbpVaOQEEZHPWvg2zZrS4SVOCDkV9QfCP4mR61p8NpO3l3MYxyetaI5qkT1+JtQhbKBW/GtGx16e3bbd22R3Zayo9T5DZ4qwmrRMwDDIpmNjtNMuoLzBtrgqT1QngVddpYfll+b/AGl6VyESwsVkjYRv1+Xir9rrVzattkUXEee3BoJNaeQPjaetVLiPauavR3em6gQFPkydw3BpbnTZth2ESr2waTRaaOduYNzCsTXdBi1SylhkQOGUggjrxXUSR/NhhtYetVHXDlaEPqfnJ8ffhrL4F8WNdQxslpO2QVGADXM6DqHmqEPUcV90ftBfDSLxp4RuSkYM8al0wOcivz/jhm0nUJLaXKSRPtYH1FePiqfLK62Z9BgK2nIdzDNhvT3rdsbjypFPY+9chZXPmKDzmtqzmaRgCeK81nuo9U8N3O50IP1r0zSZg0KjOTXjXh6QxMpDdq9H0O+xgFsEeprLYiSujurc5xWlDNt6dMYrm7W/3EDPIrRin3fxYqkc7ibIIkU1Er+S+R0qpHdMo55qeGRriQDHFVcjlsWWutykKnOKSLfty2SfahF2tgH86swyCL7xGKL9xbDY45G5BPpiqV9bTRtkZwfetL7ZEvrj2pWuoWXAOfwo0J6nOSWbMvr7VTbSzuOfkPrXRzTRKpPeq0lxHcKQy4p2iVGTRgRq0MmAxI96vxynpilWxXzW+bjtT/s/l4+bj1rLUqQy4YmPkYqkzY4A4rSktyY/lcEVjTxTFyFyKpsmI5tjLtKgEelJ56xfK/T1rJls70zfLMQKs+SPJIeTL9BzU6tjdkSs6vL8p4FPwnIO0k1Vhs3XO6Tr0wKk/s9t2RISKWoroqKWW88vAC9jWgLfp82Kz9Ss5IWSRXPB5FWFmZo16njrS2YXuSzFI+mCfWqUkick8mpnh3KSW601reNY8/eNPmZpGyKassvI4FRT4WRQFY/rVmKIKxx+VTcd+KzNTN8lmbJU4p7WvAIOPxq3JtC/Kc1EOcGjUtXIo7fy+W5JqxFZo3PFNVTJwKbIzQ9ScUlYepXvWMOQACa5fV5jsYk8VvalcNjOcfWuS1W63KQKOY3pruc/qVxgnIyKwZvm5HFaeoPu6cnpWaAGbBrQ6tjs/hL4XfxP4ijj2loIzvdscV9ZwFLG3SCJdscYwMcV5Z8BtCj03w218U/eznrjtXp0aPctjoK+gwtPlgvM+MzGt7Sq10QsccuoS4X7tdFZaWkceSM0ul2KxgHAIq/dSiGFvXtXopWPFuZl9MIwY1RR715pr19JqeqNDnMcbYGOlb3inXHtozGrfvXrD0TTzI25skk5JNezgMPzy9pLZHn4qtyx5Vua+k2KeSAwzj0ro9LsfMlVUU+pqlb27BcAAEcYrsfCumPIy7h15Jr2q9RU4XPLpR9pKzOk0HT2t4xIw57fStumxxiNQB0HHFO2nNfJ1JOTuz2orlVkBz2o7e9FHUVBQwr3FRNnPtU3PTtUcmaAIHXvUMh6g9Kst06VBIM89aoCOnjtTdtO6dqAJFxTtvANMXPU8U9fmFAAdyyA4yuOtTrIvrTNvvTtuCOM0ASKxboM1J/EM9aYpqRWHSgB230pNu6nUUARlce1NpZlckbOB3NOHHFABxjmjzFXvxRgdaXy1bjPNAD1UL34paaykUxnMaknoKm4Gdrlx5UXljjNc5z26Vf1S5NxMxzkdqzV7DFCAcFMvA6Vdt4ti8021hA5xzVgqApOaGaIrXDEscVUj+aTNWZulNjTpxzUGhPCvHTmrC/MMY5pqjaoHenc5H86CBQpAp0ajd0pAv409TVgP2e1JjtS8+lRyzbQRxmgSEkYDOTVdpPmNRTSbu/HtVdpvTmoGWJJFYcVSmYc80pYtUbo20nFAGRqTfLzXM3UuZCM5FdJqi/IT1NchdNtkNBokXLdskVq22ABx+NYlrL05zW3Z/vNtBRuWMZKgYrVjTaAD1qvptuSM4rTEWKCBiJk058DtQPlalZTighoqMfmxip7Zto5qGVCrUsbbe9WZdTSTnnNTRztGevFUoZt30qbd3oK3LfyTdODULRlPvDiq7M0fIODTlumPDcilcLCSMc8VC25qttFGyblbDelNWM9xirE0U+c+tSxmrSwr3NDRqtAiu8e9ahaHb71bbCr6VFuHGOaAKjRkfSmMmM1cPzdKjeHd7UAZlxHkdM1k3FruJwK35LcrziqU8ZzyOKNSWnucxcWh7ZqlJBtJFdLMitkYxWfNacnuKdxHM3Vhu5UVR3PbtzxXUyW+3I7Vl3diJeQMGqAr290G+9V2OQJ0PFYzQvC3Q4qzb3BXjNCAXXvDen+J7KS2vIEkRxglhXx58dv2M4rkT3+jIMctsXrX2WkjM2VNWQUlQpIAytwc0/Ji0lufid4y8A6l4RvpYLuB1CtjdiuWMe2v18+MX7OOifELT55I4I47ogkMBjJr88PjB+zzrHgHUJf9HYwgnoDWco9ilUcNJbdzxDBpammt3hdldSrL1BqLisjo9BqrQuD3pzUlAWtsFFJ2oyKChaKKTiggNtNpx6im0AL0peaT9KSgAooooLClx+NL25o3UANopfc0lBAY9KKKKAtYKKXrTqCuhT20qig4zQOOlAxSe1MzzmlbPpSY4yKAH8MtAWm7aVcrQAfWine9JkevNAri9uaaOKFz60vH40BcXI4o/Gjmk56mgEO7EU1e470lFAIevCil3VHTxz0oGAI5o47cmkPH1o2+/egB350o+tNCj6VJHEXZQBmgCeztXupljQbmJr6W+Anwel1i4gkkiO3OTxXE/Br4Xz+I9ShYxFgWHav0Q+Fnw5g8K6RDmICTA7VMV7R67IyS5n5Gx4N8H23h2xijRACB6V1aKeAKdHAZDwPwFXrfT2zkjirbu9C27kcduNuT1+tZt4MyYHTtW3LCI19DWPeER5z1pPzHYolefetLT7c5UmqEK72rf02Dco44pIZo2lvuUVpxQ/j+FNtYAuMVfjiG0Y4pgQpHT2wqmp1hPrTWhzwaAKL8+1NVS3bNXVtx6ZFP2KvagDOkQqPSq7Rs5HFaUkYbgCk+z9P50AUIbYs/Aras7P5eRiktbUcE1rQxDgCgBkcO0etPb5e1Stx0BNMZsD0oIImb5TxiqskmM1LMxK5B4qrIwI4NAEUj5PFQOSalYE9aiY/nQWQt1o20/buoJ20ARSCnwqMcUz7zVZXCpk1K3Aq3Um35azJnK59Ku3D7mPas2/bame9UBgapcbciuXun3MSfxFbOqSfMc8isKcbjnqKg0RCke5umK29NtzxjFZluvzDit+wXp/Kkinsb2nx8VrRrtxWfYrtXgVfT7tMgkZutN6mkZqT6VWpA8n8KhkkwKGYetVppgoqQI5nOcUiLzUanc2cmrCDPOKEBIqle1WVY7emKrrkmrC9OtWAAHrSM3G0in+5pjZyagCJuBULfSpZutVXJqkBFJktjFN3Bfal3g1DzI+F55pkD44zM/Bzik1rVItJ095HbaiDLE1bRRa2+7+IjmvBvjv8QjBbtpNq+JGPzlTQ9FcpI83+MPxEbxjqrW9u3+hwnHXqa87jhqVYtz5PerMNvuI44rI7YxsJDCTirsMFEUe1TVqMfhVDIvL2itTRdXn0W6WeCQoynsaqLHkU5YfwFAHvfgf4wRaj5dpfN5cuMB89a9PhMkkayIwZW5BBr49t90LKynDDpzX0T8EdZ1HVLcW9yheBejntVrQ5pw6npFrq00CgFd1bNh4iXhZF2+9Pk0FWjyuKxL2zmtWI2ZHXig572Orae2k2urDd1FLH4pudJUPu8xAcbc81wqX01s2VBPtVhtQuLpMFMU+UV7nqln4o0vWI1WV0WXv60k+hib95bTCQf3a8tsYJbeTzAWzW3p/iK9srhQA5X0HIo5WO50WoWPmW7286bdwxhvpXwD+0h4BPhXxs91DFtt7o7vlHAav0V0vXIdXi2XEQU9Dnoa8q/aB+BEnxC8Pu+k7ZLqP50VuueuKwrU/aQt1OvD1vZTUj8+NNm24Fb1rcHzFwec1Y17wLq3hm6eC/spbaSNirAr/X0pNBtFk1G2Vh8pcA/nXgTg4OzR9hCrGpHmjqjrdFuirBWyK73SbwCMHP0960fiV4Y07R9D0G5tYljlnhG8DjOO/1rjLG4MLD5uB0HpWdWnyOw6VRVFsei2upArgH5vrWla6nlsFsH61wNvfkMCpwetbtpfpMuHbaawK5bHdR3XmL8pp9vqEsEmAM1yNvNLuxHJxn1rZsdQ8v5XGT/eqbsk6f7U1wqs3B9qswRq3OM1j2l4hHDcGtK2vEVufmFWrNnOaKsgGMUkYUt0GKFmikUY60xm2nIrQS7BPbpIvzDHpVUKq7lxxVz7WrDayce1VpJgr42kqaUgsUpJI45NynnOCKdKvnY2n5TTL5IJPunDd6jsw8kfDfd7VnfoOwsu+NQIxx3qo16VYrt+taEm/oR+VUefPyF3CjW4/UewBjztBrMk0wzTGTdtI7VdfzZB8o9sUzyJkXnvT07CKjBfLI34YdBUNvM8mQP4Tg1eS1TcCwo/0e3JCjBPU1HS5n1ILi3EkZ3nOKorIf9WBxjir9xMGQgH8KzFbaAw5INTc0jEmhhCsfM5z0pJ2x8oGKfJNu2lRjNRlt3J60tDZRs7jFhZVyetNdeBk1K0gXvVeb5s4NBorjPLLd+KkWP2GKhVdvepFlHTOKC3cn2LtPrVKeYbSO9TzSCNcg8VkX9wrMcdab0CMbmVqFyWVv51y95J5jHPUV0N0SucjrWLcxbs4FZnXGxgzW5kmA6AmvR9L+EVjfaXbzRaxbNeyLv+z55FcO9m2/kcYr0f4Q+HZrjVzceQxReA5BA+lejhY807WucmMk40+ZStY9a8K6euk6LbWKj541CnHrXaaXYEjJGKXSdEAG9x8xrobez2DB5r6SMeVWPhak3JtshjjCL2UCuf8AEF8saO5k+RR2NdLqEJSHaMkscbR1ry7x1cT2LSxSgxQwxtNJv44Az/jXTRpOrNRRyzkoLmZhSzG9vHnfnJ4+ldLpS/uwQMd68X034heJ9ZmL6Z4T8jT93yXV/MVaQDuFA6V674CvL/XlMdzZrbzJjd5Zypr7SOHdCknJWS80eDOoqk9DrdGhkuJCWHyqfTrXqGh2Yt7VSQQ7CuY0nTfLVIowCcjJrt7by1UIGwR29a+dxlb2jstj0sPT5ESY446U0jPrUnFJwa8o6yOinbfypjfSgBCfxqNh7VI3y0ygCFuGqNvXtUrAZ96jYU+gEfXp1o496dTSCfamA9cd6kxx71EualX9aAH09c1GtSUAOX6VIpqJV4xinqM+9AEq0oOajXin+lADwM01gRT6CakBin1o255ApHwq5PPNOHygdqoCT+GqGrTeTbnsTVoMW61h65dbpRGDwvWpAxrls555ptvGWZeOaRm8yQir1rEBgmgpFiMYXGMUSL8tLu4xQxbuOPagsoSt81LF96iXG6pIF3GoLLCKfrT+e4pFTFOYHbQQCsBUqnjpioFXOPepfu96sAkfGMc1TuJKmmkHrVRsu3rUsEQM244FCw7j/wDWqxHb5YZq1HbAUgKK23PFPlgCpgitJYQvaq90vX09KAOW1pNsZFcHeH997V6BrmPLP0rgLr5rg/Wg0iSWqncK6PSE3TKKxbOPd+FdX4ctS7biORxQimdLZQ7FGBV1o/lz3pbaL5RmnyjC4FBjczpG2txUgcFar3XytnPNFvL0FAEk0eU4BzVcZ59avt0IxVSSPa3JqyQjbbirkbCT2NUl4NW4n2+9AJj2AYE5qNhgZpzNntUTNUFCpknOcVYW4xwelVNxFNY0AaSsGX5DgmopGZRzxVNZCuMVYhuMsN3IqybXELFuppqr61PIqH7hApPLK4LcCquTsNSMmnNHx6GpRjtSnvRcRVaPPXkVXuLXcCB0rQ2+1I0fqKAszn5bPGcjFUWj3ZAFdRNbhl9azLix7gVYuhgSWo5yMGqd1Zjb0rbmtyvGM1C0IK+lSiEctcWoYEYzWTNZtG5I6V2dxYhgT3+lZVxYstO4zn47ja3NW45NzcmmXViNxI4NVEcwsQaaA11mK98isDxh4D0vxtp8lte28chYdSK04Zgcdh61bXsQeaaug12Pz1/aE/ZButDkn1DSYTJb8n5BnFfI2saDd6LcNHcxNGynHzDFfuDdWkGqW7QXUayRsMEMM181/Hr9krTvF1rPeaXEkU+C21BScU1oLWDvHbsfl9gj86Su8+Inwr1bwHqc0F3buiqcZxXCtH2NYuNjeElLUbS+tH4UlSXdCY60Y6cUrd6T170E9RaZS9eadQHQZRRRQNSCiiigHoLzxmj1o9utJQPdaC5/Gl3U2iglJhRSc0D60FNi0vSkooEVcGlUflijI7UZ3GgrUN3brSjvRsHpRQSBP1xS4POKTd1pQ3HAoLDp16U3r607k0nO6gBV96XAptO7DuaCfMbkhuetKTmlwO9AGKB3D2pPXinHLUgznHXigEJt46UqqcYpfu4yKFYmgYcdaQjHFO6cZob5RigVgTPTpXb/AA78HTeItTiCxll3Yrm9E0uTVL6OJFLZPOK+4/2Z/g0FEN1PCFTgjcKiV2+VbkS958qPV/gH8I4fD+mw3EsQD4B5Fe9x2oCgKMLVbTbSOxt0hjAVQK00IUZ9K02XKjV2S5UT2lmkahm6+tWJJkVeMVQa6PRRSxwyy4Yg4pXfQyv2IL28+U8VjTbp2OelbN1BwQRzVDygDjHND8y0RW8OGHFdFpqdOMVl28HcjFbWmj5sdRUDNaA1cjHtUEMJ44q7GnT1qyB8a7KQpnJNPXP09qP4c9DQWV8c80jKPrUvfNR/hQBHgVNHGG7Y/GnRx81ehh7UANgjHpkVdWMbeaaIto4FP+bb1/CggieP0OajZsLzUzZ7niq0kgxigCC4cKvoKps241NJuZjzxUfNBZH2aq8nBq468cjtVdlG7NAESg0yQ5+tTtwvXFVcbjU+gEkKdTinXT7Y+OtSxJhfWq1wAzYNUBSPzKTWXqTlVOPpWvN8q4rFvjnPrQBy2oNuYiseRctjFbV8vzHjmst1O7tWbNELaxnd610enx/dyM+tYlmvzV0ViOmKEM2LfChcenpVpfu4xxUMKjip1x6ZrQka3OaRmGO9Ok5FQt0OaggikfCmqhYytjHFSSyFmAFOij6UAOSMAVIi0nAHTNSR9yRQAqipOopAoxk8UhU7uOaAJC22m/eoPy9etH8PvRYCKbrVWT72O9TSsah3cGrJfYikXAOBmrFlCMeYy8VHFG0snHNJq2pRabZuXcIqrkkmmkOxzPxH8aQeF9HlnZgHIwi55J7V8f65qtxr2pT3c7l2dsj2HpXXfFLxtP4s1p4lfNrExCgfzrkIoOPrzzWbd2dEI31IktyRzVqKD5efrT0iw3HNTovU0G7ZGsJ4xUyx7akXp60+Pg9Mg0E6sRYxmpBH6VLDGWbH9K0LbTZJmG1aW4yPR9JfU76GBOrMAK+ofBnhd/DejwwKcORlvU14r4V8PTW19DOqnKkEV73p+oNLBHIRg45rRaHNUN6wvJ4W4c4HrWutxbX67ZcRS9mHSuUbXoLFw052If4jU9jfR6nMphbIzWzpu3NY4OdXsiXXLUWbAuu3d0f+E1i/2g0DHChgO4r1LV9S0v8A4Q9tLmtRLcyDBcj7p9Qa8Umml8P3xik/eWz/AHS3NTHUvmtodPZ60shAI/Cta3vkJygArnoIobhFljI2nuKGulhbaH5HvTKR0sNxcRzqVbcmc122i64AibyTxjNeWxas+Avb1ra03Vmt1OT71m0VsavxM+GMHjvTblrWKFL2SIqrMo54r4dvPAOqeEfF39l6lA0M6ScHHDjPUV9y6b4/t4rpbefdnsQOKn8V+D9K8aQQ3MtujXMZDRykDNc1Wiqis9zuw+KlRemx8nfF7UW8nQ9K3Zktod0nPQnt+tcHa3RX5X/WvVfjh8Orrw7qTX9xOs4mGVK9F9q8gXrkfjXi4mMoz1PqMHKFSHNBm3DeAc5/Wr9pqO5gGOBisG1Ix3zVpJDGR8tcbO6x2FlqJTBV+PrW7a6uk2Mj9a4CK52qChx7VdtNSaNhhsg1GqIa8j0mzvE6ZwK1rW8Q4AOa4Wy1IFBzurf0/UFwDg9KL9WYtHaWU8TdTzVmSUbTg/Sucsr5XbAyK1kztHORWqd1oYtakq7m96fNlY+eajjZgevFE0m2Mgii+hpoVoV8+XJHApssAjuN6nAPapbfKx5zzVa/n/djB5rPSwDpmwv3zmsq5uTDcKgJ+arEtydoYis26uPNulcDG3rUBymitwYcDoKmk1TbxjNZgkaZsZ4FJKrdanna2JcUT3N8WU44qnIxlwTUbMz8GpY1Pl0b7jskWIY1MfIyaqOv+sGOBVhXCp71XZ8sc96BLyKzSNIvyjgUhZqcrhWZTUbMecAkUlZm6IxcB2xk5+tS7BtOOtR7Ub+HBpgkZTgirtY0unsO8srjmj7pzSmXdjjBo/hqRDZGDJhjise4mCZ45rSkLMCF/KsuVDv+YcetBpEzLuRnXAFVI7Us2W9eKvyIwbCjmtbQfCt9rU4CxsI88titKcJTdkXKpGnG8nYseCfBn9r3iSzJuhU/nX0T4V8Mw20aBYVRQOwArD8J+FYtEsI4xy3U16BpcDqowCBX02GoqjG3U+LxuKdeej0RehswmABkVoQwqgHSo4beQkYq0sO0MXOB7V1nmFaGNLnUEQD7pzWR448NadrmtYvJ/KjWNVZOhfnpXSaZGsYkuX+VV559K8s8W+PdJXWrhrye3vZ4ziO3ib7oHdjWtOo6cuaL1M3H2i5WdHZfD/QnZX2bkX7q7hj9K6m00PTbFFW3s44+PvDrXzb4i/aBuodSQQ20axLwoR8HFd94O+Oem6hYxvcX0cTscGKY4YGtpYmrPeQ/qyir2PYba3jhJKjHerO0Nz1NY+k+IrTVI1MUy/NzjNa6tu5GK5+a5PLYerGM9sd+KkVt/TioevWk2lW3A4PSgCbrwaay+1Isg3c5p3XntTYETe9N+tTFQfaomGBzS1Aib5uaYw7YxUlRstUAxuO1Jnml/DNJjmgA79akTOeelMXrT1+uKAJAMdqfUe409WzQA7gml9qRc+tOwKABT6Gnr1puFxiloAlU5p/41F/FjOKd05pagBHzAYyOtKy05WLLzR+NICCZvKjZjXJahceZIxJya6HWp/LhKqetcnLl2xn2oLJ7SHewbtWkvb0qO2hEcS571Mqk0NjQqKDRJhV709YynpTblsRn1qBma33vardovU1VVdzVdiUqvFBZOvb1pG5x6U8fKuTRgNzQQRKe3IH0obnjmpGWoZFarAhm6YFMjjPXoKf5ZLZPSp4YhgZ5FQA+1iGM1aVNx6UkaqvSpsfL2FADGUKPSqF03WrsjYU55rIvZutBSOf1xv3biuLmhBkPHJNdZrEhZawlh3HilqXEhs1KsAK73w/alIF461yVnb7rhAB3rv8ASYdirx2qkKRpwrjHrST/AHcmpVX5Sec1FdfdNIx6mHeNlqigbbJ1ovGG/rUcX3gcUGprIdy5HIqOZdxBpIZDtHBxUknQ8cUGbK+314p0bbWpf1qNWO8dqslFv7w/rURX5qk3fL0xSFeBmoLI2UH2pPJ79qmA6VIFHSgCu0fFIkJ9OKnK7mx2p+0LxnFBJGMRrk1F9t+bkcU67fC8Vns4HfmnfUqzNbzEkX5flNOG5V+bketYv2ghutW7fVCvy4yKq/cho1Y1De9P8v61HbyLMoKHB9KmZ9vDCquSRPGBVeSINmrTc9Kik64oQmZ1xZ7s1mXFqYe3FdF5Z/GoprUOpqw6HNbQ2ary2obORWvd6eY8so4qoykdagV+5zd5pxLHA96xrqyGDxXbyQ788cVlX1gOSOtUhHGNE8TVYjuDxmtCe1/vDFUJrUr8w6e1P0Atxzfh+NTbvl55WstZDH61PHck8ZoJvY4H4sfBHRPiVpkyyW8aXRB2tt5zX55fGv8AZp1bwBezSRW7PbZJBUHGK/VRW3cisnxL4V0zxdp8trf26SBlxllFP4tx2u+ZaM/Ee5tZLWQo6lSvHIqseDX3L+0J+x7Jp6XGp6PHvXlsKK+Ltc8P3eh3kkFzC0bqccis3HuXGbbs9GZXqKKVqSsjo8woooBoF5BS/nSUmeM0C6jaKd1FNoAXtx0o6U7g9aTAoK1Gg0+kb0o9aCNRtH60UUDuFFPpPpQBTo6daXilxu5oLCm0v3afu/2qAIzz707OO1JgetDUAKGpd3saYv3qdtFAnbYX9KTpzRQTigFoL7mlIyCAcUDNN3DcOKCeooXHejOOhzR+FH6mgr1HZ3c4p2MZqPcfWl/hzQMl/nSxR+YygAkk8VEvr0rqfAugPrWswxKhYbh0pN2VyfhVz2L9nn4WSeINUgkaHKkg9Otfo14J8Kw+HdHigRNrBfSvL/2cvhnFoOiwTyQ4cqD0r3rYFwAOKUFyrme7KjHlWu7K8aEsTVrymk4FOhi+bitG2j2nJFUJiWemqvzNyatybY4zjpS+cqg44qtNIZAeeKd+xN0kZd433ueaoxLvkqzetzj9aS0jxzUPexZYVAqjirlj8sgqBRxU9v8AK4qegHUW0e6NasLCe3So9M+aJav7Pc1oJldVIxkUxgTVllxURUYyaCSq3y0xQS3Wpmj3MMVNDb88ip9Swt4Sy5NaMK45psMPAqdV2981QriNxUcjYb2qVgDTGH4UEkDNuzVSbA9zViU7TjtVaXnmgCswy3tS7fan/eNOK7RQWQsOKiZRU7CopMKCaAKkzDbUSAd8mlkOWI7U+OPoagCfdtjJ6cVT/wBYxNWJvubTUSx7VNWBUuVG0nvWFe9x3reuMbTWDfNtyeuKgDnr1QWYk1lyR56Vr3YDZrNY4b0oZpEfZxkMAa6PTVxWNaR5ZTjBroNPj20IGaKj0z61Kg25zTVX3qT+VWIYzd6qTSDJqaaQJxVJsyPzQQJFGS2c1aVccU2JBmpcgtxUAMwDxUyKNtR/ep6+lADmIwRRuAHrR7YpO/NBY0nNKWODSNyeDTHYgYFUiGMfk4xxUZjaQhVHNSKjO3Sr8dutrGXc80yN9ipgWMBcsFPrXgXx0+IRRP7Nspsu/EhU12Hxh+I8WiabLawSg3TjaAD0r5huJpdQuHmmdpJGOSSaUn9lGsI3ILeMycnmr0cfy4xRDDjpU6jFSdXQYse1ulSKo6HjtSqNx4qWOEs2MVVhDFX8qt2tq8zABa0dN8PzXkgCo1eieGfAJJQyISf0qVcXNY5XRfCst1IvyfjivQtD8DeXjeua7jQ/CMduq4SuotdHSMDA5q0kjNyucvpvhtIdoCYro4dJ2xBQcevetOO2VOi1Mke1utNGctTldX8PG/t2hkU47EVT0Wx1HS0EKKuFPDnriu6289Mj6VDNahvmT5TW0a0orl6HNKipPm6lR7iSaMeYxLY65rE1TS/7UhZdpbjjAreWB84I/wAKvWVmsYyR19qy5tRxiec2f2rSsxuj+X23A8VU1kzTRGWFwT7GvXWt4ZF2tGp/Co4/BunXZ3PFt74FVzItx7HiWm69e21x5c43L6966m31ZriHKNxjmu11P4Z6XMN6hkYeh4NeXeMvBupafcq+m3LRQj70frWi5Zu17ENOK7ml/wAJNBaybXIz0ya6nQfidbwslusgmI/gDc14zcabKj7rhtzd+c1WWQ6XKJoVaNv71dcMPTm7cxjKpOKu46HpsnivS/iTrWoaVe2+2CP5Az/3q8m8efCi68K3he3RprNhlXUEjFWrS5eO+F1GxSRm3EjvXrHhvxhBfWq2WoxrLGwx84z+VVisvhUhyrc1wmYToTv0PmtbMKDkYxUTTFWwRx616/8AE74UyWTSavo586xb5mjUcrXlGwNkEYPcV8RiMPLDz5ZH3WHxEMRHmiysJhu+WntMVxgcGmXEHlncgqPziVGa5jt9Dc03UDHgE5H1rdtdUZWU78j2rioWG4bTitS2meLH8VQ0KyZ6XpOoCTGT81dNb3BwOe1eY6XqDqQRXX6dqBlABY5pxtsYyidZHNuB5ouJD5ePWqthKGUetWbiQbR3qjHZkLTKI+uKoXDiRePWppMMOBUUh+XG3muc00IWx5J3VRK7ULEck1auN3lVXuG2264FBNyW3YJGSagaQyN1wKjkkKpkmpbdwIckc0txdCVYhwDRcTJDGQfpVaecrjacVTkkaaQAn603oUo31LalpPm3fQUxkfzNx6U6Ntq9eKbI7beGOKWw2NeMyHgU3DR1MrYTrUO/ru6Ueg0mR7hnJqOaVUwc4NDJ6DiovsrNIC3Sldm0YrqPVt2MGnMpz0zUS27FiF+UCrESmPk80FysiKTKk8Y/Cq0kYcjvntWg2Ze3T2rqPCvg83jC4mX5PQiuilRlVlaJzVa0aUeZmJ4Y8DSalMJpQywg8A969U0vQ0tIVWNAqL6CtCx0uOFVVAFA44rWeEpCoGArHpmvoqNGFJWR8ticXOu9XoFja7/LQdq6nT40jABrCtZEt49zH5j0rTs5GkwfX0rrPPZvxyIvQ5qBrs3EywxDLHqewFQti3h8yQ7fT3qWCSPSdPuL+6wiKpc5OMAA0bask5H43eOIfA/gm5iimVL66HlQrnnkda+Jbi+nkkMjys8hPLFjk12vxc+IFx498TT3LDZaREpAuc/KO/41wuzcc1Ddkd9CHKuYJJmm4Jzj86bHIY2BBI2nOaeY8GmMAtQrnQ5HfeF/jPrPhtVhZ1ubcH7sn3h9DX0X8N/jNb+KLVFV90gHzxMfmWvi2TqeeKm0/WLzSbgTWdxJbyL/ABIcVqtUck6alsfpBY6hFfKDEck+hzVls/jXyf8ACH44XDSRadqVwRcZwkrHhh6GvpPRfFEWoRAOQG7EHg1Wq3OKcXHQ2xxT45ODnmm7dy5BpuNvSr3MyfIpjKOuajST5cMffNSYzQgI2Heom6VMy4qN1JpgR0jdaOaOvJ4oAT6ilXnGKb9aFYZ4oAnX0IpyqF7VGGOetSLxigCXd70v5VGuelOQ9sEUAP8Aaj070U78KADsKUMR0FIuRSqvPtS8wFZj6UCT1p+AahuG8mJmxSAwdamE07AHiqNnb7pQcZpbqQtIe+TVzT13L70FIsNHtxkDFIqjPHFTKpbilRMds1LLFUD61n6gwGFFaMm1VyBWNcyGSQ5pFiQg5FX1U9MVXtIcjJq6mO9ACgErijaV9KcVI5BpOe/WggFjDf8A66RoBtOCTUir+JoVgpwf0oAhWMdTUqxjPSplCt0waVV/GgBEiA9qc2KXHtTZCAvp9aAKlzJtBHasG+uByM4rVvJPvVzepS4BweaC0Y+oSFmIFV4V4HHNPmbc31p8cf5VGppsaGkQ+ZOCRXbWEe1R6Yrl9Ch/iIz7119sBsqzKTLSfdqnffLGTVxRx0xWdqj4jNNkrc524bdJ+NOXgAioJn3SGrC8KKRZo2bbkGRVhiCDVOzwyirgUfSghlbcNxxUPO73qxLHtbJqGToMVZJYjyR6U/AX3pkK/KOtS7B25qGUC5PSn7TyT0pI/l4okbHegAXrUc06qppkkwiWqNxcFs0BYbc3RHGaz2kLN97FE0m7nPNNhjLfSgqxZjO7A61YVF7VDGoXpU6soGMVZJahuPJ6Gr9vfK4xJisXzeuRgUjyDtRqJHRqvmcocineUrAkEbhXPW989uQcmtm2vo7pflOHqhEjIR1NM79ambcvDdahMZz70EEEqbsjGRVG4stynAxWt5O7tkUjRbgRjFBPqc40TR8EVXkhEldFNY+ZkGsy4smjzgVZOpzt9puckA1jXFq8fUcV17A8gjP41TubNJl6c0D0ONktg3bFV5IWjXI4roLvTnTJC5FUJId2Qwx9aBMzYbgqeTxWhCVk74NV5rQL05PbioPnj7mgRbvLJLmJopkEsTDBVhkV83fHf9lPS/GFlc3+mQrHdEFtqjvX0ra3Y4V+tXGtw6EjDAjoaL9A0lpI/Fb4hfCvVfAupSwXVu6KrEAkGuFaPaTX7G/Fz4E6R8RNNlWW3RLog7XAFfnP8bv2cdW+HOoSusDvbEkhgOMVMo9TSM3HSW3c8I203p9asT2zQsVddpHXNQbffismrG+jD3pD0pWxSduKQSv0E6UlFFBPqPBzRTKduoNA98UH7tG6m0EX6Dvam0UUAHtSfhR+ppaCSuRnvik20cmlH50F7A3Sk9BRupdntQUC+nekb0o2mgnFAABij1o3HvRgHNAtRaVetJSZ5oGLz1FFGz2o2e1AkHPel6UlFBIu7pikB25NOz7ZNO5PtQWLGu45HQ19Mfsv/D19X1m3laLI3Ak4r568PWDajqcMKjO5q/SP9lH4frp2kw3LoM4HJFZy95qJO8kj6L8OaUmk6VFAq4woFX9vz1YVdq4HaoV61oy3qyxbr0IqzvJ4FQQgbalVghHNBLJVi3HJ4omVY1OKYtxubC8iiZW8okigkxpsyTen4Vbhj2qOKi2/vKuxrwOlRoaIaqU+MfOO1P24pFX5vXmloI6nR/8AUg+1aij2NZejgiFa1wenetAI2Wo2UcirTL6VCITu5NBBEsW5umaspERjilji2/X6VMqmgsVRgYxS/hRQeaCBjLnvio2+UdambpULfQZoAgk6VWb+KrMmfSofL74oAjWOlaP8amVaST9KCytIMc1QuG+U9KuzyVl3TjtSYESnnmrcCnHWqsajirycJ0/Cku4EMvMgxTivy9KkWMbiSKVl45qgMy5j68Vz2oRjLAc1010vBPeufvo+WJyKgDnbgcntVJo8nir94pD+oquq89KGaIs2cYyO1blqm0e1Z1nCG5PNa8K/KP8ACgTLMbfL0ps0mOOlJu2gjOKrXDVVyBsjbjSKOc9aaq7sVMqYxTAfH1o3baPurwKaTmgBw/Wpc9MColGeKn2ZHXmkgGqTTgvX1poU+nFPUUIBuzcai25bAq27BVwBzUtlZ872HHWqsTuFra+WvmP19K434ieOIfC+mySO2ZCCFXPWup8S6xHoumyzysFCgnFfJvj7xZN4s1KRmY+SrfIO1DdrJFJdEcv4g1WfxFqU15MWJc5AJ6CqEVuFY8VoJbnb0p623fFSlY6IpbFTy9v09aNvTFXxal+AK2tG8Jz6hIoVDt9aLj0MG00+W6YBRk59K7bw34GkvGVnQ4+ld54X+G4jVGkjyfXFel6T4XitVX5QMe1Fn1JbOS8O+B47VFymfwruNN0KO3xxmtaCzSFQAOKnwF7UzNsjjgWNcAUv3RTy1RufmwDQA8DNOpi9etOz+VADl+bk0/C496jyKM4oAl2gjrmpI+vpUMeRUofb1oILEZzV2Cby6zUk9KlWQrg0FmnPNujNcfrkPnAjGTXSLJ5keOtU7my83J60EHkevaKZCxVSD6Vg2duY2McyblPX2r2C90Tdn5d1Yd14VVjnbz16Uaxd0aJq1mefXmhraybwuY26e1TW8YiwVHI6Yr0FfDiXFq8cg7ccVxM1k+n3ckDg5U4z6ivocNX9tG0t0eLiKXspXjszr/C2uRzRmxu/njcY2t0ryv4seA/+Ea1I3NtHmyuMujL0Ge1dPHMYZg+cYOc13Ucdr420J9PnKsWXCsezY4rlx2EjXpvudeX4x4eor7HykxIJz0pqiNl55rqPGHhW68K6tLZ3cDRqCdjdmHtXH3TiFjtHFfBVKcqUuWR+iU6iqxUo7DSfKfNW7e6bgZyPeqEdwjnmrG9VXKmsbGqVtzo9PvtpQHntXY6LdLK2M4P1rzOzuG8zqQO9dNomoGGYZ6VLWo+XQ9Mt2PVXwRVtZpGT5qxtNuy+3361uQKJCMtge9Cjqcj0HRAdCc0yY5yAM1Jt2sVB7Uk0e1STzQyOYozfKh3YxWezidsDotXbzGADWcrLHMR0BFZDimOmXeuOTRGvQNxgUTN5a5zxVT7QDkluaNjSMWyef7pNUraTzGZh0z/Wn3dwY7dz1qjayhYxnjdQ2bxXQ1Y8yNirBh2jmqMOdvy5qfzn24PBoViJR10BwydKgkbd0FLuYgnNMV2644+lLqWth0MBb5t2fap1K5warru3dflqdX2/KBzTRNwTbnmn8s3CcVf0jw/c6rMBGhIzya9D0jwPa6bGJrj99J/dPQV30cLOprsjir4uFHfVnJeG/DZ1CZZZIyqZ4yMZr021sY7eFYwuOKpRtFEd2AmOgHSnHVvMbEa7jXtUaUaSsj52vXlWld7GplIV2r9761VW/wASHcdzdgDUUdrcXHzNkZ7CtzRfD6+YHk+96EV0JdzjJNL0uW7PnSn6Ka6az08xge1WbSzWNVPAApJJPtFx5MR4/iaq8iNxsNubuYM5xEnqOCa8I/aM+KUgVvDunyYX/l4kB5/3RXonxk+IS+A/DMiWjKb64/dxAHkep/CvjfULu4vrh5Z5GllYlmdjkk0b6mlKPM7vYpvls+tIIyME1YWHjmmyfLyTWR6FyvJnntVNpDkjpVuSQHj86pTSDdxTRNyKQjnnmmcYPrSN7Gnop69DWhN7CxyPCwKEqR6V6h8L/irc+H7hbXUbmWa1kYBWYkmP8SeleZLGXbGKuRx7KaZLSktT7r8I+ObTUoY/Lu47iEgbXVs128ciToGQgivg3wD42l8J6mkmS1qwxJH7e1fU/gf4iafqlnFLZXgmjI+eFz86fWkcU4WPSGXrxzTo5OVHSo7W6ju4w0bhge9Kvyt0q0zEnYde9RNnaaeJNzY60HkEgVQFdk/Ck24Xrmpm5pu3IoAh202pWXnmmN8v1oAVff8AKpVJY9ahXPGKevY0ATqad79KjVulPU7hzQA7J4qQdQKZTl4oAdt4zSBepBobH4Gnbdq4BzQA0SVS1a42W+3PLGrhXArD1SQtJjqBUjRkyfM/rWtZqVjGayhnzRzjmti3/wBWPSgosIp5Jp64A56VFuB4zQz8c1BQy6mG3GazFXfJU904PAptvGeCOTQWW4Y9q5IqRQWxgYHvSLnaO1SAFe+aAFDZwCMUrKFNNX5j1/OnM3UYoICNd3FOZOKIzgetOOe9WCGRo3XpUqqR1pFz60rc8ZqAFZsDNQzMNnXNSHhcVTuJiODzQBnX8mM/SuV1KQsxrf1CbrXLXsm5zz3oNEQLlmwe1XYF3YFVbdQxGOtaVnGHlUGg0Og0i38tVx1xXQW+QKzdPj6dq141PHAFP0OeW5LnisXWJBtI6Vst8q1zWtSfezQwjuYzNulq/geWKyYeZAeorXb/AFVIstWh7Yq4ikmqNm361fj+7nv60EMbL83Wq7J0xVthxnNQMpzmrJHRkjp/KpeOM8UxOlKenPFA7hvP4VCzA0rsBxnNRySBUOBUDIZGOCx7VmT3HLHpVm8m2rWRPMXbA6UFj4/3jVeRf7tVrVNi5PU1cQ9hzT8gHRgDg0Nx34p3A9abSIZE0mOKRW54qQwlsk9KI0CnpVgNZdwx270sUzQsMcCp1XjoKa0Qb2oIZqWWqA4WUZHvWimG+YcpXNL+74HJq5a6lJD71RJvKofO09KTCqeaghnW6X5PlanNJtbB60rhbqOkwvSqkyhuBUrEnNR8t/s07AZt1ZhhwKyp4WjJIzxXSeT8pxVaax3A8dasl6nOOVm4I7VRuNPVjkCtq8094+VBrOkyrYagTMO4tGXJIytUpoF5I4rqtiScEZqleabjJUe+KSA5jYVJ7d81Ztr1o2weRVy4sQy5Awf0rOkgK5Bpkm3EyXSe9cp43+HuneMdPltr22SVWGMkDIrStriS2cZPy1tWt0LhR70bMpM/ND9o79lO78LzT6hpcBe2yWAUV8majpk2nTvFMhR1PIIr91de8N2mvWrQ3EKyqwP3hmviH9pT9kUTfaNV0aIA8sUUUNJoFeHw7H5+Ffakre8S+Fbzw3ePb3cLRupxyKxCv4VjbqbqSlqmRnpTak2803bUjG0UUc+tAbBRRRQNahSfzpaPf3oD0Ez1pTntR9OKb+lBPUg9hS9OaODSMdtAw9zQDxzxSE5oTqaCxx9j+tJ9TxS/Tmk5oASnUhUUfQUAL+HHrTerHtTse1H86CA7daMD6mihm+agpCfUUvHvRnvR70DFXinKDkfnSLg9qkij3OAO5xQK56n8CfC51zxJB+73AsMcV+qnww8ProHhm2j2AHaO1fEX7IHgU3d9BcMmQuDnFfoLbxi3t44l6KMVEHe8hw2cu5a421W/i61YP+qz7VVU1TAsI+OnWpI4nmbgUyFN2O9atqgCcDFMTC3swg5qS6jHkkYqZTgYpJfuUEmA0f7w4NWYwRgVFImJD9anXpUMsey9eKRF+YU7lhSLncKXkB1GkL+6FaqDA9azNHT90pIrXVRiqWwmN/nSBCzelSKtOVfwqiRFULTgARRg07HGKCridKZ7ZqRh6mom+XnvQSDN14qNzTi27pTaAI34HSm7T6e9S8AgdKcF/Ggsh2YFVpgQOavS/cNUbhvlPNJ7AULp8Liszdljird5JuzVJfWpAsRJ0zVselV4enWrUC7setNMCRYxgUjoKnWP8qRx2qgM25j68ViahCNrHHFdHPH1OKyb2LcpFAHGXkfzHjiq8cfvWxfW2Ce9U4Y/m4qGi0WbSHaorRhUj/GordAAO9WxkdhQAxvu9arSHcankbqKjEZbmrIEjjFSjCsO9KI8e1Ic56UAEh9KSMbqQ9sCp4ISaAGLGWb0qwsO3rxU0dsBzRIu1elAED4XrgUQgSEt1qjeRzySfJkCr2h6dKxy5O2iwnK7sW7az3MHboDVi+uorG3MsjbEUVdOyCNmb5VArwT40fElo86dZvhm4JHaqb5VcEc58X/iM2sXkthaSHyxwzLXlUcJznpUyq88hduWPJPrV2G3HGB+lQu7NoxsVo4dyjse9XLHS3uZdqrWzo/h+XUplVVJyeteu+EPhukaq8qc8HkUasblbRHD+F/h2906PJHx16V6voPgaGxVSEFdbpuhR2UagKMitFIRV6GdzPg01LdQNoz9KteWFXpU7KTUbLtU+tSMjpGXC05l9BTSp2nNBBCWPSmZJqVlx0pNuKCxF60/PHrSYIprDJoIHU7J6mo+pp69MdaAJFYelDNTNwHWk+tAEsbZwOlTeZVVeKkVvmz296Cy7A/TmrypvWsyNhuzWjbyfKM00QDWo7mo2sUbtVpmx1NCsPWkCZQ/s8L2ArivHnh88XcS8j73HavRsqwrP1ezF1ZypgHK962pTdOaaInBTi0zwy8+WM9jiq+g6/No+ohwx2elXdbtmhuJo2BG0kdK52YCNsnrX09O0lqeHJa+h6x4m0WD4l+G/LIU3iLmGTqc+lfLWvaLc6PqU1lexmG4jJUq3GfevbfB/jCTSbpUYny/eut8feCLD4q6L9ptAqavGuUdQBvx2PvXgZll/tFzx3PoMszJ0pck9j5Int9pBB6Ui3Xylcg1f1zSbrQ9Qms7pGjnjOGVqwpmKEmviZRcXZn3sJxqRUkzR+3mE8VtaTqyqwLE1x8N0csGHNWLW+aOXaeBWTRR7P4b1oSyfMwx0rtrO4UoGBFeJeH9SEbZDZb0zXo+g3rzqu4kjtzS1TOScex2ahXAP61VmJ3YDcVHDIGABbH40SSKvem9TC2pSuMvNjJzUEkRLH1qzFeRtOy8GoftS/aiFGRnrWdkbaozZlljkAIO0mkNs3Ucg9sVfvD5pyOCKp+c0LEmi3RmkZPcpyybsRA8k1YjhRsDFVYF8yaSUj6VdjYIMgYNTqjW/VE3liNR2xSTOrKQvzPUM9z50ZRRlvWkt4XEZY9feqRHqSCNlXmmBiW4pGWTkMCBmnW0MskiqqEsaLa2QXstxzDpjNdf4W8Hz6wySSIY4hjk960vCPw/kmkS5vB8nUIa9PsrOO0iCoAqj+EV7OGwf26h4mKx1vcgU9N0W30m3ARQuByazNU1J5JCkZwg7+taGt6htXyYuWbrisy008yMC4zXrW6dDwnJt3ZUt7GS7fc5ytdBpekojKNmRVu108ZChce+K3LOxES89aexDkRQaeqjBXFa1jZ7QMLgdqdaw5OMVNJPhvKt+ZO5xwKZI24Z5GFvGfm/iPYCsvxF4l07wZpMs9xKqKoyTu5Y+g96z/GXjfTvAmmNJcOWmwfkB+Z29BXyt448bX/jLVJJ5nZIQT5cIPCj/Gl8Wg4x5mRfEDxhdeM/EE19OzeXnbDH2jX0+tct5fOc4qaTg5NRs3HqKmR3xtFWQn3VINU5vrViVtqmqMknJpIdyKRuvNU5O/Oamkbd7VByxxTENRTuqxGp7UsceABjrVyNAMcVY2NhtyQSRmpWAUcj9aeZFUDFQNMCMZqdxA0m2tDw54uvPDOqR3Vo21lOSvZh6GsaaUfjUUSbmHpVJi0ejPsb4Z/FKx8SW4kgl8q448y1c8j1Ir17T76G+gEkbBs9cGvgrwZfzaJqlvewNteI569favqnwT4803xDBG9pN9n1AcS27dGPqKr0OOcOp6lICuTTY5RgljVex1KK8jxnDjgr6VLJGRyBxVnOWONoI70KlRRzbVHfFWB82DQBEyioWXmrW2mNH7YoArZIPtSq1Kw5qOgCwp4z3p6n1FQxv0zUy+vagCXBOO49aXjpSA9OaTv6mgB/GRzUgPaoUZS3SpeMUANlbahNc5dNukY1u3km23YfhXOzttzzipGiGFRJN0yK1V4UVmWqlmyK1FxtFBaGtj15qMyEd81JJjHv7VEeB/hUDIWXe2asQx7ec0yOMA81aVe1BYvcDinKdvWm7QvOcUqsMUEC8c8mlVfTrSJ8x6Yp5GMVWgDxleo/Kk+Zj6U4fd46Un8XWpAdz0zQWHFG7nkVExw3HWgCRuVJ6VmXbYzV6aRgvIx+NZd9JtBoLMTUpflOK5uVi0nvWxqU3XBzWPjc340FIngjPWtnSYfMmzWZDH0966HR7faq8daSBm/ZxhFGK0E45xUFsgVRzVhR61aMhLhv3ZxXHa1Kd2Cec11d422I4rhtZuM3GKTHEih+8Aea2D/qx9Kx7M7nzWw2fKFItk2n/NjPStL6VmWPfvir6gnntQSyRl4FNIGaeqnvSEA9KszGbfQ0HpUgGOagkY8jGKlgRt1yarTyYqV2KjkYrNupOTSNEV7yQsCaoxpufmnzTY75plurSN/doGXkO7pVmNSnT0qOKPavSrMYGOaBMco3Dp2pPLPTFSbwF9OKRssvBoJI1Unr06U/ys9OaApK4qWNWx0wKsBirzgDJp5j+XpzT1XnOKlxnigkqeScc0LCat+X+NCxgHI4oALdzb4PertveRvw/X3qg5DZFMWE9fejcDZ2jqBuFPWENiqlm7Q4JNXlYM25Tmq2ZAnkDAwefpTWiFTBgzYJGadtC0XIKE1qJFPGKxb7SwcnFdSvTpUFxAGHSgpnBTW7W8nAqWJlkUhq376wDbuKwZrf7PIeDVkbFS7tNuWXkVmyW4lGCACK6aODz4+ec1n3WnnJAXntQPzOaltQDtYcUxYZLWQMvKVszW7LkFefWoocLhHHWi5O42C43L1zSXmnw31u0cibkbqGqS4sTCRLHyvpU1tMsi4PB70D6nyl+0R+yxYeMLWe+06BY7vBOAOtfnZ48+HOpeCtUltruB0CNjJFfuFc2aXCkbQwPrXgnxy/Z70zx7p07JbIl1gkMF6mjcLtaxPyFliKE5qJgRXq3xg+EOo/D7WJoZYGEQPDY4ryyRSvUYrFo6IyUkR/xUbad+dJj2qSumgylbrSn1ptAgooooFsFGOKKKBpldV9qRhS02gsVV6d6NoFCt1pPxzQLUXg96cvWmD9aXmgLCkdqOeaTk0rdPSgYg5FLjjFJkfSl3elAB0HtRR9eab7UCQ6hTSfTpSqfUUDHKB1rX8M2B1DVoIgpOWrJ/i6V6b8ENAfWPFFuAm8bx/Opk7K5nLY/QH9lXwWNL0CG4ZMZXINfQv3psD1rlPhnoq6H4Ut4wu07BXUWbeZP+NDXLFI1typRLlzhYfSqiLxVnUjtQA8VWhbIApCL9rxg1pw8rWZbrj3rVhX5RVgOXpTmHyU9V5pD0aggx7hf3hwKI/zqa4xu6VEg5qJdykTKPlpYx84FIv5VJEv7xe/NSM6jS0xCtaijiqOmrtjWr9aiYU5B+NIq5+lPC0EintSn5c0L1prUAIxpjDd7U4deOtIwI60ARHGRTwBSL1ORUq4oKRGRmlVf85p7KKbkYoGQzcKaxrybbkVp3MwGeaw76XqKhgUZpCzURqGbpTN25jxU8KjFJAWI14FXLeLpUEUecCtG3jx9KuwDljIpjJ1qzt9BTWXd24pgZ867R0rMulHIxW3cJuU1k3S4yfTtQBhXtrvVqzFhCydOa2brvz1qj5fzelK5ZJGu3FSPxTFXbzQ2WNCIGbfMarUcG1elOtrfdVvyto54pgUXXb35qBvrU9z14qKGIyfSlcAhiLkYrSt7c49KWztRxxmtNLfA6UWAptHhelNt4RIxyMgVeaMbeahUmA9Cc0wJI7VGY7lzT/ktWBHC1G144PyrgVUvpmZCxPaquQYXj7xXHY6ZMEODtr5L1u6k1XVpp3YsS3Ga9Y+LGtOztbxnk15vpugz3kgIQnJ9Kxb5pGsV1KdvYltuAfyrrvDXhGbUJF+Q7SfSuo8L/Dl7gq8iYB5GRXrWg+FIdKhXCAEVol3KcjF8JeB4bBFJT5up4r0C1s1t4wqqAKbbxDIwMCrypjjFO/QzIWXFN27anZM8daYy4+tICt1akK9cipNvzU/yvlOBQBUZeeKjdd3WrDRcnFRyKc0AV9tIF96nWP2pwjoArsu2mbf9mrTIe1QlMtigCL2oqbyjSeWetAETfrSK3rTmU03b+NAD+op6jjOKh5FSA9KCyaPC4q5ayfNgms5W/Cpo5NrUEs2GYkVA0m1vSkgk3L65pl4p6itFqIswt79qlb5l9RWZb3HYir8cynv0pSVgR5t8R9EMObuNMK33sV5XMdxIPFfSOsWEepWUkUi5BHevCte0cWF9LGoxg8V7+X1OZcj3PJxVPllz9Gc+tqUkBHPeu48E+IJNLuVUtiM1zMdv2NXoU8pc9QK9SaurM4V3R03xi+GMfjzRG1vS0X+07dN0iKP9YtfJt5lJHikTZMhwyNwQfSvr/wf4yayuEt5mwnQE8/hXB/tEfCOG+sT4m0CICUfNcxIP1r5DMsBf95Fan1uV5hy/u5vQ+Z5lMb53e9N88Z5PzVUkuW3bWzkcc0sWHbk9q+TcbH2ikt0bOm6t9lnUknPSvT/AAzqzhd6t8vXFeNMoTBBrrvDOsbWRRJj2NZsmVpHt+n3huo9wbmtJYRImcktXL6LdDyUKOCa6OG8Vl44buDU27mFmmVfs5guGOckjpUbfu3Z+CWPerDMZJiSeMU3y1Ljd0qTZeZUlvJG4OPSqlxL0UH5jWncCFQcLmsiCRZrh9yYKnFSykk9kSSLJboGQ545qut+8gwpHNOuLgxyHPI7VBJII2BiTkkbjio+Iuxet7gxqFxlqsfapdy7h8oqrbYODjLGui0PR21qZYsfL64rSMHN2iYVJKCuyjCrak6RRKWfP3R9a9T8JeDobOOOS4jYXGMnd0q34R8C22i/vWTzZf7zdq69rX5RtPzV72Hwqp+9Lc+cxWM5/cp7CxqkceMYArPvNT3KY4DkngtReM8+YWOwjrz1qKz09uoGFr0DyiCGzLfNjcx6nrW/p+ljYM9e9SadYBmP+RW9b267e3FBLZXt7NY1xgflU0yhF461OQFYcVRvJjJlEGMGgRLHdGRdiDa3QtWb4o8T2nhDR5LiZssBxg8scdBTNQ1a30K0aWaZAcZxnnP0rxDxz4ln8UXXVhaqfkRv50txxjzHG+MvEF34o1aW7uWbB4jjzwg9K5eSEr2wa6eex3Z4zVOXTyoPHNV5I61orI5uRSueOPpVOU98Vv3FnyeMYrKubU5I6VNiuYy5JDtxVZz8vHFXJrdhnAqq0Z6YqSkQ7R1pIoxuFPbODmljYde9F7ASpHzntTyyqDxio/OA6DFRSTbqOpY6acYqq0nemvKO9EcfmEYGTTuiBVVpG4rSs7InBxinWNk0kgAHIrorHTTuBqhaD9NtQqD5cZrp9DklsbiO4gYxSxnIYGqVrZlSM1tWtrwB+dNGTPcPCXi238RRxSSSfZtUUYK5wslehWN8t0pjf5ZV4Kmvm7S91qySRsUZTkEda9Z0HxEmoQw+fJ5N8gwHxw49/eqOeUTvnjIbI9akimOQp6VT0rUBefu24lHVasyx7JAwPFUYFxCGpT1qC3kAPXAq0uCvHNAFSSMZzUW3FXmX2qCSP60AV84+tTKx79KZ5fOaXaV60AWEP50rfrUMbHvUuePWgBYzuzxzUpz2pkYyuT+VDZA9qAKWpybVC1iXAG2tLUJN0hHXFZcvzNxUjRJZLtOTV7dwBiq1p8tWd46YpMtEZO2m9T6U9jTVXt1qTQcq/nUgUjkNSgBecZpR0oIFBzgHFOCjtzSKR36U9Qu2rAF49qd95vakxkdKUA9KADO3joacvY0xkHrTgfl4HFQApzz3pvJzQrY6jNKW470AVrlu1YuoSHac1q3UmM8cVgalMFDUFmFfSBmx2qtGpLCi4k3SVJBHuOetQWXrWPcwrqNNXbtrn9PjJkHp1rqtOjAUEjmrRDNSJeKkpq0/t71ZkZuqyFYznr0rg9Qk3XR9K7LWphtb2rh7py0xOM81BpEuWXLAVsNnywPasfTx0atrG6P2xQUySx6e9aEZPQ1n2fzVpwr360EsfgM3tTmG4AdKkCbRmm4/ixirMxjYC1Wk5qxIx6ZqnM5UcVLGircSAdTisi5mxkj8KsX11gYBrGkkLtjPNI0F2+Y2M5NXbVNq+lVbf5W+tXoMtkAGgC1H3+bmpFBamx25J5GKuRwsnb6VViGyDyyw9KcsRqz5Rp3kn8aZJDHEe5p7BtwGcin4K4FLtIB7mgBq9af93nqKQANzR0ouA9SCuM801jzimng57mm4455oAkWMNUiKF5zUfYDNKG29s0BoSM2enSmpdNEeuaa0vy4xVV5Du9aXULdTZhu0uCAeG9atLJtOGB9jWDC3zAjitOG6WSMK3WqRNi4023tUL3HrS7G256rSC3LHPaq3EQyYkzms68sd6kgVt/ZsLn0qBohJkGkQ9TmVDWj4OcVc2i4jBHWrU9oJiUIwe1ZvlzWMgUjIqw23Fa1juFKkfMO9ZV5pJDbSMHsa3tom+ePiTuPWn747qMo/yuKBM5SHdbuY5vu9qW40sn95ByOvFa11anYVkTjs1VoLj7Gxycp2BqBGVHdmFtsimp5YYr5Pl+8au3Vul9GxUAnviqFsgjkKk7ccYNWCZ5B8bPgLp/xC0WZWt0NxtOHKjNfmh8af2f8AVfh3fTM9uxgDcMAelfszNkx9N1eXfFP4Z6Z4+0ieC5tl81gQDijfRhq3dbn4nywmNiCMEGomHtX0j8df2Z9U8D3lxcwQNJa7iVKjivna6s5LWRkkQqR1BFZONmdEZ82nUrUh6UpHak/CoKDbTaeRmk20A/ITbmgDNGOlJQHKV6D7Uzb3zzR1zQWLRg0DOaXd6UAIOtHfmlUZzzzScigBeKNvHJ5paTcaAE78UUv4UbTQAvJFAz3oXNH4ZoATP50tHHfrS7fwoAcgLd+lfVH7IvhL+0NaglKZG4Gvl2zh8yZFHUkCv0K/Yz8JrHaxTsuDgdqzlq1EWkpJH1zDCtjpcMQ4CqBVjRxuYtVXVG2hVFaGiR/uge9VLWVi+omqNjFRQfcU9aXVH3SYpsJ+UCn1JNO157VqRcCsuy+9itaL6UwHbvlooJoHzdKCCtNGG5HWqm35s1oyRnaaoyrtaplsUgXpVizXdMo96rL61f01A068c1HUZ1dku2NfpVvBqK3XCj6VN/FWpAL70tL+lKPWgA7c0jfxUrNTW6UAN4FMY88inUUAIiljUm3rTo16f4VI2KCyGoZW2ipnaqdw+O9AFC7fbk1h3DFmNaN/L1GeKynyzVD3Ghij5qvQqMYxVeNM49auwp0qkUWraM5rThiwORUVnCBzV1Vx2pkDQuO1GBin0bd1AFOaPg8VkXqjn0rem+VTWFqTAZNAHP3h+YimRxDGadOdzU0Zx7VBY1/l4pYYi7DinbTIRWhZ2h4IHFWQTWNocdPpVmS0LDgVo2luPLHGKsi3GOmDQBy02mlm+7T7fTSnaula1BU9qT7Ko70AZ1va7f4an8rb71d8oKtRMtAFN4/wqKSOrki81Cy+xoAqeX2qnqEG+FgO/Fab8VTuMbTxxQB5VrXgH+19QMrjPNbmh+ArWwjH7tcjnOK69I13ZxUnTgU1ZbARWdjFaoFRAPwq0/ehF70h5YDrSAsWsfQ1cVCajt48Ad6tqtAEXl1DIvarpSoXXOaAKnl0uw4qZlpH6UAVD3qNxk8VZ2/JmoimcUARKpPFSiP5TTlTpxzUm3igCqynpijyQRn3qfy/anLH0oArBB0xSNDxVtI+uaGiOOlAGY0XemGP9K0Ghznio/s+CaAKflGjy8DnrVxYcnpRJDQBn7PmzUi9akkhKjIFQrQBetJdrY/Wrk0YkjNZUbFcYrYs28xRnk1UXqJmJNIYWIxU1vdfLwTirmqaduVmArn9zQMVzW9uZEKR0aSeYv8AnmvP/HmkxfaI59uC3Wuvs7sFQM1j+OLcTWKsc8EV0YRuFZWMcTHmpM84ks17GotpjXPrV4qI1AU5qrPkZJr6mUTwkZsrFZAynBBzXoHg3xJHfW7afebXRl2kN3Feb3txtbH6iq9vrL2dwrIxVlPXNZyp+0jYqM3CXMjj/wBoL4O/8InfnWdLUyaVcNlgBnyz6GvDW3K3y5xX3jouuWHirSmsNRWO4hlXa6N/Me9fMHxv+EMngPUGvNP3S6TMcow/5Z57Gvhsxy905OcUfc5bmKnFU5s8qW7boSPxNaGk3hinBBxzkYNc7NIVXg0lrqbQvnJIr5yUbH08LM9/8I6p5ka7jyfeu2tLpi2BXiPgjXUZ0V2/DNew6fMktuWVskj15rPcUtHqalpdNLdSIx6e9aSqvBJrFsLdWjdyeTTts7SbUOUXrUD0fU1J3iIKgjNYt8hVvkB+oqSQFrkBRgAZ4okjVur4zQ7vQqKUdSnZobybL/Kq1rSQr5aqq4FVYYzGQsYrqvDPhu51aYB1KpkZOK0p05TfLEirUVNc0mVdD8MyardJ5anbnnNev+HfDMOkwrsA3d+Kn0XQYdNt0SNOnUmtlY+navfo0I0l5ny2JxcqrstiRUULUF1d+SoRfvOcAntUzsI4ySegrM0++ia6laRuVHAJ6V1HnEi6ajXjM0mV7n1rSTaIgAOM4FQx3trGrSsyvjqoNW/7Thuoh5kkVvHjhE5egVzYsbM2yDdGRuHepVkMIbeMLnriueXxRb26mPfMVXoznJrOvPGAaTCKzKPyo1J5WdNcXMczcSBcetc1r3i2HS4WSJTLN0Cg/rWNdeIJbhnyPlxhTnmueuI3nbnk96dikjL1bULvVpjLcPn0UHAFZEtnuznrXQSW5zjFQi2B7VWxd+xzj2LDOaqzWJbjHFdPJb5c4HFQSWfB+Xk0DuzkJdM6kj8azbrTR2XPqa7hrAMuBxVKTS93GB9c80rFcxwdxpIIOBzWPcaW4J+Xv6V6LcaVjNZdzpO7JxUlKR57cWLpztqmyFOCK7qfSwM4GKy7rSfvHGT9KVkaqSORkk/nUTSFuBWvc6S+4nZVaPSpHbofyqbal3KUMZlbBFbNhprcEDFXNP0MrjI+aul03RyFBI/Sq6ktpFPTdM5DYya6G1sQmKtWenhVztye1aUNpjqOKZjcrQ227HHFa9rbfLgDikjt8HgVpWcPSgks2duMKMc1u2amJkPccjFULWPLc8CtCMsG5HFWSdhpmsJMEMj+VdLwrDo31rsNP1JLxDG7KJV6ivK4W2sCOK6nSdWhu/LSWT7POgwknZvY0GTids0ZVc1JDPhcGqWn6hvURzEb/XPWrEq7WBUcU79GYmgq7lzj6UxlHeqkNwwcc96uqVk6c0wIWjqMocGrbJ8vpUW3CkUAV/apedpxyaRl9qRQ3bmgCzGMoNw5pJCNpx2pufl5qK4k2xE+1SBj3bhpGPvVNsHnvUs7ZPPFMjAY0FIsWuR3qw2emKihUYHFS479vegtDW44NN3FeccUuSTx0p3DcE81BYqMJMEdal+7jjio4l2Hg5FSHBOKCBuRzxT1U4yKGwMDGKcrccUAKrdu3tT+F6UwR7uRQw2rx1qwDDN0p23CikVvU0r53cdKgAZabISqnnmlLflUU0gx/WgDPumwOetc5qk3XH0rdvZMK1cvqMmSe9JlmU2GetKzXbg4qpHGGbmtO1j6DGaEWaenx9PWumtI9oGBnisWxh3Moxmt+3jwuaZnIsj6UkjbIzQvWorxtsdV0MznNauNob8q5NjuY+5rc1y45asSNdxNSbov2Jx9a2V/1fPFYtr8vSthP9UfpQJj7EnJrXi7VlWKgda1oMBRnk0ESuWFy1KyjqTmmr+VMdtoz1qyCKRuc9ayL668tTVy9utinHNc1qN8ZCQORUFRK91cmRie1Vo8ySHHNIFaZ8Dk1sabpfQkU0ixllZmT7wwK2rWwVexJ71YtbNUH3avRx7VwBiqIuQR2Y64xUvk/hVjbt9aRuKCSAw9KbsA7VM3PtTD98UrgQFR1oK8Y9al25+tN29aYEW2jjmpSKgk+8RQAm4H3FN6dKdtG0c0z7uaAJAwWo2k5zUbP81AywoAVm3NmlCD05pu09aljXnFCGh3l/lQFKnrStwvFNDVQi/a3flrhzxV2JvM+ZTmsMsQfap7W6MOSaklrQ1WuNuQRVKZ2zuTn1qaOSO4XJOD71FIpjXcgzVE27EW8StkcNTpPLkjYSYDKKoz+eWJRdpPTNVJbyRSUuRg/wB4UEon8xcjacMD1qpdLNHJvxx6ikkyuGjO8VctbxLhdpGPY0CRSXVMjy7kbhnrTbizSaPdGcjtVq/0tXQvH19KoW7PbNjqveqQ3coqZLWcK1Wri1E0YlQYerd5aLcR70HNR2UnAjPBFMkh0+ZZMofvdKmvtHWZc7cGo7m2+zzrLGMZrVtLlbiLBHNAeR5n4q8D2HiK3ks7+3SRWGORXwp+01+yMukw3OraNESn3tqr0r9LNTsFmG4DB9a5bWvD8GtWUtpPGHRhjDD2p76MD8G9U0ubTLqSGaMxupIIIqjX3X+1p+yu2lzXGs6VB+75ZlQdK+Hb2xks55I5FKupwRUSibwnzaPcrDFI3Sjml6isTYOe9JnbwaPxpG60AUz6npTlHtS03jH/ANeggd160m2gNjjpRzQWGT0zS0bPam0AHfinU3v60UAO4PfFO7c1HShqBWDdzTw3p0phGaVO1Ax23rwKT8KTqe9FArG54TsTfaxbRAZywr9Uf2X/AA+ul+E4ZNm1tgOfwr81vg7pf9oeKbUY3EMP5iv1i+FGm/2Z4Pt1xj5AKhfH6BHds2tUl33AUHHNdDpahLYfSuUmfzb7rxmuvtRttR9KFq7jMjUX/ffjT4TwDVXUGzNVq1+6BT3A07E4bpWorVj2vDCtNG3AVQFgcn1qeFeT2qKOMnmrCKVFADZo8qazbiPvWqcMKpTx9RQBRVh0NbOhxhpgSKxdpD/jXT+G4eNwqFqwOhhUBRTttKox0pevWrIGnninUUnagAbGKY1HNLUAMpVXpQcZ4qSIVYD1U0NTueaikk+X3oKRBM5VeKzLyb5TnirVxIwU1jXtxuyBSuMpXEm9zzVfuac3zUqAbqzKsSQqPQmtK1i3MB1qnEozWtYw7sHtVITNGGPaoGMVMq+gpFX5amUYxVmZHjHSm1MwqGbCrQWVLuQKpHtXNalPuzjmtXULjbnmubupizketS+wFYncaeq5pqjnpUwUnGB+lIB9vDvYD3robC1+UZArP0y13EGuitoioFWBJHGFAp55xzUix8Cgrg8CggbgAdKbsHOKl2nB4pNpxmgCFl9ahdPQVZYcGoZM4xn9KAICtQMParDcLUD9+1BZXmGPaqMygg1cnaqVw20UAQqNpp0fzPUW6p4V70ASngcU2FdzDND89Klt03NyKANCGM9OlWVX1xUcJx1HWpl9vzoAGwBVdoz681ak+7wf1quzdu9AEe05IqKRck4qccdahkzuzQA3YNh65qFRye9TEcUzb81AAq0rdakUdeMCo5PlOTxQAi4NLj1ojxTmIFAD1UGn7PxpY8YzipNtAFVl4pnl8e9WzHu4xxQ1v3xmgCosW3tStEGPTirPlUvl4PI4qwKM0GRyKybhfLc10jR5ycVjajb4yQKlgUo2q9Y3BjlAzxWYhwcZqeJyrg5pFM69VW4i6ZBrmtc0oqxZUre0e5EigE5q9qFmskfAzmuiDOaR5tCzW8gBBHNTeIsXGkyAnJAyK1NS0vY5OMVk6nE39nyKfSu2lG1SLREneDR52ob+IfSkki8wE0oZ/tDRHoO9TMhVeua+sa0PnvM5bVLHazMORXPzoxk46k131xaiaMgnrWDeaK+cxjn1pxsQyjpNxNZyBkYqfY13JurXxZoM2n3yLIrqQQ/OPcVxsNrJHw3BrRs7j7LIHx35rCvSjUTTOmjUdNqSPk34meGZ/BfiK5spFIh3ZiY9Ctcat381fWvxy8GweMvDrXEaAXUI3oyjnjtXxtdGS1meOTh0OCK/N8wwjoVH2P0nLcUq8F3R2Xh/U/JmU7se9e0+ENXaSFT52R9a+Y7e+eNwQxBFeleBfEFw0yR7uM4NeI4nuNcyPprSryOS1EQX94ec1owyLb8kZOK5fwrLugV2OT610kz7omwO1QcdrMq3F9GGZvU1HazRySAkZqtb2rXMmAMnpzXZeE/A8moXIeTiJf1renTlUdohOpGlG8ix4V8NtqkiyNEVjz1Ir1nR9HisYVVE2jvxRpWkxWMKxooUAelaXKsMda92lSVKNj5jE4iVaXkSBfbinqNox1pqsfpT15rc4iK6UyR7B34rMt9BK3Ttydxyea3rePddRAjIHNaE8ccSlzx3qokO+xh6hb21lZ48tfMI61zUyuzE7q2tQna4kZsfL0FZzx09RpGe67himeR71cMYYn1qPy/mHpQUVvJx1pvkgrx1q95Yz7UkkZCjAqgMmSA7j6VHJb4GVGa0/KOeRTDCd3oDU6Bczfso2gkHNQvag+1bi2bU02J3dKAMFrXaeagaxDHpkV0/9nn+7zSDS2/u0AcjcWAOBis6403fkbcD1ru20k9SpxUX9h7snGKAPOJtHY8Bciq0mgs2cx4r07+wenyU9fD/APs0WK5mjyZ/DG/+H9KdD4S+YYSvWB4cBJAXNSR+HArcJSsPmZ5cvhcL/BmrsGkeSoAXNeiSaCBwFxVeXRdvRQTUhzHIpZ7VACYNSi22jr+lbc2mleq1Tkg2fnVhcrW9uMjNXYo/LIxTI05yBVmJgOCPxqALtqnBNXEHaq9v8i1Zj60ASjvjinJ8vOaQLx6Uq/w0AdFpOvKsSwXBZgPuyDqv1rsLHUBsRZnyD91j3rzFF544/Guj0bWBbp5NyhlhPcdVq0ZSj2O5khVvmUgcetMt7gwSENn8DVKyuxGodGMlv/ePatA7LiPevP0qjOzL8cgmXI6UFcc1lrcPbsFPFaUVwsy8HJo2JGOBmmKm5hzjFWGTgE1FGoWTcDx6UAKwHbiql8wWM1oYB5rL1htqjAqQMabmo4mIbg0rMeTSRKSw70Fl+EnaM81J3zmo422qART2xUGiBcU7aOtIrD60LzkUDJFIVc9acuTTWIUYFKmcdOKCB27J5OaVfWmdcetSL7nAqxdR23Kk9qF9KM9hT1XpQNDNp3Ag8UvO7rSnFIvSoAawzxVa6bb34q3uxnvWddt97jFBZk6hcAL6GuYvJd0mK2tUl61gNlpKBotW8YYjIrUtYfmGBVGzj/Otm1Xbj1oGzT0+M9SO9bcK7VrOskOBWoo2rQZMUL3qjqUmI+PTrV9SPWsXWZhtYE8YoEkcfrU2ZCKpW/zHk0upybrg4Pektu1Jm9tDRteorWX/AFB7cVlQ/LjtWrH80B+lCJZLp7fz6VrRtWRp/Q/WtWLjvVIzkT7+tRSyALnPFOJO2qd5NtU0mJGTq95tDACuewZWyfWrupTGaXaDxS2FoZGHHFCNCfTrHc4J4FdJa2oVRUdhZCPOBmtBY9rDirIbHCOlGM0jZ5FPRcjNBI9V4JprKOual24FQtnntmkxojZgtM3ZNI596j3fNipLWpLSsvpSRyVJtOOBQSys2cdKZ5Y71O8fXsKYyHPBqySFkPYVG3cCrijA6YpvljaTigClt9s09EH0q0sQxnpQUzmgoreWexFOjjxnnNTBcHFLtCjrQJK5Dt25JqNsBevNWWUY5qJrcyN0oQiNITL0z71ch09m69Kkt7NowKsSyi3VgTj1NVsTcpTRmLhfWiOSWPG+QlPQ0sc3mMTintAZBigXoSfu5m+SQE+maZPYx3KFWAzTYLeO3kz3Her0bxzHigg5drJ7WZl6r2qOW2OQyZBzniunuIUIKsvPrVL7KFqkwMyG4kX5WGahubcliyjr1rZ+zKaY8SR8E4o0J1MaB2i4PIqK5gYMJIyQetbEixBSVUH3qDzlZWAA3DsaLodisv7+Lnr0pscMkUgZT9RU1vdqykbcODyKfDfBWO8Y44o0uFi1GhmjBxVSSx/eEY5qSTUAqYTrWa2oSiUbmO3NTfUZk+NPBdt4j0ua0niWRXUghvevy0/aw/Z3n8C6ncahZwH7K7E8Cv1mupmkj3ocivL/AIu/Duz+I/h24tJYVZth7c1V2wt23Pw7mjMbEEYqMivYfj18ILv4b+JLmJoSIC5xgV5AyYyKhm0ZcyuiKin036msymypu/ClWk4xxQPSgsdTQcU4qO4pOewoAN3NL6+lN6GlyTjvQKyD1pR9MUc/SigGIPrS0jdKUe9AxWA5pKXrxg0betBAm7mnxqd2elIvSpIV3MOvWgs96/Zi0E33ia3fbkb85r9RNDtxZ+HrdBx8gNfBP7Hvh0TahDIV/Gvv+4XyNPVB2XFZwe7FHZsw4fnvx35rtU+SzHriuH02Tdfj3NdvJ8tqB7UR6l9Dn7xv31W7NsqKo3X+tzVyzYbBTJNKH7w71pW6VmQt8wrWhHyj1prYC9HjbTm4psf3eaU/yqgHKx3cVDMg5qRTzTbjOM0AZe3M2Peuz0GHbbg1xy83GPeu60lQtqv0qVuBdxxSc9KOtLu7VRAlIelPprfnUEjKXHFJSE+lWUNqeMYUVBzU8f3eaAHEnHTFVbh+OvFTzNgdcVm3kuAaCkU76YhTzmsO4kLE1cu5N2RmqDdayKQ1anhALcioVz6VZij20FE8andx3rcs4gsYJrKtE3SCtuH7oFWu5DLC+wzUm6mRil/iqiBW5FU7mQqtTTSHaeM1l3k52nPWgDK1S4xurCZ9zZq9fyEsfes7+Oo6lkyDvxVu1XzHAqrHW5pNr0YirA0rG2CKueK1EX2qOGMKBx+lWVHoBigAwegoVSvWnU5V+WggaW44FMb7vpT8jPTNJJycdqAIGqGTP1qZqhduCKCyvJx2qtK1WJGxk1TkbdQBE5BqjcAdatTP5a81RaQMOOtADPSr9uo8sZqiq/NzWmnyoKAK7L2q5bx9KrMu5hir8K7YxQBZjI2+/wBanQY/nUMIDEVO2fwoIGydOtQEfhUjMckGk3YHIoLI+Np5qLbub2qR+QKZuGaAGsuOO9RVIW9qYPm780APXPSobkjip196r3XzY9qAET5hwacFL96ji+XHpViP73SgCdF+XGalU7Rg1BuAz2FSRyDb1oAm8vK08LjryabHyKkbHegCNozyelIql+lTrgjFAXigCIxDbWbqEAKGtfbmqt1ECDjmgDj3QpJUsbcjNS30PlyHAqsG+ags19PuBGwyeM11lvIJoBg54rhYZDuArpdGvCV2VUXYykh2oW4bcMfjXNa1aqLRx04rsb2PzF4rlPEClbdiK9Gi7yRyS0TPLbiJFviAPm7UFTkg1PfbFvASNvOOtPZA30r7CPwo8BWu0UmUMpHWomjGCtWJ12nI5FRvjZntUAilJbo38I6VnXEPlqSFzWyyZ9qrzRdeeaBmRuWeFoJPusMcjivkr48eD/8AhHNea7hj2wTHJwOAa+w2sxIfTn0rzj40eDovEHhiclN0yLkHr2614+Y4VYik7bo9vLMU6FVJvRnxjBcAtxwa6/wrqy2dwnzYLEVw91bta3UkRyGVipq5Y3BjnjOfumvziUeV2Z+mRamkz648Da6s1qgySCK7RpHmt3aPc5x0HNeI/CfUmu3jTO4HGBX1V4B8ByXqx3Fwu1OynvRToyqPQ58RVhh9ZGZ8NfCdzqeLq4jaNM4w3Ga9r03SY7WFVRQFFWtN0eOzhVI1VVHatKO3Mf8ADx3r2qdKNONonylfESryuyBITtxiozbvGxbk+1aEce7pwKnRQOvNanLcytpjXmposYrQa2SRegqs1q3IAyKAuh9jHuuHbHCiqur32790p69adNdLp9u6b/3rfpWL5hkyWOW9apCWruMdh061G+36U6QGopPummUMZQo61Fj5vWldh2pjY3enFADiBxQTnio488nOKep560AJtJqeC3aT2qNIy7fLWvYw4XkUAJHZ5XAHSpUsvVc/hWjFahVyO9XIrUdev40tAMldN/2aaumEHnpW79lJ74o+y+rZFMDE/s0+xFI2n7ccflW75AzimfZ1LciggxVsF78VNHYqO1aotwGwFp4hGelBZlfYR2Wj+zwOgrZ8jA7UeSO9AGE9iN3b8qgk08f3c/hXRG2RucUxrcc/LkUAcdeaYGycYH0rBvtNK8Bea9DuLMSZOaxrrTw2RigLnBSW7Q9sUiphuua6O+0va2cZFZZsSJPaoLEhztGcirUa8VEISvGKmjX5cYoAmjHHrShfmBpq/LinqPl9TQBKilm9s+lWFkK8iq8fXrUi59aANfSNTltCxHK/3fWuo0vVEmw0S7T/ABR5rioMheOtW7ed7d0dDhgetO5Djc75ZUvVIH3qiV2tZCax9P177VIqOgSXswOAa2VlSbMcq7HPT3rQxaaLsN4k0fLgH0pPtEa5Kkk96ptYDqKYtuyH15oJLn2w8Y4HvWfqtwZAvtVrbhenFZ14wL4xmgpFFpA3HSpbVQ7dcVQupsNkcdqm02csxHWpLNVkGPl5pB1ApUf5cYoA3ZxUASLinKR0OKjXI96cue38qCriyct14qRWI4OMVGFz0p4XHaqRI/A42jmnKCuajBKtUobcvNMBRtPaj19KRV9RTsfkagBmR70vbilPtSb1/pQWNfKqTWXeSEAk1oTSDBANYmoSHYTQBgalNndk/jWfCoY5xU9425j60Wse4jigpF+zj+YelbNuo3D2qjZx88CtSzj+ZiaCWatoPlA7VoVUt4/lGKt1ZkNkz5ZrmNam4YV0d1IVjPIrkNalO1jmpZUTlLqQNcE1atjn8aoSfNIT71oWvbvWZ0GjDk4rSg4hPpWbC1akOPLHeqRmx1j8sh/SteIcA+lYtu+2bitaMkrTJZMzDBrI1KbajAcmtBmCqe1Y98TJJjOaNyUZKQmSXcRk5rotNsxGo4xVaws9zAnrW9DbiNR61Y2x9vGFXg0pb5utO3bRTP46CAUbm4qwq7TUUK7m9qsYI7UEDWbPA5qJm/wqVvpUL9DnkUFIqytjp3qLdSTNubikh+brUGq2LETVNu9M1EBj2qRc0JGYH/OaFXNKq5PTmpdoVasBjL2pvl57cVJj2pVUUANK+1I0eBzipCuc4NMJNBRCVwDxUJU1O2aaeelBJHnoD+lW7VVyOMmm29tvYZGRVpo1hXrjPAp7Il3HSyeWvA5rNYG6k9VzUsjCRiq5I7mpI4jt4FNaaiESJV9/epeAvSnBQoyaYW7dqNwKVwHVt+CRVm1ugiggcipJPmXA5rMkkaGT7pIzTWpFtbmosxkyzjg0kkY257VFHcJJGTnGOaqT3XmqqlvpS9B7j7q6ES4jG4/3qyJrxmkAJJOavT27LH1rFnylwCRxmjqVsaEchXIJpuoRfuxNH94dcVFIflBFKshaFgTnipYaGfHdfvgwOM9avyQ+YuR17VjSKVkOPWti1k8yFSfSn0AgaNnXIJDDrUZUsuCvOKtP+6l3DkN1pJlzyBxTErEdq3mIUPUVQvI/s8jbRjNW4z5dwATjdUmoQ+ZDnuOaB+h8yftTfBO38deELm7hhBuo0LZA9K/KDxLpDaPqc9pIMNG5U1+6niGP7ZoN5ahQ/moRz2r8ev2mPCLeFviFqEZXAkkL9KXX1FHSV+54s3y00Y71K/UVGcd6hm+2pU2nqRR9KbzTx0pA9gPvRx2pGPNJkntQUKTmlTtTe/vT160C2E245FH1pOaOevWgLBuB7Uuz2peg96Nxye9AxNvPWl7daQt+BpM8UCsP/iq1YxmS4jX1NU61/DlubjU4EHXdQJ+6j9AP2OtFEdnFLt6j0r611dtttivAf2U9H+x6DAxGDtFe8a822E+lRBe6WvhRgaSwbUEGc813s3/HqPXFedaG5fVVHvXol037lfpSj1ZXQ528/wBaetWrDlfaql9941ZsCdo96fUg1bfqMVtWa71rCjzWxp8nyj1qkBfVSvtTz/nmmqwJPr9alB6ZFMBq4zSXCfu+Kk2jPBpZP9XjvQQZCL+/B75ruNMbdbr24rkLePNwo967KyQLGOaCmWh+lFKOtHalYzAYqNjzTytRletFihMc0v4Uq9KRh6GmAgWpPuLSKeKbNJtTJ5oAr3EwAPNY93NweasX0/ese4myTUNlkMsm45NMHNOXn3FKOORQWIFHTpVqNOgqNFDMKt20O5lA9aNyC9Yx45PWtSFOB2FQQQ7FGKspn6VYD26VG3WpCflqvJIFUkHntQQMuHVVrC1C461eurzaCPSufvpzIx7Um+hZQuJCWJNQK25qSY7nxVyxszKwqUBPY2huHAArqrO1EcYA4qtptiIcHFbEceMGrAcsZ4qZVpAucUtAAevWlCjrTAoz1px9s0ECbcc9Kjk7mpGzt44qB34xQBE7cGoZDxT5D8pFQNyv+FBZFI1VmILHBqaTHNVm4znmgCreLk+1U/u/Srdw2T6VVYZ7UAPhXc4rRwNtVbeMKoOKuj/V0ARxjL1djXpVaEelXYlyuf0oAliU5p7dKYnX2pXoIE2/KTUX8XXrU2crjpUDNtYcHFBYNUZwM+tSN2xULZ3UADnavSoqkZs/LioeQ1AE54XjkVUkb1qwxOOtV5KAEVh1PBqxEcc9RVRe5qxEeBmgCxIy44pq8YFMdt3Q0ucdTmgC7CeBUyndx1FVIX/OpVc9DzQBYX73A4p75PA4qKMHjBqXn8aCBoU96JlG055pynd14pzVZZzmqW/yk1h/xdea6/UoS6nHQ1zF3B5TGoBDY+B6Vf0+6McoycVmBiMVLC3IoA7aKUTQg5yKxNeg3WkmR0FS6VfkL5Z6U/W/+PRyO4rqpS1OeaPF9YYR3ijpzU0d0siDjkcHFU/FDBbwN2z61mtqBt1B3ce9fd0/epxPl3pNm5cHcPaqxXahNV7e/W4X5Tz6VPIw2EZrOSaLv1Id3XB/GmNJ34JqPzNoOeahkm9OtIeg9mIU46/Ws28hW9t5YJBlWUjmr4m+XHQnrUMkJ3Z6ik1fQuLcXdHw58YfCcnhnxdcDbiGYl1P9K5XSbCbUL2OC3RpZnbCqoySa+rPj/8ADefxRp1vLYxGa6VhgKMnk13H7Ov7Ltv4Xhg1fW4RNqDYZUccJ+FfCY7Bctdvo9T73BZivq+u6I/2a/2f7nSbWLVdZUrK2GSBh93619Y6bp8drGqKMCmWViLdFSNAqr6dK07eM9+1ZqKirROCrWlWlzSYvl+3FJIr7j6fSpwpyMnaKVpolOBkn2qznI7eFv4hj8KlbbD99sVXm1B+iHYP1qlLIW+8SaVgsW5tVWPiNN3uelULnVJplIL4X0Wonf1NUppOoHFOyKsQyks/U4J9adu2LSDBHPWkaT5fWgYoJYcVHNhTxT4zhepGaifntmgCNlXimSLlc9ae2T/DTNp3AY60WAjjUbevNSRocYAzUy2hz0yav21idw4NUBHZ22WGRW3awDaBjFLa2JAzjmtCGPb2qOoCxw8Diraw9sUsKnqeacc80wBYx6UMq+lSqxx0zTTy2TQBE33h2ox8p4qVlBXOKY2FXFBBFtwc9OaU/McZp3oc5oXAOSagAC++KNvfNKDluB+NJuIOBxVgSIp20jQ7gSaduO0YOak2/KATQBTkhVR/Sqj24kJ4xWq0fGRim+X1yAKAOcutPD54GKyptMAPArr57YbcZ5NU2tV3YHJoLOPuNPKnpVf7MUOMYrr7iz5xjNU5NPEjZ20rAc1JGRz0pPXHNbE2n/w44qtJp5VSBUgVIx+dShDuGOPWnralB05HvTlz1x+lBY9WAxU6tioFx2FSqfagByyEHgYNadprcybElcGNfXk1k8igsR2xQK19zura+m2qynzoD39K1I2WRQR0rzq31CS1cFHZR3Ga6mw1IPGkicnGGWrMZRsbbx4U56Vg37MsjAVsR6hHcKVH3u4rE1bKSEjvQStzGvJCM+tSaU5ZutU7pjzk5Oau6OuWzjNBqjdC5AOf1p6/KMDmkAzgY5p6pz6UDE54zwKkUim/dY8UbqggVc1Kre9M3cAUqr371YD8A8DOaXGMA0igfjUqsMdKAE3YXHWmZJ6GnN1pP1qABST9aXrxQvWm7vl5oAq3OeawNSkIUgVt3TjBweK5rUpOvPFBZjuC8nSr9nHyOOapw/vGJ7VqWa4wM0Fl+3j2pnvWnp8ZI9aoL0ArW09flFBBpQrtGKlpkfSn1ZkU9QfbEa4rXpODXXalJwQOlcPrjZY84qDSJiIu6TNaVqv5Vnw/6ytKEfL6ioNdi7DgN61qwKNmKyoccVq2/wDq6szIwNswxzzWtCxI6VlSriQetX7d8qATigB1wTtAA+tVFtizkkVdZQ1TRxD0yKCBLaDb0q+ucEUxECrxS7iveqsSIze1Jgtg9PalVacuSwx2pgWIV+UU8j0pF4WlPT3oAikJPGMetVrhtq1aY1QuTuqDSxUl9hzTrVStRMdzipoz6UDLaqGPJxUm0c84/GmR9PX1qWMZp2IuLGgp3cZ6CjcF4o3+hqiRQuDntQyntwKRn21E0p/CpuULuPag9PQ0zzcHjmmNcr0JxVAKeTT44TI3TimRyKzdRV+Db2NAEkUIjTGciq8ys7Y6VYZj/e4pAozkmgy3IYrdV6jNS+vpS7uw5FHXpT3Ail+Y+9RiPJ6VaEYqVYPbFNAU/I46EVHJZqqlm4xWn5e2sW61JbrcsfKKSv1NK/YErlK8uI/s7Kvyvmqt1/x7pLGeccgUy93K4OcgjFJYsWjkibke9Mq1tCexv/OUq3UcVX1SLPzD1qu0LWtxkfdq1dN5kAJqRkYBMQ+lRoSuR2qSP7oNNk65o0JSM6aMLJ7VasGGCvpUN0u5lbPSi3YxyD0NUI0XUMuKgjJb5ehFTbs1DMpVg4/GpAr3Ssvzdwatr+/hBI7VFOu+PNLYSfKY+4o8g6mLeWx3yqRwc44r4b/bK+BcutxTa1axbpEBYkD0r711KMA7hxXFeMdGtta0O+tZ0DlkOM/SjS2oW6H4Z6hatazyRsMMrYIqkevevTfjx4fh8OfEPVrSAfIkx6V5k3B4pfErmy1jqVP4cijqMd6Td8pHSm7qkdh+fm6UoOaYOvrS/wAXWgdg/izjinUmSKaPvUAPz7UUgb2paADPWgnd60e+KTPze1ABzSd+ad9abQJDgMCuu+HNibzxBbr1G4VyK84FerfA3S2vvEUBC5+Ydvepk7RYSP0o/Z/0sWHhm3J/uivRPEDbYSPasD4Waf8AYvD9un+yK3fEvEBPtVJWSRfkcr4flzrKj3r02f8A491J9K8m8Ozf8Tpeepr1eT/j1X6VlHqU9jnr0fPmrFg3vUF7096l0/kcVqZmpFycVp2rbay4xjnpV61f5gKANiEhiKuKvrWfC2GFaEbUAP8AL70jR5U59KVW9acPmU0AVLGMm6A6811lup2gdK57T4/9Kz710cHQUEE6r8tJtp20jvxRVkjKQ+1K3emenas9QF47Um00ZFJuplDui1TupRtqeaTCntWPfXQXIBoAo30x3H0rNLbzTppCzGkUZrPcscvTFPjXpzzTQpHtUijmmWSItaOnrlgaz/uir+mMCue9UiDYjbb71J5w21V38VFJMfwpkFlpQATmqE9x1wabJN71Tmctn9KCyvdzFs5rLuG4461cuW+XHvUENm07eooAr2tmZJORXT6fYiJQcc0yy08IAcc1qwxbRjpSWgEkMfTtVlVxzTI19RU1MgRfQUN9DS/e6UjD5eaAEX71O69KavXNCsd3NACP8vBNQNUsjA96ryNtyRQWQyN1BqHPWnswPWoGbHegBknzZ5qnIwXvVtulUJ8GgCCX5jnOaYi7m61Lx9aVUw2RQBYhUKPSp26cVFGp44qRvQUASxrnFW14XtUFvnpirB/OgByn5c4xTd25ulODDbimblJ96AHMahbvmpg20Y61DK3GaAGM1M3Y+tPX5gc0w8GgALbsmoW+9UlRs208igAc4HSonbfUzKWFRMo65oAjX71P3YFR9+KFIxigCZW53YqXcdvpUMS5z6VMDgUAPjJxnPNTrJ6jmoM54qRccCgC7E2QKkZsY5qCBhnFOaQBhQBMvPvTh71HG3HvTiw+tWBDOd3y9qw9UtflzjpW4wDZqrdRbkPNQBybfKetOjarF/bmNiyjFUlkw2KAL9vOY5AQcCtm7mE+muQQx21zsbBu9WobgxxspbCkVpDRkyR5b4mVluCSuefSuf1mPbbEjINdT4o/4+XK4HNYetRq9nkdcV91h6l6cWfL1Ye/I5fR9X8m52uec9zXYw3CXCA7snrxXkGpTPa32QSDnpXaeFtaMiqrHt3rtqx05kc9N6WOmlXqTmq8eC/PWrjKJBnOQarPAVYnt9K5DUe0Kt9fepobN7jCKCxPpU1nCbgqoG4k16J4Y8KiNVkkiJY81y4jExoR13OqjRlVdlsZ/hbwTGFR7iPzG6gNzivRbHTBAijZj2qWyhgtQNysx9q0o1kuF4Hlx+/Wvk6lSVaXNI92MY048sSt5SL7Gnjf2XAq6IUh5C5PqarTTHpWVh3uV5UVVO5txqnJcBeOgqSabcTzzVC4fr3oGhzTAmo2bJyOKiDego+b1oGI+TmoGUHoealkO0E5pqjP50FkTfIpzVRs7uOa0ZIdykYqJbM+lSBTBxUscJk6CtCHT267a0LfTxtHy4NAGKlizY44q3Hprbh8ua2o7IL2qzDa4Oe1GgGTDpvzZIq/DZBeSKvpAM1J5YXjpQBBHB8vtU6x7VyadtFDcrigAUDbweKRVGcZzS42rTVHrUASlaY3fvT9wA4xTN25sVYBk8cUyU5YYqRs/hUB+Zif61AChqUe9N+93pxwoHNACgdyaVdpag4VeufaiP5mHBFAEuAFHb1pMEt1p3HekXvjrVkC47ZoOPcmlGW7fpS7TuHGKAI3X2zTPL6nFT/e70pXAznPtQBReEN1Gaga19q0DtweKZ+FBZlSWo9Khksxt6YNbHlhuc02SIDHFAGDJZ+1V2sc5OK3miX1qN4wq1AGELNscD9KT7GcjitdkGelKsQzQO5kmyLcDrTW05+w5rejhXOQBmrCRr3FAXOWOnzc/LVzSrWVbkZyFzXSLDH121NDDGvIFXcm5HJpat8yvtY/xDrVO8tX24GXx3NazOQMZqu5yTzQScncWckkm3Ya2NJs/IQbhzV4qF5oQ8daCyWPDNnFScYNRqp25BxTyRxzQARx985oYfNinKOM5zTcgtQQLgHjvUkeKYq7m4qTbxQA9WUdqUY7UzHy0KStACsTuNC00yD8aB19agB2T7UyT7p4p/H1qKaQKMGgszr5vlPNczqTE9eQa3b+TcDzxXOXjbnwDxmgaIrWH5gQPxrXgUjFU7SPnOa0Y1wBmgRat03uK3LOMcCsuxXpxzWzb8YzQJlnAWkZtozS5FMk+6aszMnUm61xOsMWZuK6/Un6gnpXG6rJhz2rNmsTOgALVpwj5RWamFYetacONoOKk1LUP3hmtaD7tZEHLZrWi+7VIyGXB2tmrNmxZefpVWf7tWbHHGaYF9VJIHTHrVyKMYFVrddxJPPtV+Bc89AKshgy7R6GmqobJ70+UU6KMGgyG7cLRGvTBolbHFNhy1BZaUcY60MPl680KcdvxqOV6gqJDKwVTVGRj1xU077mxniqzN6dKCyLb82amt1z0qPaW9qswR7ec4NAE4X35p+/b+FNVutNk+Y8c0ENCtNTRIPXmo9p3dMUvlnHpVkg0xPAP1phm3YzS+QfWj7PU2KI2cnpUfluzdM1ZihP0q3Da9yDWhMpFSGxYDNWVh2rgsQcVorCFUHFQyrubpzRe+hnqymHdV2g9Kcsj4qZYR6EH3pVtyx60/IYRyk9amXnoaj+ymgqy55zSAtRkHtUv16VQjkkU9Ks+dtTJODjpUgLeS+XA6qeSCK5K0OyNkz8ynmugkk8wMScjFcrDN/pkw96E9TWJdvIfMhyD0qnZErN6Z61qW6iSNgao+SY7j2zxVEvcmuIRJ1qlLlfl/CtGdTt4qjMucHvU3ICP5QBSMo70UvUCgspXC7WPpUX3o1PcVZu13LVW3X5SCfpQBdibcv4VMQGXGeDVK3fY5UmrnWjcjzK/CSFWOajjxFdYBwGqW4jJUlTyKqs4ZQ3Vl61QFy6j3qQeeK43XoG+yzhfvFSAK7UYljHrisTVLcFm4/GpYup+PH7V3hq50f4jX806FfOYtmvCGHqM1+kX7cXwfGq6K2sW0W6WLkkCvzjuoGgmZCNrKcGlHblNo66MymxTc+3NLz2GKXkdqksABRgdR1oyaOPSgWooHXPFDY9aTjpSevGaBi0M3bFGcdBRQA6kJ7igEYpKAHKw70Ui9KXPpQLqLGpLgYr6T/Zn0A3GsW8hXjOc1876bbm6vEX3r7b/Zf8L+WsMpXI65xWctWoh1R9peDYxBp8KdMKKk8WNtt2+lS+HF2qq1F4wT/RX44xWnoU9WcD4bk/4nSdDzXsTc2acdq8R8PzbdbUE/xV7ZG26xX6VnHdmr2MO+HXtS6d971pNRo0z77VoYmsG/KrFq2JF7c1XXHerFuvzDii3UDYj5q5GDj0qnBzir0IoAeOOop7NtXPalqCd9q4oAu6TnzCeK6CH7orH0iMeWCa2o1G0U0QSYyOKXacelIuKdj2o6kjdhppHtT2Y4plIoY3sKTpT29hUEzbVOBQBWvpginPWuZvrrDd8Vq6hc/KfWucmk3vSZaFWQMc4qxH04qtGvrVhP0qSyVcN2qRVzUa889alVehzxQA2ZsIKu6bJhcZrNnbHFWbGTbgVXUg2vM3CoJWPaljYFc0jHNMCFs45NV5DkHFWpBv4FNEP4/jQBnLCZG6ZrStLHY3SpILfDZxV2NNvTmgB0MYXj3qwq+gpmBT41IoIJk+WnN344pFpeO1ACLS570nVulHI6dKAAtgUwtinSN61ExHTrQA1ju5qGT7vNSN0qvKx54oLIZPm4NRMQO+DUjnqe9VnbmgBJW+Ws+T5m9atTt2Bqkrbm4OaAJI1zU6x/N1ohXAFS+vGKAE3BTipEGccVFszk55qxEo2igCaLPXFTcnmo4zt+lTnG3igBlJtxShuopCSPeggNvGKZJGeOM05G7k0NIKCyL7vamt9Kfnc1MfigBjc5wf1qFh+VWNo4Peo5DtXJ6UAJ/Dx9Krs2OlSbjt9qjagCLuc0kfJpsjde/NMikJbk4NAF6OpOG71Eh2rT42+bHegCVV205G9qaVbvTVbbnNAFyNttS+b6jNVFk+Uc07zBuAzQBbWRRyRijzgc9hUCsB16UjEdRQQLLIc4U1EzfLg0VDI5JoArXkfmKeK564HlyV0UzgqawNSUHkVVixkcm3AzU8ufLytZayfNWhbTq2ATUgcH4pk2XD4GTWNct5loM88V03jazEcyuB8rd65Rnby9pPHSvscJLmoqx87iIuNVnmXii3K3BdeKTw7dOjgbsEGuk8RaT5iMwXNcxp1q0N1jG3tXsRlzROFqzPSdN1ImFdzVoJIbqQJECzHgD1rF0PT5bxlRELN04r2XwL4ASwVbq7XMnUKa8vE4iFBXe52UqMqjsP8E+CzHCtzeKAx6LXfx267QkS4HbFTW1uXwqLgdsVpRW/2do8HnvXytSrKtLmkezGKprliRWWl4w0nNWpm28dqmkk+U4OKzLibk881BYTTYU1Qlk3d/xp8025WFUHlO454FQWuwTY2nnJqmzHIBOalkYE9c0qQlm4FGhRWdWxhaI4mY81orYluozVmHTtqgn+VBZk/Z2PRTVmGxJPIxWrHaei1Zjtdq9MGggyxYHjAGaljsDnkZrUWEL1NOC9cGpuBSjtAO2KsJbjjBqQqF705do7c0FXG+SPXFHl7B1pykD1p+PlyBS1JGKAq0u75eBQc45FNwaZYfNzSc8Dv705TzQ3qBQA3n0p6LjmmjnrmlxjuRQAHOeaTbhs5xS49/1pNoxQAM3XBqPB9qey/L0qPnqaABVpeGYelAYcUAnJNQA+QcAYxTFQjqxxRuJ5qRR3JzVgG7ap61IvCjjFMwegOPanEH1oIHY3d6Np7txikQhTinMfl6UANVQuAOaczHHHFJGTnoB9aVzgc4JoLI+ehP5VG0m3jNPZqY+ByBzQA3cODSSPx0o3Nt9DUTMQRmgBkjd9uKhkbd14qSRt3aoWOTUAJT1wMUynqo3CgCSP5TzU0bA81HxSgflQBZU1LHIfSoY88c0/eR2zTsA+SQ/T8ajbOPalXLdRSsfzqiCL8Kcq8dqCN3BpwT5s9RU+gEiqOKc3XgVHt+bgU4MW6j9KQDyxCkYqNeD0yae2aTg/WrActPz2pqqPpSgZoJJFJHFLt4OTUe7oBxT2HTJoKGsoHA60m3vmhqX8OagA9Diq10w71ZYnHpWfdSdRQWZGoSbSRWG2ZJe2M1pahJ15wap28YbtzQBato/lFXI/mYDFQxrtWrdmm580AaVpEFxWnCnGap2yitCMYWghjgO9MuOFNSL0qG5/1ZxVknPaoxKnHWuR1HO8565rrNS+4a5TUMsxxzioNkUYhucfWtOP2qhbqfMya0I8cdqgvctQr8wrVj+VRnisy3wzDFaS/dFWZjZuV/GpbM9u/WmSDiltQdxoA2bVTx2q/H8oqlaj06Vb3beBTRmwb5m9qmACpmoo13HPSpZPu4FUZlWZuevFOhPoajmweKktk70GvKywzbRk+lVJpuDUsx9M1RkfkioKQjNxx1qMk7Tjk0mdx4NIzc0DHLz1/lViMe1RxYx6mrCL+VAA3HIH0pcHaOOaVv5UqtQQJtGBmlwB0oZh6YpNw7jmrEg+lKEY0g/Wp41DUkO4Qx54q5DCcdKSGEDHrVnopqzNjWUrjAqH+LkVJJIc8n6CoWbLYoEPVQ1O2DIpF+X3qRcHsaAE2/LyKRVHenbeKbIwRSTSuA2RljGTVVvmBOcCkZvtHzHIXsKOPWkNEc3y2789jXGW0v8Ap8v+9XZXWTbyfSuBtZNuouv+1/Wp6m0TsLH5lps0f7wjHvTdOY7j6VYm+8DVGctyrNlU9azwdx6VoXRGzrVTb37UE9BNoZc4waaO4zT+gqNvXFBRDMoKEZqnH8s1XnPSqLqA+aOpA+4X+Jas2sokjx371EmJIyKhRjbydTiqH1NBufpWZdx+VJuH3Sa0g25Qc+9QXEYaNgRnNT1EFjJuh5NVtTHf8KTT5CGZT1q3dRiSH9aA1PNfiZ4Zg8TeEb+1kQSExtjPPavxp+LvhxvDfjbUrIx7QkzYX0r9wrmHzlmixwylcfhX5OftmeEG0X4o3EgTAnJbpiobs7lN7Hy9+dIf0pW4pKDYKKXj05paBXE4pKKXbQMGA60oz2OaASetBGaADb0pNv5UuO1FACY285pVHcUUq5LDFAHTeB9PN9q0I27uR0r9Gf2f/Dq2OjwMV24Udq+IPgh4fbUdYg+XPzgk1+kPw30safosXy4O0ZqF8TZMOrPRdCH7zFQeMeLRz7GrGgt++6U3xhHusX+lWijyHRJNuuKM/wAde6Wh3aamOOK8C0mQr4gwf79e9ae2/S48c/LWcFqzb7NzK1HFN03hvxqTUF4NR6fndWhia6DPtVqHhhVaJflBPFTxn5hQBtWq7lyOauRqVqpp8g6VfGN1AD9vvVacZkAzVssNp9aq7fMuAOvNAG3p67UXtWqnSqNiuIwDV5PanYzZIuaU8U1etOIxSEMpe/rSUuMd80alCMRVK6fCmrbd6zb2T5TQUjD1KSsVvvHHSr2oSFmPPFU1G6obKRLF06VOmTUaAD+VWFBWgocnYU9mCrnrSLjikmI8vFBBTZvMb0qzattx2qoB82asJximttQNFJsd6sK3rWdCSx4rRjX5aoB6jmnhTn2pFHQYqaNTQA+OPK5qwq0xOFqRKAH49qkXjHemKC3ANPC0ASLjHSk49OKVQeO1BA+lBA3pRziilY7Rz0oLIWPao26U4tUbNt70AIz/AC5qBueTT2x2qKQkDHegCOQiqrjFWP51Tu5QvAOKAK1wwPSo7eP5smkXLMDVyNB6UASoBxxTuNpApqrlhzT2wvFADVFTxgZxUSr36VPGnA70ATKpXHGafkdwc0ijJpWXnOaCA96Y7U/HGKjb3oAReKUqJKTnFL/D1oLG4GetRSYDcHmpgvGelQuoLUANx+FR3BO3FShc96rTNgkZxQAzzOMUxmyvNIzUNnbgmgCtu600N+VK3yk0R4JoAvW7DaKsrGOo4qpbr71oxr0oAZJ93rVbHPXNXJlG3jOapspXmgBvmYJ70+OQnGKpvJtY80+N+/WgDQ8z3pPM+XrVQy4UDODSefnigCyz9ageQ5wD1qNpdwxnFQPJtz3oAbcSkZGaybyTcpz1q1cyn8azLiQtnigCnv2mrdnICw9ay5nO71qe0mCsMmrswJvF1h9u0sso+ZfmFecrlGIIBr1tMXFuUPIIxXnGuaa2m3zjHyscj0r3cuqbwZ5ONp7VEZN1apcJtI59qi0f4d3Gs3o2Iyx55bFdv4Q8IS6zIJZE2w5zk969XsNHg0+MJCg9MgV04nG+x9ynuc9DD+096exznhHwLa+HYVbaGk77uTXY26+YwUfKKmt9JlkXew2x01NsFxgn5c4BzXzs5ym+aT1PVVoq0Ua1qHhXbsyOuRT45VkyzZ3dKg+3LHIsIILMKZeSGLn+VZphcW4ueoHaqMkpbPNRfbEkYgHJo5fpVDIHk+bpURjeRs9s9Kvx2Zk5Iq3Fp6575oLM6DTy/VauR2JBwRitKO129BVlIz9KCiiloFXpg/WpPJ4xmrLKN2O9RMx6DpUgMWMrzUjfd5GDTOV60OwFABgU1VAzQZCqjFDSZWgBPXjNIW7YNKpoZu1BYjPuOAKcpK444poXvmnAFutACtnae1Mb7vFI2V70jfNUALtwvWlXgc803cMUoIA96pAKzY7/AJUiyKR1pAoZs05hjpTIEDCl3dqjZugpzA49agAkJ5ANR84xQTnNNzyO9BY5eDnt9aUfMCaTPvmjbgAUECp9Km2krTFyDzU4xVljBx3zQTT9vWmlfWgVxq9etS4O0c/lUP8AEAKl980EiqvemSNu6g09c8moWcrnuKgBhbqP60zJz6UrYPem8D60ADE461XbO+pt3U1BI3PHWgsY3yqTUa4p7elNAHNAChe+cinxjkcVHU0K8Z60ASgCnA9qb26Uq+3FAEi8Zp3bvSKMY5py4JoAWNsdhijcGPXBp2d2cUzbls/rQA7gU5ehxxSbRt5qRVxVkDQOOtPjjwQTmkAxUkeG9hQA1lAbOOKFwzDmnKce9IFJJ9aAH/LS54PFJs9qf7UANTHBxmnMueg5pegpGbC5zUAMHTrS8UisOvelb7uaCxkjDb0rJvJNoNaNw3yHmsTUJOKBIxryXdJg+tTWq/d4qHaHmJ61ehXpxzQMkChRV+0jKjIqnGm58VqW8fygDigTL1qowMjBq2vSqsK471ZXrVIkk7c1Dc/dOR2qeq1y3ymmBz2ofxZ5rltQXazGuovj1PWuX1GQMWqDRFa3+Y1cXK4qnaHnAFXIx71BRbs8lxnitaLmsq3G1uK1IeBVkCyMFXHen24/U0yTnHNT2i/OuRxQBsWy4TOKsPHtUEjrTLcAL0qeQ/ICKsyI1YYzimyS/L70e54qGRj25oEkIr+YRmrcahVqpDlmGTVvj14pM2IpG+U81nSDrmrs7HaQKqSYb6VIFcNtpwbdgnrSYHelGenagCaP0xjNWl+7jtVOIndV2JgBn+lAtAPHGKT14qT7x9O9RMdretBIuTSL8vOMilHzU7bu6UAKgy3AzVuNcN0pkMfSrSLwBVoTJITnjHSlkk4IoK+WuRULMWY9qepmHXPagR0qj360/aelPUBV/hp3fikHQZFBz2oAN31qlfXG4hB071LcTFeF5Y/pVJm2Nlhn3qRocD8uM0+NskVGMMelSqoHTrQXYZecW0hB7V5tbSf8TJ/945zXoupMVs5Oe1eY2rE6gzD+9zUR3NIHe6WAy5q5cKNvTiq2kr8oPQVZum2rir6mUtzPmYbuajz8w9KV/mY0xSSaXkQIy8ntUbCpW9hULZ5plkTYqtNGS2ast61BIDUEDIMqxFSTxblz1qPA3cdRVhFDKfWrAhtZy3y9hxzVmQblJzVSSMxtuAxU6ybkwaAKifu7oY4zV/7yke1ULr5drDsauRSbo1IPWjoHUx7pTDcV8Eft4+Ajf+INOulTczOVJA9jX39qylW3DrXgv7Rfg9PElvp0vl7ysnP/AHyamW2gt9D8aPpzTe3oaC1H1FI6ReW70DPSkGfTijJ70EpWF20oGKQNxzS8Ggod1HFMBx1pw+6KbtFAkHuKWhuKM+1AvMM+1TWsW6ZB1JNQ4PXpW14Xsft2qRIOfmGaT2DXofUH7NnhXzLmKTy+47V9z6DCLeyRAO1fO/7PPhn7Hp0MmzBAB6V9J2KbYB9KUVaKLS5Ujb0Q/vcCp/FEe6xf1xVfRflmxWj4ij3WbfSqEeBxN5PiQ9jv5r3rRZPM0mL6V4HqC+V4m+r/ANa908Mv5mjxnOeKyj8TN/skWo1Dp3MlWNSXg5qDTfvGtTA2Ep68NTYzlRmnKfm+tAGrp8mAO9aqN3JrGs+1a0OcA0AWHI2HmobL95OT1waWb/VmpNJUl84oEzetQdoz1q/Gwx0qrD0FWYxTVyST04prdKWj61RI3HpSdKdn8KTafxoAhmbisTUZtoY1q3T7QTXO6lN1559Kg0Rj3Em6UntSxtu5qBvmkNTx/KOlQWtiwvpUwBqGPk8VYXj3pbjHBRiq103bvVn+Ek1Rmbcx707aEAq96eoLH15pqtxjvVi3TnpzR0As2sOOcVfQcVFAg2gVYxjpVIBU61Zj61XUDNTp1pgTVJGoao1689KkXrxQBIi09VI6Gmr6U/IoIF/CkZgaM55pr9aAFHWo5G68VLtqGT2oLIm61HIw5zzT24qGQ8dqAGA5pjnPtTs/L6VDu5OaAGSNtH6VmXEgZzV24k+Xg81llt0lAE8Me7HerirtHHFR26fKKs8FaAGR+uaeTuam7cDinKA2ByDQA9Y6nRcY5xTYl5qbaeaAFX5epxSE7qCtNXK49aCCTouOKiPUinsxFM55NBY3PIp7dMUgx606gBp+7xUf4VM3vUW35T6UARtxms6465rRcHaazLjO7igBu6gydqZH8xpG+9xQAyTgGmwsRT5fu1HGfloA0bY/NWogGB61mWvQcVpRnj/GgAZc+n4VWuFKqc1c21Bcj5OnGKAMWVSWOTSpIFUc80TA7utV93zUAWGlqPzskjFQs3oabvwetAFhZPWopZA3GaZu468VXmkH40AR3EnXJqnLkjjk1JI2WqNvzoAz7hetVg2xhWq8PmZNZ08J54rWIF+wvypAP0q9/wAI2viC9hc8opyfeqOhaHPqNwuFITPJr1HTNPh0e2VeGbHJrSMnT95MxmlNWewljpMVlAsUYCKo7VNMVjGxfve3WtTS7H+0Q7M+yNQSWrE1i+h0O3e6lb5B61i5OTMm7FK70i5ugSL64T0AfArJuLDWtKkEiStfQqcle9bNn4nt9Ztg8JAb0FFrrB+1+UTgntV+zmldxMeaPRlfSNaTWNViPlNBIo2sjHvXR6tGVOOvFSz+EI9YsTqOnfutRg+YgdHHcVn3WpNfW8cjja4G1l9D3FZ6dDaN2czA0ovnQZxurrrCz3opasfTbcXE7uBnBrqbRdsYGKs0XmSxWoUcjin+Wq+1PLYWo2Y0FA0mBgCjcAMkmomyegoZjj0oHcerA8j8zUchG4nNIGGDzTKBj94z1pjfNjtTeVOc0jNUljsDpTWU84P50ze271oZj0zQQKG49qPM3cUzlqY3pnFLUCwvNObIx6VAmF5zUqtlTnmi5Y1mB70ZHXNN+X0pOOTmmQLu+anFugpkag5NOXkigBy/Sn+mTTMfNTu3PSgBNu5+uBSttAP+NMwPXNI33elBZHk0mRTsA+opGUetQAvoetO5LYAwfTNNRiDkU5T83NAD1B3c07I6Y5pF+YetSrj0qmQA9OaWm8k9accr2yKYDExu+lSN93kA1GrFm6U8/LyeKAB2G09qquwwMdasSSDbVSQkEEUAN4PvRxyabnqe9Ju9qCxW6VB1PWpGb5qT+EmoAiakH0pWoXrQAlTR8YqMYyDUqrxnOKAHhuKljUbeahVSe9Tq3QUAKuRnB4pF4pyjil2jA5oAev3Fpqjcx54pW6ikU0APIPHcU9RTActxUqt2wPrQQCtxnFOyAABxSheKGFWAKNvNKOaTHy4oXg+goAkHvzScbs+lLnbz1pQc0ANZt3Q03PHXinEZPAprLxUAJnilOduKRl6c0124oLK11JtUgVz99KNx71sX0nFc9cEscdOaBobbgZx1NXV4WoIVxyelTjLNigRatV3GtOJdpGBVK1ULj1rRhx3HNAFiFeRmpwT2FMjG3mnr1qzNjqqXi7VJNXFqlft8tJgjn777jGuWvsGTpXTag2FPauVvGLSEA1DNkSQqF6cVbjHQ4yKqWw+XnrV2MVIy1Cv4VoxthcCqceFXNWYfmqyCRuuT0q7p67mUkVUZcitHTl2gZoEzUjUKvpTm+770KuUyOlNfOKsx6kLtx0qCSTC4p9w+VxnmqM0mOM1HU0Ret2wRjmrW75aoWeGxzVxiFXB602WV5JOT6VC3zDilk5YDFNakBHtxn1py/LRtFC9KAJdvGcc1NG3ygd6iUhhjIFSR8t1qyCXG0Conz17VLkYqJutLQVhyt0z1qWNdx61CvzcdvWrVuvzCmh7FqCPbirKr+VRx44wKnVv5U2Zsgmk+UKOPWoF+8KmmUNk1Dt5FMROq+nFLu201VLdKeF9qPMBN2e9MmmEK579hUhwqkk4rPuH8yTcTkAcCluOKE8w5YnljUUnze9KxOOBTTlqRQvO0YFSx5K89aaucHjNPh+X/ABqCiprUvk6fKx7DpXmWnN5l5kd2rvfGdz9n0sjON3FcLoalrpQBnmqitTWG1z0bS02wrn0ovJOSKns1CwDPpVW6wzZo6nNLfQqMw2gGo1OKWUZamBtpx0pgtBWJ+lR7TzT29RUbZ5oKGNkc1DL9w1YblfWoWxtNAEKipFyvIpqLzinsuKAHFQ6YNQj5TtqaPpjHFNkTHzUXIIZl3oQOtJanEYHpTnOV6VBCxWTb+lPyD1JL9d8JI9K4/wAR6ct/ZxqVDFXz+hrs5iGhYd8VgkKJGVvrRYNnc/ADbSbu3SjkDpihV561mdAZP1o3H0pdvWk6YzQA7GaTbSjHrSfxUCQH5e9GexpMml/Q0DE78U6gCkbpQAqnPvXpnwh0Q6lq8OVz84PSvNYY9zjnJr6c/Zz8LGe9hkKenaol0RO7SPsD4Y6P/Z2jwDbj5QK9Ttl2wjPWuV8P2i21tCgGMCutjx5YFaM0kX9Jb99W1qyl7JvpWLpfEwroL5d9mfpSW5J89eJE8nxED23f1r2bwc27SU7cV5H44j8nWkbHG6vVPAL+ZpKDuBWdvfNkvdL2pNuzUenCpNUHzHNM0/7vFaGJpqwGOKepyagqWPPWoA0bJvmArdhT5RXP2bfMK6K2O6MdqsCO6YLHjrmrekqdoxVC8YZxmtXS1xGvSgTNiDoKsLmoI8YxmplB/CrJJOfWjf70mOOvNLyBzzQSNPWo2PU1IejVXkbap7CoGildyEKa5rU5M5wa2L6bJNc3eSbnNJ7GiK8f3ueaupyOKqwruYVcReAKkpEkeR71YUA4zUC8NU8frQSNuG8tTjis/fkmrd65xgVSUZo6gSxjc1adrHt7VSt4/mrUhX5eapAWIqcW9qRfyo+lMCVcVPGvcCqqk9jVuHO2gCRO1SKvNNXpUy4wCKAFC+tO4FMzn6U7tQA7OelBHFIv6UrZbjrQA3djjFRMeppXyPYVG9ADH5qCRu1SZFQSHNADHbg1DI3yk9qczDkelVZ5KAIZ5MrjvUEMYZ806QGTgVZt4dqjjNAE0a4+lSqO5pIwN1Sr3oAhYZNLDgt0pZOlPtoxjNAE6r+GaeOO9HbjrQpHTvQQDE5pB24FKV96buPc0FiMfWkPy0Z3UrLQAinPannoKaq4z/jTmoAiamsDspSvSn9sUAVpWZVx2rMuG561o3R+WsqRi0hHSgB8QGKjk6U8NtXGaiZT1x+tADWOeKFXFN5LZp6ZbAxQBoWjBcDrWig+XNZtuvrWlGwIwTxQA8YwTmq9y3yk54qycAcGqN42AQKCDKkbaxJHFVmb5ianm6GqzEYNBYySbacVEZevNRzNzUfJxQBY87j1NQs+6mNlfeo9xNAEmM9KaY+acpwtKqlmFADVjHerun6C2oS4x8ueTVjS9LkvZgmPkB5Ndvp+mrbxiONenU4rSJEpWK+m6bHYwiONfm6VX1uR457a3DfNK2CBXQLGIVxjn1rjvFl99k1WxkP3VfB/Gh7GLfY7RtSj0kSaZj98yL+Vcz42s49RsXtZcqhGMU/xjcNHrml6qh3QXEQV8dAR2qv48s77UNGW70pTK4wSidaVP4lqRU+FnOeHLWPTm8tOnTrW1JoEU17DeC4kV1YHy16Gsrw9pd1/Z6tcxPBcH+FutM0PXL9vFR002UzRKeZWU7a92rWTg1B6nlU4armWjPavAuVlkUnIZc81yvi/Txp+tXqxbViciQKO2QK6bSrgaTCZ3+XavH+FcT4i1J7+7lmY5kkOcenpXzz3uewlokP8MqWjlJ9eK6JcqtUfD9n9nsUDD5m5NaEiDsa0WxpsIz8Uzd7Ypkh5ApDnrmgBzMP71RsxHFIzbR71CxyKooeWPalDYqLdtan781IIcWyMGmlt3Gabj3o79aAD7tJuBpWG1ck1GOuc0AOZuKj8znkU5ue/NQ4OaCydWB71JuGAKhQehxT8dOaAFPzHjpTiPlx1qP5u1LyaAJFHlr0pAxpu5l6mnKwI60EEi/dyaa7jb60bajb72KAHq2V4FNZj0p6r8vSmN8rHtS3ARqaAGal/GmqN3emWSfQ05eKb06U77zDiggkUfKMVJ2xmm4FKG2r70ACY3e9PZh3NNVRye9NfPQcUAKrDrSH5m6cUKuKY8mM4oAJWHPaqzMefyp5bdn1pv160Fkf8VMZutTcnPFQMCv0qAG98mhmGKOmaTIz7UANpy5pPpTlPHvQAqr0qUc4FRr9Kf65oAkAFOBC4FMTp605cFjQBJxninLx3poG5uuKevGfWgA3DpinKvtTcfNk05cn6UAOp64zzTVXnninqqgVZAu8etKuWPTikVc05flWgBce9A6c0U7cOmKAE5xxTlz60nPpTiDtzQAxztzk00Y+veh/oKaoJ6ioAWR6hkkG3B4qZsd+tVblsA0FmbfSHmsc/NIe+K0L5+vNUYU+Yk0AWEG1fapoV3VHt4GKtW0fQdKALdutXIhUUK4q1Gu73oAsRr8vXNOANM/hFPH5VZA8dMmqN70NXlqlffNu4qWJHM6l9w1zU6/vSK6bUV+9x2rnJFBlJxUs2QQqcgVowx7ce9UYcbuOKvw/M2DyKEMtegqxDwOBVdQcirUA6Z60yCZu1algoVRn0rLPatexXgfSqRL2LwJ2+1Nboc81J/BVeZiFpkdSrMQMmsm5kZujbTmr15MdpB4rLkYtIOfwpI0Rs6ZkRgkZPrVt2+bJqvaf6sdqlfrUskjfmmMvA44qRjUf3c54oLGqv50jDHGaf948U043HNADl6etTRJhfSo1H5VZHGAMUEcoKobIIzUU3yKcdKnqrdZZtvWn5FWH2p8xh3rVhiHFUbOHy1yfyrSiG7HFaGMmSooUcnimyTDcQg9qZcDCjPc8VErY6UkIk2HqTTlx6U0biuDzSj8qYEgfjAFG49KRV/Gq91ceUu1fvH9BUgR3c/mZQH5e5H8qrbS2KTkjAp6d6DS1hGxtpituOKV37A5psf3hQMsBfl96cvUetL2Hakzjn05qXoBxXxEuNsaRZ71leEYfOulPXHJpnjS7+2ahtz93itXwTYna8rcZOBVU9rm3wwOyj+WAn0FZsz7ulaFw21MD9ay5z1oWpysg3ZbjpTGxQ33h60188ZoKF3f4U1vXPFGTSUAIx461H6jPNObpTcflQAzkHin0043Zox+VAD1O3jvSt8wIqJvXNSKeMAUEEPC5HpVbcFm4qxNnr2NVpFO4YpoCc/MvrmsO6h2XDYrbz8tZmqLmQN602Jo/n2pV6UgHtSr97msjpFpCuB1pT7U3ndzQSrh34opSO9A6GgoAD2FISad/FxTfvE880AAz3p1JtpF5oA1NBsvtl9Gg9c192fs5+FRbWMMhTBIzXyJ8KtCOqaxFhc/MK/RH4U6Cul6LA23aduOlTHWfoKN+a56Np8Q4GK2l+7xWXp64cZ+ta8ZqhlrT8rMK6aZQ9ofpXM2nyyj0zXVR/PaD6YoA8J+JUPl3yvjndXd/DeYtpygnnFcr8VLf5g3oc5rZ+Fs+61AJz6VH2zaL91nVap/rDRYr+7o1Zfn/GprFcwj1qzEmVqkSTpzUbqQuajjbawFAGra/eB9a37N/3YFc5ascitm2lwvXFCAluPnmAHPNbtipCrmufiYyXWe2a6KzBwAaANSNTU6qRUUXFTL9KszYU49KbR65oEMeqF4x2nBxVyZsDFZV9MFyO9SxoyL6baCKwZG3SVpX8x554rNADMDUs1RPb461aXB+tQxqAOKmjBqSiROpqdDtX0qJOtPkbbGT0qrkFG6k3PimRLn60xm3NnrU9v1qVYC7ax7V5q9GMVWhbAFWR92rAl3Y+lKnJz+dQ1PF0oAmQdqsxniq6rn2qxGMKKAJlXNP9qauaUnHtQA6l3HpSK1IPvUASJ0NH40oxio3YLQAknNQP3qQmoZWxQBG3SoZKWRvlqFpMCgCvI/JqpK241Ym9apt8zAUAWIIxjmrUY6YqOBdq4qdE/CgBwUDmkaTbn0pxHWmNzxQAxhkir1ugMfNVI1+YCtGNQi8UAR8jgUuB17/WhVLfShht9aCBGNMbFKGNNkzigsRfmNO2/N0pqjjNOBNAAWNLSc0jZoIF5Hag4pRj8aKCzNvGO4jtWazAtWjeH72ayWb5utAE27FL/D6U3dnFOkIWOgCuzfMMc1JD8xHpUOM81LCpU8GgDUt15wKuIQOMVTt/mAzVpABznNAEzN8pNZ1weeTVySQ7TWXdSAA84NAFO4aqcnvUs0mc5qtI27tQBC/3vamk/j70rN0pq4PTrQAjNx0pq/e5pWpEXc1AEwx9KuafaNc3CovO41VUcetdL4QtfNvA5XIWmhM6LSdE+yxgY+prYWMRjAAFTDHXNJuG6tDAqyo0hwK5fxfobXdqrhSWU5rtkhVhkUk1ms8ZUjIppog88tbo32jnT7jqvMbH+E0aT4hu/D8hjdd8fTaa6K68NmOUtEKSTQXuI8Swq3p2NJxRY+HxZpd9gSxGOQ+g4rpfD9jpdzmeeZI0X7q7gM1yVv4OMmSqbce9X7Xw9JDkyKwx2ZjzWfK+jJ0vsWfFWtQTXJgsT/o0fBbsx9q5vTbNtTvPmOVU5rUm0l2k2hdqe1XLKySxXC9e5o5ddSo9zSjURRgdhxTWYeuBUe8nFNkbkVoWNkbLUzPqaQvjtSKfUUALz1qMt83tTxkc9qjLZ5qSkL97mhfpTN/tTt5VRQAtM5zT942juaMd6ABv0pmODzT2OR60xs4oAYxPsKZz0obLds0ijrk0FksYpRlqYq7V4NOXhqCB2DnrTtvvQG96XcvJxQBG2OlPXHHemBst60/mgCTd2FNOd3TNAz1NIrZzQA7dx6VHn8aVs9KGHp/KgBnQk9KVfWil46dagB6ruyc08KQeabGw2+9Sr0zirQCY+bvTs8jpQGPpxS8MetHoA7A45qPf8xxUjYHA5qLnmgBS3HP6VC/TqaGJ6ZAqNiRwDQA3cT3p3OMY/Go1+9zUhO4cHFQWNbp1qFu4qR88d6hZuaAG579aMfnSnpTT2oAdxSqM/Sjn3p+3pmgB6gjtxQ2KAcUjDkc0APVeBUijqc81GFqRc9KAJFz1zThjHFMz8uOtPjJxz0oATaScdBTx6Zpdo45pdvoM0ECp6/hSkjFCjpkU7g1YCj0HNLwFoXigt83PSgBU7U7HzUidfl5FOGe9AAM5pGPPWjn1prY60AI7bs9qRnAXAFIoyKSTpmoLDcecCqV2/wApq1/CTms+8b5DQBk3TbmIpsa/KPWkkBMnNSDAXigCRPvfjV6FfmHeqUPLA1fh/lQBcjzjpVmLOarx9sc1aiXHJ49KBMlGOvtTx2NML9OOKkAwPaqRmPqjd/xcVdHSqd62VNJlI5vUPuNXOyKNxro9QHymsG4AyalmiIYRjPfmrkLfMCKrxL+VW4AVqSi2mTircIqqnWr0K8VZA5eWH1rYs8cYrHRS0g9K2bNDxVIhl3+HpVSduDVzGBWfdHGe9MkyL5+v6Vn28m6YA1PqTcnms+2bdMo96DRHWWuPJDU9srzSWqjyVGcYHNObrjtUskjZvrTGyTjFObjPpUe7v17UgHKp65pBnmhWx8vWnbRnmgsVfXHFTrz3qs2Q1TwtnqapEEh6URwlmzSN87e1WoVxx1FNIXMSRp0FWo1C96h2hTmpencVRG5Um8xiNzZHanRqeDmpG+aiNcHFO4gyfpT1+Wjb82aXaeaQDZpxChZunQD19qz55CQWJ+ZutNvbnzJuOEXge59ah3bh61JpFdxyn1qYEDnPFQxqOacx/KgTYjNySKdCMtntTF681PCueKCiwoLflVHVrv7Has59OtX1+Va4rxxqeyMxBsk9qzl2KjvY464kN5qDueSxr0nw3a/Z7GIEc45rz3QrVrzUogBlc5P4V6rZx+XDwMCt37sbFVHZWRFfMVPFZk7cVdupNzt6VmzHrULY5hmfekOaRj3HSkz6nNBYUh+lKDz60Z5zjNADG+aj8Kkbpmo/XjFADduevFI3Pelxlab05oACMrSLkcCnfw03dtJoAbMPlJqsxOM1aOG681VZeo75qiCSP5hVe+jDKufWpoxg+tEqBgM81Ol7AfzzdDxSjHej9cUlQdAdTTtvOabTs/LQAnPcUnHvTj7U3BoAXGRnpS7e9FJu5oFqLye9SQxksB3qPf71q6BZm81CFMfxUnorkn0J+zj4UN1eQymPvnpX3botoLLT4ogMcV8/fs3+ERb2cMpUDgGvpBV2lRjFENI37mkdImhZKAAe9aEeDVS1Xaoq5HwaYizA2HWuqszutfwrko22sK6jTX3W596APN/ihaeZaOSOneqPwouM7V/Cun+IVr52nyfSuH+Gkxh1Fo88hsVErcyZrA9P1df3tS2S/u6j1P5tpqez/wBSKtk9SYjiqcmUkFXlUEVSvlKtmgDQtm6GtSNvkrFsJcxgdK0Ul7daCDU08Fpsiuks+O3Fc5pYLSZrqLXG3imgL0fOKm69MVDH2qRc1RkPVffNI/elX+Gkkz2oAq3Mm3JrCvpNxJFa14/WufvnwGGanqUkY95JukNQxjoB1ouDl+tPgXms73ZZZUcetSY9KE6U5evSgsliFR3UmEIzzUysNtULp90hFV0II1XJzVyGPiq0K55xV6JemKYE8f3hVlfujNRxrmpMYoAXbU8NVS3zVYhbtQBZXHHrU6j5s5qvF1qxGeaAJloLZ707Axmm7dzUAOX7uTSrTQuO9OXpQBJj5aidcU9etMbrQBGWxVeYjPWp5G+WqcjcHNADWbP/AOqq7E80pbNRbstQBBcsdtQ26lm3YqS4O44qS3G3mgCzGvSpQNvamrx7U8H5eaAEY9eaYkZ3Ek1IuKeGx2oAVV2mp8nHvUadqkVfegB6ggZNMfvUv8PWq788DigBN22mH5uuRTmzjnmmZ69jQQP5xxxR68Uiint93PWgsiZvxpeWH/1qCT9aFoIH0rYC5zRn0FMbO056UAZ2ofdP1rLZe9aV79Kz5BtXNBSGr1xmnTH5RUStjNNLFj1oGOUcU+POQKaOgp0P3higDVtR8oq0FC+1Q2gKxjmpsE0AQXDfLjNY9y3JrTus8isa6PU0AU3ly5HamM3PWk4LGlYUARycUzO2pMfNSMowaAGM26nqopm3dkd6kUetAFiGMHAzk13fhWz+z25c8Fq4vS4DcXSIPWvSreMWtqi45x2q4kSehZ8z3xQrbm45qJcv2q7b24XBPWrsYbk0I45qSl447GlwMUihAo69TT0x3FNGAPSgN26UCQP+7kypwDSyM0i8MM+9L14PNO4xSshlCb0/kKrN16Vfmj3GqTKVaiw0M4PtUcjU9sYPGDUTMO9MoSk43ZpFYHnPFJI3HFBQSNwPSoWbsDTZG6dTUf41JSJ1x3pfvVErHvUm859qXqSSLgcUu78qjU/nS5x9aYDi5HfimO3pgUxm9KaXO7FBYo+tHG2mhj170lArkm6nNtNMX1p+3oAKCRccelLztpQvFDcf/roDqMXPbpThnPPFKq+9HfrQgH5+XmhcCl44ppz2oAGPzUN9c0zmjlqgB22lIHrTKdu+YVYDx6YqZc9OlRqoZhxj3qQ5H1oAXaT1NCLzSfrTlb5fSgBGO2o/U0rSDcajLFs46UANbDNyBUErfNgVKzZz61CzY570FIRWwc09W3Got340qmgZJIfWq8impGPvUZPJ5qAEZsDpikXmhTTgN3QUAKoPrUiqR1pi1KrUCsB/Kmr1yTTsDBOKYnOaBkw5607jIFRKcE0+NsnNAFgN2A4pVO4YJpi5OccZo4yM9aAJowD0p/Q4FRx09WJPSggd170oxu4Oaa31pUYd6sCQKe/86Qjml3cUqkZ460AOjwq4HWhs96X+GmN+tACrjFNb5Rml44pGA2461ADFbjrUbZNPxj3pvO72oLEb5U5rMvGzn0rQlYbT3rMumG0mgDOb71PX3pjc4pyj1oAngX5uK0IEx2qpCOnFX4+MDpQJk8KlmFXE+6O1V4QOgqxtCiixI8fnTt1Nj9aXnd7ZqwJO1U7rJXGKt44OPpVW44U8Y4qWC3Od1DvXP3SncR0rob/O01g3P3sYpGiGQqVXFXIeB71UiGcc1djGRwaBssxY3c1dTpVSAc1cXH0oJHR58wfWtuz44JrIt/8AWVsWv8NWZss8nNZd84CsAea1D09Kw9Qb5j3oFFmLeN1Heqmn/NcZ96lvGO7k02xA88eposanVWpPl8c1KzcU21XbEBT5FHSoIK8jVF15zxUkq/hUAzmnYskVvmqRQd2cVFk5FSqw9cUiBW5YVIlN9KlhUsasGyWGHJ55q6qBcVHErLjFSNlVzmqMh0rlVU7cjNQmTceuc0yRhJxngU+Pp2oAkj6VKPzqNMdakXn3oYD1A6d6gvpvIj2g4dwQPYetSttjUyNwFFZFxcGZy54zwF9BUXGirK3ZadEx6EVHgM1SxId3JxTNuhKG9aJDtxRgYpjHdigzHR8nng1djX3qtEoq5HjFA0R3cv2eFmPTFeWeJLv7VeMOuDXdeKtSFrasAeemBXnMam6mOOpPGamCvI2gup0ngfTyzPOwxg7Rx+dd1/q4zxWZoFgLGzjQdhV67k+XAPNXJ66GE3dmfctwxqgzDNWbhuCCapkjikShT3poHzUSMfWlRscUFAPloLDjIxSqBu4FDMF7c0FCN92omyKlOD9KTANBJEq/KeaWhh7UxeDQAEkZ4qP+KpG69eKbwKAF4AzjJqBlyxzUzHj3qF/vc0EDY+GqWoT9709qm2g80WGj+eLdx/8AWoopBjqeag3FA3CjHOKM9ewo596AF2460nel5PHX60bT6UALQeFzTR1pwxQT1uIBmvQfhVoZ1LXIgFyNwFcFEm5hgc5r6T/Zv8Im81GCQpkAg1lN9BvXQ+yvhL4fGm6BCdvO30rvEX95UGhWK2OlxRgBflHFWoRmXmtnoki5dkaUK/JU8Y+amR/dHvU0ad8UiRWX5hXSaKd0ODXPSLtFbWgyfL1pdUBQ8ZW3m2MnHavJvCMgs/EMiHI+evaPEUW+1cY7V4oqmy8UH3bpSnqjWnuevXR3RRsORirdqoEQrPRvMs4z7CtCAfuwfaqE9GywvpVbUF3IcVOp5ptwm6M80GZW0/njODWmnpnNZFmdsxFa8XLg0Ab+kr04rprb7ucVz2lr04/SuitiFUCgTLMdTLmolPFSqeKszF2802R9oxT+tVrhiKCjLv5ixbJyPrXP3kvXmtS/f5m5rCunGTUFIqldzVZjj2jOKrRn5uKuKcCoNB6sfrT05PSogcGrEK+1UiB0nyoazW5Y/Wrt1JtXA6VUjXc1FgJ4FOBV2FaihTpir0Mf4UwJI044pX+WplXC1HP9ygCoz/NUsMnc81Tkba3tUsLBsGgDUhb8RVqPr71RhIq9GPzoAmoBzSDPelC0AOp649M0xadnPTrQA7OFphOacfu1H60AQ3DYXpVGQ4FW7hhtrPkbnrigBjHHWmrg8mmTt0FIrfKKAI2XdJzVmNdoHFRBSWBqwvSgCRF3U/YR1OaIz3NPzzQA1Vpyrmj9KdH2xQBKq/LToweuPypGXC0+HOKAFkOKgZvapZG5qFmoAQ+1NK4pVbd2pV96ABSKeT2xTMjPWlPr1NBBGxO/FSqu7k1Ao3N7+9WFGBjrQWNwBSPjac9Keq5PQ0y4UKpwaCNTOuF3Nj1qhP8AKDxWlwx681RvkwDgd6CzPkYbuDTUbcaZJw3rRF96gCyT61PbrnnrVZfmIFX7WPbjvQBoQYCCrGzI4qKFflFWdu2MkU0QZl0v3vWsS8GM1u3HPbmsW85Y84oZZnKDSbvm5qV14ODUXJbJNIBGx2NI3YGn4BwajbHSgBP4eBUi/pUSH5sZqaNfm9aAOp8H6f50xlI4XpXZ+SZO2BWb4Jt1j08seSTXSBV9K1WiMJEVrabQCRmrXlhenFCsFFCmgjpYP4aQ+1P/AEqNsLmgoD0pFbBoyaax55oAkV6k38c8moEbnk09mHpQAjYOcCqsi/hVn71RyD5TQBRdcCqcmVb2q/InBNUZuc0mUiJWY9uKSTihcjpTJpMZpFogeYrxmmCX1FNm+9npUQfnp7VBZdjmp4k5qsjbT1p+4UAWlNP3Hkmq8bA8g8VIx+WrIHbsL61DyKX+Cm7agsX5t3TipONnvUYGKWggep9e9SqTUIbHJ4qVWPrkVZY9d34U1z2FOEny9s/SoiTk8UEDtx70qsGPSmb/AFpVbPTpUFku/wB6RmO2kXFNPzVZA4Nx60ikYNIPlXHen5G3GKABemKAvNLQBg9agCRPvU7cS1NSpF9asAb64oxhetH3m5NEgXaec0AV2+8eaduO3FNz6HimnNQAjZqFm7CnyNgehqJvWgsb6+lOpmRQOelAC5NJt+U84NIfSl/GgBFPFPTGabt96ei4Occ0AKy8in7eBTSfY0bvwoAcfu4xzQucCmhs96fkYAzzQAiqeTmnoN3tTeBkd6clAEigYp24ZpF49qcF3MCTmgCVemelOVflyDmmuw24pV6UEEjbWXGKRU9BTdxZqkXPaqQXHYx2pVBY8UnJHT8qemNp7GmA4+9JxnNH40i854oBDWb5ulM5PNPxtyfxqNm2+9QUhGbjrTGbaPWhmzTJGGKBkUrfKazLg9vxq9M21cdqz5PmzQBWIOTT4c5oZeefrUkK9KALkI+YcZq5FgnrzVe3XocVajHtQBaiHfFS1HHn60/AqzNki/KvSlXlqRfu05O1Aw9u9QXCjaeecVOy9O1QzABCaliRz18v3sVz11/rMd66W+7+tc/cLmQ80jQjhXp61fVeBjrVSNdrdKuRjp60Fk0AIboKs1DAvJNTZ7UEFm1xvrZtyMCsa1+96+9bdueBVmciVlrAvs7yK6FhjqeK5y+IEjZPrSsETEvF3MMU2xyswJ5NOm+ZiegosW/fLnrVmh1lm26Ecc0+QevBosxti4HHelm+bis2KxVfPpUDdcVaxkZ/Cq0idee9CGCfM3Wp/QZziq8K81PtzVCZIOoxV63UdSMmq1vHub6VdXjjpT2MnKxJ93kVFLKdmakVct9BTWhJz6mmJdysJMfQ809Js9sUskJ7daaID1zinYe5L52Dip4+eRzVJ4z+A5qUzi2t2du3AHv2qbW1JI9QuNz+UDlV5f3PpWfcTbuc0+RgqtubLHkmqq5LmkbJEka9zVpQWXOOKhiBbpyKnD4yDSYmIzADHemrjPrQfmPpRGuGyaYFiNRxUrMI4ySeAKbHjbWXr+oC0t2GcHFTJ6Buzk/FWpCa4MY5xUPhXTzdX4faSsfzH+lZU7m4uC5OcnOTXfeFdN+y2SEj53+Zs9a1guVXN5PlibsKeXGMDA9qpXTbmPPSr8zeXGT3rKuG3MSKhb3OMp3BHrzVapZj81QDPagpDip9OKco+WgkjHFORS/SlqUg2nNKwpduGAJzTjGcdcUxdSH6UHpg1JjGR1qNscUARt/FUaqd3NPPamj7xFABjnmmMAKk/nTG460ANHzVHN8pFSt8x44pki7unXrQQQyevTFSodw4qKRcrUkbbUAzimtgP541B7DNL+GKUDGaPxrM6Be2KG9qbt2+9FABS9s5xSdDSfezigB340lIF96cMUAaOh2hvNQhQc5avvb9mXwaILWGRk+YgHOK+Mfhdo/9pa7ApGfmx+tfpX8F9BGl6HA2zadvWoSvPXoKGsn5HokkYjjwegFQ2wzJntUl01MtAeSasZpwsO9Tq2DnFVYjVjmgCaQbozWhoEg8zArMbPlmrGhSFLjHagDe1aPdbkj0rxHxFCbfxCjnIG6vdryMtbke1eM+PrUw30co9apq8WVHc7rS5fO02I5zxWza8xj6VzPhefzdLj+ldLat+6FTvqVPcnK07bujP86YuH61PGue1AjJb91c1rWf7xxzWfqEJSQEVf0tS2D7UEHVaUv4VvQLtxWLpi4XnrW5D0FBBYX6VIp9KjU8U9cd6sBeeuao3UwXNXJCFXisu8cEGgSMi/kBz/OsO4bLcVpX8nPtWVnc3rzWbNB0aHjirK8dKjjGKm9TSSAVU3VZjXC81DEDuz1qaR9sZ7VQFK5bc5FOtk+aoS256vWcOSGoAtQRfnVyKMduKjjXGOxqZOuaAHtlV9arSsR2qzIw6VTuPunFAFKZqdC/AHaoJmp1u+GxmgDWtj0rTiUYB71m2jdB1960kPyigCT0p9Rr1qVfu0AC4zS8U2igBWHvTG4FPHWopvloAqXEnbNUJW281YnY/jVOboMnmgCNjvPXOKeuelNjX5aegzQA5U6VOq8e9NAxT1+agB6il5/CkHFSKKAF27lFKq4NSYz9KbsI5oAf0FSqPlxUS5btUv0oAZKcCqzKWap5GwORUJI6nigBcelOA9qYv1pxY0AJt5z0oYZU0o+lDcrQAxR3qRW+U0ie2TTutBA/dUVwflJ71OF46YqrcEcigCn1OQarXzbY8Y61c21RvgSKAMiYYz6Ui/KvWnTrxUK0FlqE7mFadqp4NZkVatmuVBzQBpwru4FWSp8vBqCBScdqtyA4xVkMyLhQpasK7GWaujvI8ZJrBvE2k1A4mS8nPNG7jpzSSKd2RxTsdKChKjbFSn17VE3X2oAWMc9KsW6l3UDucVUUHjBIFa+j2/nXUSjnJp2A9J8Owm302Ne5HStVW55qvaoIYETPQVYj+8M1oc73JvfFLxQBmjHbPPsasBufxprMDmnMMd6jY0AG7jg0zcadxTP4qgB6t2xTmY1GrY6U5m96AE3H601venKOOKG+lFgIJF+U+lULhfatKQcEYqjcD2oKRRzt7VBM/wApNWmj5Jxiqc/5CpLRTkYs2ai3/NxUrn0GaibrnFQWSxv3Y1KsgZtoNVVb5qkD4b3oAvxnaCKVpMN0xUUbHjNHzN7CgCUkfQU5cNUWe3WnJ82KsCUrximL83GaXp9KVW55oIHMo4FSAdAKYDuNSLQAjKBz1ph9afJgCmK3y9M1ADWc9KFbikzuag/KMd6AJl+bjPNL61Grd6crVYCnHanjOOnSmhu5p68j0FADSTik59KcwJI709cdBxQAqnanIwaeueD0pOq4owRQLqJ3zSSsSMetP2kdqikHPWgdiJjgUhYKAKGYfWo3b1qABmzimN7UmQeBSFRQWJn8aGbHOKFobpxxQA1G384IqRV30xTxzUsYznNABsGKXZ7mlOe3JpeQvIoAZ7+lLx6Uimgt1xxQAA80/d+NRJ1FSK3zZoAcTzT1qNfmbPvUoXpz1oAkViOKkU9aj2kH1qX+Ecc0AOXBIpwyeBxTE9TTl5PXFBA4Kc1KFwtRKAD1qU+maqwBGRnipMd+tMVe9L24pgOyPSk3DFM6nBGafkdDxQAx6j529Klb/PFRN8tQWRluarysKkZhyaqTOeR3oAilfcpqsPSpW470xgetAEe3e3NWIkw3TimLHk5qxAg9eaALUYAFWYx0qBAFAHfrVtAvFAmSKccU5DzxTMbqkVfXiqRJJRSfxUq/WmAH8qjmA29akOfwqOdfkzU6gYV4nzE1hTxnzCSe9dDedT6ViyLuJ6AZpFlaJe4FW4l21GiirES/40ASq21elPU+hzSN0xRGBnFAF205YVsW655rIs1O/pWzB90GtTKRK3SuX1BiZn+tdS2K5e8XM8nYZqNbhFGRcNjHrSWbD7QvPepbpd2c8dqr2ke2Zas1OytmDRrTshiTn6VWs2HlZHJ6VYRe3T1rIVxjcLj+VVpFy3FWv4qhYbmzQSIsYAOKmhXNMEY49asQxlj04q0Gpat4hj0p8jiMgDmnwxgAVFcAMjMwwQeBVGRIkqlsKenephhqyo2289atJOWX1NNqxZbCg9sGhlpiyjaOtOX5s56VOpA5Iw1Zuq3C7vLTlY+T/vVcvLj7PHtU4kccew9awriTzOFOR0zSLiupEWMnfinKvzU1V+apYxyKDUmgypI9alPB5psY/KiTIzQZsY33venoKYvzNU6/KuetAh/mBUJboBXBeKNU864MangH1rp9e1BbO3bnnFedSTG4uCzc7jSirs2gjR0GwN7fRqRkA7jXptpGI4wMYrm/CWm+TbiUrhpP5V1P3V4rWT6EVJXdirey4GO1Zc0nHBxVu7bcSBWdK3qaixiQSuS1M4256mhu9Ko/GkWKG9qlQHng0ka9M1Mq457UFDG9aGO5fSlZqRvu8CgkjOVOc0m3cKcp68UoYlSOgoKK0i7SKbuAOKlk+6agJwwoJFOe/Wms1POCOKQoNvvQBHwetJJ2ozjpSNzzQT1Gt0zTLdhzml9f8KXAqhSP55sCkLCl496XHSsjoDd6ilHNIo96Dx3oANvNG0DNHTFLwe9ACDGacq89abxU1rH5syLj7xxQB7x+zn4bN9rEDshPzZziv0f8J6cLHRYUxg4FfHn7K/hbc0ExXHTtX23DGIYEQdFFTT2cu446Jt9Sjdrn8Pan2kfy9KZcn5iKsWq/JmqESfd6Gp1U7c9KSNN1WET5cVAEfO2nabJtvF4p2wYNR2vyXS/WrA7Nhvh/CvK/iPa4UuB0Oa9Ttm3W4PtXD/ECx86ykPeqW1ikY/gW78yx2nsK7e1I8vFeY+BbgxStEeuea9Ktfu1lF6FzLa+tWI+agQgdetSoKskjvI9/NXNJjwAKhlHy1d0tOnFBB09gvyitOHpWfY9u1aKfLjvQQTpUgao1YHrTgwx7VYDJ2+XHase9fC1pXMny+tYd9L97tQCMe8kLN6+lVIxz61LcN8x7UyPHFQWTIccCpVyetR0+MGi3UCxCveo7pvlqQHauarTHLUARxLubmtqzjworOtYSxH1rahj2jmgB6qM+tOXG6lwKTdQA2U7Tj+tULqTFW5pODz3rOuG+bOKAKkjZY5p8OA1Qu21jU9u240roDZsQK0Uxj3rOsfccVoLTAljqULx7VGoqRetACYPagNjNBPWm560AOPSoZm+U5p7NVa4b5fegChM3eqcj7jip5WyxFQqu7k0ATR/dAxT1ULzSLjOKfxQAobdipVUfjUafeqYfpQAmDmpoowajVc9KsxjatAAy4FNbO31p2496azD1oAdCaeWx7UkShVzSSdsfjQBDM/PvUe7P/wCunt1pvfNAC896D1xSjnFBj96AF5phY0/aeecio9w6d6AFQmpY/lbPao17cVMufSgBd1VZxuqy7n9KhK0EFdvlHXiqV4QVNXJ26iqEynaaAMmbNV92OCKsz/eqqzdKCy5AeBWvYrkD0rFt2xitzT2GR3FAGvbj2qzt9O9V7duc9Parm0bcg1ZBnagCq+orBvh3roLsc85NYGpYwfSpZSMOb7/HFLntSSD5jQo+akMVhUJxzirEifL7VCVAoASPGeK6bwjCJNQQHnHNc3HgNxXY+CYR9qLnpVxEz0CONcYxUix470RdOtPYj1qjFjTkHFNbgE0p6nvTGoEIfc031xTaCwqwDoOmPwprfWne9N3dqAFVuKRm6jFIG25pu7nNQBIrH0paYG707d+NACSdODVCbvxmrrdKqzfMKCkVD8wPaqF03QAVoyLlT8tZly2GIqGWiqzYPPWmycrnFNbPWjduUipLIt3zVIq85NQMCr81LGxYe1AE8ch3cGpY5D06VX3bTwOakhk9aALKNyRUqnJqFcE+/wBKfgMCKrcgl+6OBTlwe3FRqoOM1MMevNSUxQop68D2pi5NP529cVZJGzZyBSbvl64pD97rxQ1ADB97ihzjvSL8rZFJIASO5qAJFb5R3p0ZOeTUCjHtU8Z49aaAm4OM09RngfzqEYB4FSBzVAKvvTuopi/Snx/MfSgBy/e7mlYknNKMHPemlht9T9aAF3njI4qF2DZ70/dtU45P0qEk+1ADfeoWB55qR8Y61C2fWoANu2kbilfHHNJ97FBYDoaSndBjNA7UAIvWpo2+UjFM4yOMVKi0AJSMflxTuM8ikZc9MUAIvPWmN09qf/DUTfpQAZ9Kcn1qPHvTlx1oAmUfhUyZ471BEO9WI/bigCSPmnt83GKYD6daVSc9aAHYC96fG3NIvOOM1Iv3uaaIHrn0pzDpSr93rimc5zmqAd0wMZpw+7yaZ1xmlZhigAXrRu+alVvWhsYz1oAjkbPc1XdmWp5DVWbnvUFkcjmqcrFmwelTM9VZD3oAT7x+lOpiqWqZVxQAsYqeNdtRd+nuasRqW5oAmjQMwBBq0FAPHSoY15/pUvQdKCGSLle1PVh3FRq2epqVc7etWAvHal6Uwj0NO6qT1oAdTJv9WadH60sg+TmgEYl2MKTWLMMGty+6H0zWPMPmIxUGiIkX/JqyuVxUca9KkagQ/q3elRSH5NRx89PxqxGu73q1sBctR83vWtbg4xWZaLhueK1Ifu+tUZsmbPSuVvsiaT1zXVNjFcnft++fHHNJBEzpm5xUVvxMpz3xU0mW7A1FGNsgyMAUXNDpLJyoGOlaG4kfWsyxO6MGriyYOKlgPeo9vftTieeufxoP6UwEU1dtlqCKPkY+tX40GKoylcduC4HfpVeYbmYAZGamfO4FW5zSMuMnHFCJRRdSc8Uikr0qyyg9sVGsZZxTvqUPjJxmrUX3eeAOSahEPPNN1Gf7PahOjycde3ekw30My8uPOlL5JycD6VX2n1xSyDdyOaFPy5zUvQu1hCcc1LCPmHbNM+8elTx9s0kHqSbNvQ4pjN2Bp7elQ/xdaZA+MdM1KzLFGSTwKbGuAKyfEmqCxs2AODilJlLc5TxRqzXV0Y1bjPODUGh2BvLyJFXvyaxfMa5umY8knNeh+DdL8m389h8z9PpWsY8qubSfKjp7SEQoABgAdKW4cqDzkVP92qd5J15rPdnKylM3Ws6RuT0q1M1U2xu9qfQEMyD3py/LjNMOd3FKq/jSLRPG1Pye3NNQDuKcpAHFAxjEj60m47aR8s3WpFU9KCRFWhu+RT1WmN3oAiZeDVaTORVl3OKiYZ60AR7vloX7vrS4HTvScj2oAi2ktinj8u1N/iNOyKAIiOuKSJQ2c09sbunFMRSWYk8dqaJZ/POq96XdyeOKbk0v8NZm1g4peO9NpfxoGLtHakwPWlPSm475oAcGrc8KWJvtXgTGfmrEGO9ei/B3STqXiKAhd3ziok7RYmfev7NnhhbLR4XKY4BzXvsgwvSuJ+E2k/YPD8PGPlFd1N92rStFIt6JIxrgnzPxq5b/AHQO1U5h++ParcHT0oJLkIPNWV6VFCvy8U9htB5oAczcGq8fE4+tTJ71X3bZvTmgbOysTm3GKwvFtt59nICOorY0tx5I5qHXIRJbv9KuIjxrw7ILXWpIzxlsV6pYkbB6V5XMpsfEhOcZavTdHl3xIfVayW7RtLY0169KkDEH9KYq9xTqpEIkkb5R9a1tJjyF/nWL95gK6HS1K7fpQiGbtmu0VfT5sVTt124HaryYqyGSLgd6VpAq0irkVFMcZ5GKAK91MNvvWDfynnNaN1LhcZxWHeSlmNQUijJyakjXj3qPIqTbjmgY9VxU8fTNRRjNSbtvWgCViMetVeWepGbC96WzXdIT2oA07GH5RxWkF4xVe1X5RV1enSgCLHtTSCAakPWmvjaTQBSuG65PFZVzJ83HStC7kGDWTI25qAI2YtVi3U7gM5qAsO9WbdfmB6UrAbdmPlz+dXoxkg1Ttl2qOeauxNTAnQZp36GmqeDTucdKAEamf4UrdKRetAA3WqN9LjpVxqzbxuaAKefMJ9aeq4qHJ3VYjH4UAKuKk3DjvTAvNP25NAD19amVenFRKD24qzGvHWgAAxUp6U3A6jk0rE49KABs1CW7Yp7NUDncw5oAuQn92KZIT3p8LfuxmmSH1oAhfmmhsdaHbsOlNVvbmggmXhfelz8tNz2NOXnigsD7Uxo+5p7Ypdu6gBI+alXCrUQXa3FSc7fagBkh+ajA28jNHLU7aQtAFGf71U5vumr1x97pVGYCgDJmA3GqL/e4q/duVye9Z7ErQBYgfoK3NOYAZrBt25zW7YNkjmgDbt2DdsVdVd30qnbr7VdVSq+9WQVLlMKTn61z+pL8pzXR3I+U+tc/qK5z60FI52ReSKIxUk4G6o19elQMecioXqc+1V5jQA+HBcGu+8ERBo3YDFcDbjc1ek+EYTHYqcYJq4kyOmX5ehp/b9ajGad1FUYhu5prc0daM9sVYDKTHrTz0prHIoARm7UwkYp2fTrTSPzoATOAcikyKTcRTGGOpqBofvweKcrVFuHpml8wd6OoiRsHvVaQ84qZ26AVCww3IoAgk6EVm3ihc+taUmecDFZ10BJknNQzRGcwP97imjb60szdQORUasKk0GScNn+tPjPAwc1FJ606PJUYNAErS7F6DNOjcMuTUUgwuSc0seWXFAFyKTBqyrDdVOMKFHBJqzEPencWpOmM88VKI+Mg1Egy2PepfukDOaESPXO2kOMeppfMzwRQeciqEyHcN2OlEhwuQcYp+BTXGeKC0RrnGTTWbmnYzxnimc9jUDHKTipY2qLnAqRcheOaCB4OakGF461FGu7qakxj86sCVc9aeuduT0qLPHWpRwtACfw9KZzTqPu9KAGN0HamHCnmns27rUbc444qAInaoWb5sDrT3+8cVHQWKfzpKU47UqqaAD+frS4INC0/acZoAavXpUnI6YpifK1P6njpQA8LuGTQcUqrhcUx+poAY3y1EzdT2qR+aiJoAKVTSUenegCePPFWEz61BGPSpgcUASLjuOKkT6Y5qMce1SqPSgB3p3FOGT0NR7efSnx5XtmgTJN350q0cbemKB8uOKskcWo3+xpeNvWk20tQFxx0prZHGcU9s4xmoGPPrUsBkjVVkfrU8udp7VTkY96CyB260x+9K3zUlADkA/CpF+97ZpFX5eRTlXB9aAHKMt1qwq+gNQxj5ueKsL9+gCWIMvvUw+bg9aSP7uMU/b0p6kCKh3cmpugFQgNu56VNu7VQBS44xmk5+tKfSgByfSiT7vTNEfA4ocDnORUAZF9nmsiVfm962b/nOKyW+/QWhqrjFIc1K1MPzUAOT3qaP7wqFcrU8LZYd6tAaFuvetOFRWdbZLY6e1aUK4x2qjIc35VyV/jzZMHua62T9a4++YedJyfvGhbhHcqg/KahP3gB+NPkYnjFQg/PnpSsrmp01jgxD0xU230qlpsg8scdaubdzdeKT1YD+VWnK27j3pNo6dakih3NwaCH5FuBMDkfjVgZUdaSGMqozUd0xVT83Q1Rm73EZv3jDOeak3Ky4qkJO9Pjm2sBQUWuO9Jz1FN8xWNPVc4FBLH+YFUsxwFGSawLm6N1M0pyAThR6L2q/rE22NIF/i+Z8enas5fel5mkV1G53cYpV9PxzS546Uh+9SLHoPQVKMmkVe9PDYFBDEfIzzUa/M1K7HFLCuaCR7SCGNmY4wK8z8X6wbu7MStwDXX+K9WXTbRxu5IryxXN5dlyc5NKK5mb049Tf8O6eb6+ij6/xN9K9Zs7dYI1VR2wK5bwRpH2a1MzjDv0+ldii7elazeyMqkrsJGKrWXcOWYntV65mwD9Ky5HyahGRVncciq3VunFOmbLGmK3PWkAqrxxT04oXvxQOn40GpKGz70ZzgUItSBenagBojHepVApCpXGKk/h6ZoAaxG2oW4zT5PuioGB9ancVhjNleBTGxt9/rT1FMf5elUIipC/y0rd+aiPtQAi5zmloXOTS8VRArJuUGmeWf8AIqZVDL1qMkrxmgdtT+eH3ooJzRWRuCj3p2dvJFNHWg+1ArAetGDRS8txQMF+9X0V+zP4d+3axBJt/iBr56tI/MmVepJxX27+yj4Z/wBTJs545rOerSFu0j7J8NWYs9HhQcDaK0ZvlX2pbaMRwIuOgom+6eK1ZctzJlG6Tmprc/jTJvvH1zUluctSJNSDG2pGU4NNt13LUrfn60FlLcVc81G7fvAammTnNV5eGBoIOt0dt1uuPSrF/H5kJH4VR0GQNAufStWdcxHIpoDxPxjbm11ZJAO9dn4ZuTJaxmsT4hWeF3gdDVvwdNuso+/Sk/iNVrE7VelK1JFhgKWTCigkSHmYV02ljpXM2a75R9a6zS4+AaCDahXNToMGooVC9Bg1ZqyGLu2rVSeTLE1YZyM1nzt1yaAM++mG04rHmbdmr18/zHjms9vWoLI9vSnrnNJT4x6UATRDbmhmHSk3bRUe4mlfUBZM9Ku6fDx0qgrb5AK2LNCqimBoWy47YFWc7RUUH3Klb7tACVFNwp9KeGxxUVww2nFAGPeSYJFZjt+FXb5tzZrPJ7ZoAcrZYVfs/mYVnL1OOK0LEHcDQWbcTEKAKtwmqUJq7CKCC2uOPWnN9aYtObgYoAjbrSUrdaRs4oAilkweazLlhzV6ZutZ03U+tAEKANVlMKtRwrluhqfbQAq05VFCqBipUAoAdHgVOuGqLb/s1NGuFoAcq/hTZF9KfUbNQBE3pUaplulLIxXk0RNnrQBY+6uBTD0OeKeMKOaYWoAgkUUqr+NPf3pob2xQAfxdKduwKO/NG3g0AMVju9amZtqjFRqM9KG7DNAthy5bqc1Ju+XBpir3obOKBiq4WnlsrUa9c96lYFvpQBUkUNkms66GOh/CtZk+Wsy5Hze1AGdNGGQ5rNmTDdK1pl+WsqYEsaAEi6+2a29LZdwHesWMHNa2mECQc80AdNAMetWlOVqpb5YDirq+mKshkE+NvvXPal8oPrXRXijy/Wue1FdynFAI5+YDdSDn2om+8e9Kv3RmoLGtgKaqzfMcg1bk21WON2KAJrFSXUepr1fQbcQ6fHgc4rzDTkLXEYX+9XrOlx7bVB2xVoiRaUdDSnjvS8UhwV45q0Y2DtxTSuBS9BikJzVDBab/ABe1L29aTPXvQAHvTDgc05vu+9Rtn60AIzY7ZqN29iKcx96j3ZzQAUq03hR0ozx6VmwHbqYTml3dabnPvTAilOAayrk1p3R+U8VlzHcMCoZoilPwAKgIGKllK9CarM3zYqTQcV3DAFOGVXFIvA65ooAYzE8ZqVQcjmoD1HNWE+VqALMZ+XnmrMbfKOKqqvc8VZj/ACFBBYjbHIFSjn2NRx/d55qRe2QcVYDlH+TQ3tTunSj7xxQAzHeomPOOlWG+XioGwPpQAz9KTilJ+bg0371QA9ccCnqvNRKxzUqsSTyKAJI1p4HzU1SfrT896sBwUZGaeSegFNX1FKWOM0AMbduGOlLzSp0zTNxHXmgBC3c1E7HnFPb7vNRyEBc1AELEim0jcmkVSvf2oLH/AM6dk7aZyDUiqfagA7c075SKRQeTjihsk8UAPXjpT05qEZqVD8oyKAJN23rUT/NyelP4pmd2aAIWPXFMbilbPamN0GaAF3c805fvCo1+9xzUuBQBYjHrUit81RR5x/jUgGe9AEu7dxUkeVHNRKpB4NSNxQAq9jmplaolzwKl5GMmggf1GBQB600fWnrmrAVfelGKRVOeOadgjrigEI+ahbNSSNUDtnioLIbhvfmqMjVbmOKpOR+FADV60KPmoH0pUGTQBJ/On7eOtGBilAxQA+OM56VZiHHI/KoY+1Sxsd1Arlhegxmnqxz1OKYlOx15qyRRnrUi0yOnUALu7UBeaFxx60vAPtQBItK3SkWlbpQBmXycGsaRSHrevI+vOaxLjIc9qgtDSM03+IUqtkDmnUAC/Spo1+YVGvJ5qaFfmHpVoTNG1ymDjJrQjbOKpQ5/EVYh3Bhk5zVGZPJ901x14N1xJ/vGuyk7ZrlLxQJZD7mkgjuZUjbMk8VVWTnr3qzdIM+1Zsj/ADdcYo0uanUaWdyCtDdhs9axtFmHl/pWxuG0UmBIsnIz+lXLcncKoxkMea0LePCg55qiJGgp+Ws28dvm5yM5qy0uyPPvVS5fcaSMiGJvfNObiT0pqAt709oS2D3rQskikO4VcjOckjhQSfpVSOMkZNGoTfZrXYD80px7471LAzbi4NxI8hOC549hTY5AEA6n3qvI3TB49KkirO5qS9eD0p2Pl4+lJ0xT1UntTIHRjrxintgLgUn3femyMOvSgTGZ7U+SRYIXb0Gc01WDdqxPFmrLp9g65wSO1KT0GldnC+ONaN5e+UrfLn1pnhfS2v7yNAOOrfSubkka8umkJzz3r1vwJo5trJZXHzyc/hW0FyRudMvciddYwLDGqgYUDAq0zlVpI1AX3qOaTHTis9zhepTupuuKz5GwvFWJpPmPYVTnYBfWmBVYlmz2oXv2pMe9KqipL9CRMs2Kcq/NSx7g3pUijB4oKHRr7VNGox/9ekhU85FSbRUARtR+OKWQFfcU3Py07ARSfNTT90cVI2BmmDBGOaoCJelRtgZqfGCcdKry/e4FBJE5qLdyc1I2KjUckCgBV45o3DJzT/4aY/HagAU/hRKo3d6av3qfJhsYoA/ngz170ce9LkGm++cioNNRcdCMGlPTim8+tLz+FAXF2n0pKAD2pSN1AXNTw3bm61WBMZO6v0f/AGZNB+y6RbuV7AjivgD4Y6Wb7xFbjbk7gP1r9PPgvpH9m+H4iFx8grOOs/QcGua56grcCmy/MtVxN70/zNwrQCpcR9TUFu58wVdkA2nNUkws340Ab1sPkB7VIw9aitCfLxU+RnrQWV5gPwqjcHkGtOZcrWXcAigg3/DsnyjmuiPK1yWgy4IHvXWpylAHC+OrEzWjkdq5/wAGSEKyEYIPSu58UW4ks3XHOK4Dwtm31KWLPeiXRmsOx6NZtujFPuMbetV7Fuoqe4Pyn60Ekumj95XYaYnA71yWkrlq7TTYSsa+mKCDRjX86f60BcY4oI6mrM7EMsmAR3rMupCqk9auXB7c1mXkg2kCgtGbPJubnmoGNPfqahb6VAxVXJqRelRrx65qTtQAMw6VDJJ6Gllx2/nUajzDzS1AsWilmrft4ztGKyrGMbgO1blslMCeNdo6c0M3apcEVGxHNADFqpeNhetWePU1n3zde1AGVcN8341Rf75q3cMN2M4qo3GQKCrCxn3rTs2rMTk1oWp2mgZtQt8wq9AO5rLt2+YGtW3PAoILKnoaVs+tNU0jNQAU1mGDS/Q01lNAFWY9e1UZG561buSOeaqAZb1oAfCKm2kmkiFSqvJoATb0qReVpNgPWnbcc96AHKtTxj5ahXPFTr8o5oAcfu1XfPPFTZ96gkNAFeT5hjpRGSBximzPinQsG9zQBIr+2KC3pSM3XihecUAK3ucUzAFOkpjD3oAfuGKPTvUe8bevNPj6g0ASDIHpSN831pWao2k5x2oAfHn60MxPGKQHuOajZzuIFAFlFHXpT8ZFQwsxxUpJ4xQK41htXJrMuFyxyK0m+7zWfcsAxxzQMzbjuKzZBhzWtMoZSazpEzmgCCPg1fsf9YOaoYINX7H/AFi5oA6q0+4KvxdKzLVt2MHIrTjPy1ZmxlyoMZ5rndR+VWxzXRzDKNXP6kvysaARzrfe5FNbFPkX5v501mzx1qDQgkWoG9MZNWWzUXGeRQBqeH4y95EDzzXqdvlY1HUV534Qt/Ovgf4RXpMafKOeK1S0M5Dl+aj7vepFFNYGgzG9PmpvBzg4pfX0pv3qsgXnbR/Dk0n0zQVIXNBY1ie4ppO6lOSORTfwoAjc1HwO1SPUbED2qWAn8NJSbs9OKWkAjUzPp1pzd6Rh3oArXDnGM1mzsVzkir1w4X3rOkwwJNSaIo3THIqu2c45+tTTEswyMKKjUDOKgZKmFHJ5obk+1CruPNEvHAOKCrEXHmY71KjfPVdcB93fpVi35bJz7UDL0eepqaNu2KiUg1KnYUAWkYbRxgVKrHtVepl5YDpT1I1JVyaXAFN9qVQWNUAkntVdu/FWJeMkc1XbPrUAMyaRfXvQTjvk0g96AHKNpz3qeNT1qJRlcipo8qBkUASDrSNn6CncHp/OmnDGrAeGI47UM3BpQPalKigBV+7mo2AzTmUY60zjoKAGsw+lQTNz6VJJwfWoZn4qCyNj+NKq9KY2WX61LGuOlABjtT1zyelIvXmpNvy4IoARfm96TjtUirxwKjANADlzu5/lTt3NIPpj8aQ96AFZt3emM3y0csDximScKAOaAGE/NVeTcWPpmnlsg+1Rj7w5oAkjzmp1PTHNQxqOtTouaAJlY/hUq7egqKMHNPBAz60ATx4z609m9BUUbZpx5oAfGD3NS+nFMjG4D1qVR26VZA5VG2lB20mCvalDbuDQA/d3pN49aX+H3qNm64HNADZPmx3FQyfkB7U/ccE1C3QnrUFkEgJUmqsn0q02elV5MbqAI/4aWP1pOPWnqvYHFAEvQZz2oVSWGBxSc4INPjXDUAWFUY6HFSqnpxTBxGKkXpwaAHR9+p+lO5HrQpCjrzSb+vNGhFiSNvXmn9e9RrmhVBPWrAk/WnfSmqu2nZFAD14Xk0vXNIuGFLtIFAFa7X5eBWHcL8x4xXQXCZWsW8jIY1BSKUf5U+mbdrdOKkAyaBiqvSrMI6d6gGelWLcHdVIg0rfAXpVuP9aqW69quKashjnGcZ4/CuXvYz9ocds5rp2J45rnrphvfjvQEbGNcR7txPArHmjxk9a37pf3fFZskIPGM0lubE2hSZ4PSugDBlz0rntPi8ubpW8q7o6b1AmteZBzW3bqFX3rFs1+YZrbjIWMnPbNBlIjuJB8yg81W27h1p9zIGYY/Gmhhj3oAftG3gU5QcAVF5nbpUsK7uKAJo4wxx0NYusTCa5bBykfyjH61tyyLaW7yd8ED61y1xJtVhnmpeo4rqM+81WoVIwapRE9q0YVO2g0JFb8qlT7tRgnjHWpFwp56UCuEny571FI+fTFPkYdc1CGDZzzQSOEixxszcY5ryjxvrX2q68tTkLXb+LNXFhZOFbaxFeQ3ErXl0xbnJzmlFc8rnRSjrc2PCejtqmpRxjpnc2R2r3KxgWKNVC4AGBXHfD/AEEWOnpcOv7yYbuew9K7qFdqDNbTf2TGrK7JOKpXUmB71Zdsdqz7mQt3xWaRgVJmzVOVvlqeVqrSN1pjRCTmnx+uc037zDHSrEK9jUmhLGvSpIlG4/4UKOQMVKqlckcfhQA5V5oK9QDmhc01srmgBJM49KjXvxxTnk9etRL7UtABv0pFI+lKW9aF46UwGSfIeKgkG7ParByc9qiYfhQBUPT1pB1WpW4qJvlOaCRzfKvFManHlcmigBij86dzij7rCn7S31oIP53McdaF5paB9Kg6A6Gkz78U8r2pu32oIEHpnNKud1KOOM0Rrub1oLPZf2edHN94jgJG75gelfpv4K077H4fhXG35RXwH+yno4uNUhk25+av0Z0eAQ6ZCmOi81FPeTHG1myjMxjfrxU0Mm7ApNRhIUkVXs3+bk96sEXm+6fWs7/lt15rSk+6ay2OJeaBHQWbExjNWFX9Kp2D7oxV0D8c0FiN93isu7+Vj3rVrOvlG704oIJNHYrIM+tdnbtuhFcLpbFZh6Zrt7F90IoAqaxH5kLcdq8vjU2viLGMAmvWb6PdF615n4ht/s+qJJ/tdqJfDcuLszrLWTbIOetXZ/u1mW5/cxyA54rQLh1HOTQKW7NbRU6cd67WxXCLxxiuR0WPG2uvtOEFBDLfQUySTg05WqKdsKQKslFC4k6k1j3k2enStG4b5STWPdNuY1BZXd/em9WpGagdaAHAHNOZ9tIGx9ahmk+XHWgBsj7jwamgjO4VXijLMDWhbx4bpQBoWcZXBrWg6iqNuuFFX7ddtAFrd9aryGp24FV5MHk8UARs3y9ayr2QAnHXvWjM21TzWNdPkmgClK3zVCx61Iy/41Gy8UFix5J4q9DwR6VSjzVuA888mgTNS2bBBFatvJuIrEhY7gOtats+MUEmhTPve1J5mRSx/rQAu3FNZ8DrxTmPFV5m+UigCrcNu+tRxIeuKJAWYc5qxEvAoAF/KpVG1elIq/hTiMcUAOShh2xiljpzDv8A0oAROtTLj6VCn3qmoAG+lQTAAcVM2Khm5U+lAFGTBp8PSomHzVIqlQO1AEjNTkO6o2G7rT1UrQBIxGOlREg54xUgwc5qOQ7elADOCfSpkHpUMZ5J71PHjpQAm2m7RxUhUZpu0FqABc7eKiLDNTN8oqFutAFiLkeop/OetNt/lXPSnqCT0oAjmbatZ7KSSSM1ozYK+9Umzg8UAZtxk5FUiuOtaNwm3mqrLu7UAUJPlb0qzbffWmzR+1PtTtYA9aAOlsWAQVrR52CsbT23R4PHNa8JO0U0RIkcblNYOqD7wroQ3BFYOrYYE55qhI5eY7WP1qONuc44pbg4Y+tJD8wzUGgk3Q+lQbeRViQcc9Kr+nFAHZ+B4/3xYDpXer+lcT4HTbGW6ZrtV7YNaq5lIlpjYPWj9TScZpq5Axv0pB83FPbB7Uw4DehqgF+7SE5ob86TGOaAGt8oNRNmpGOaYzAdqA3IiD1zTGbP1pxI70xiO1QBGT/nFPU5FNopMAb72KbIdqnilIqKXoKYFS4bJyaozZycVauG+bk4FUbiQ8gcD1qTRWKkmN5FRqDvz+Oac3c8mlCll9Kg0HqWZuKjmyPenrxVeaTmgAVupq7aNkY21TjU7c5q/AML0oAtBcrkc05O3GKWNdq8daE9e9BBMrFegqRGB56VVWQbqsR8454oAnVuetSKxqFfpUvNWBHMTg1Xb5anmJqrJIfSoAGb5euKT5uO9NV8/ep9ADxmplzxUMaktxU6470AP7daEbmmnpT06D0qwHZ9OKX5vSkHp1FOxzmgAZqi9cmnN8vtUbD5agsjfrUD809128moHPzAZoAkGeKlUfLUYGakXPFADkU9cU/uMUi8U9Bzk+negBR91qbkt6VIxGMVHtoATJ6dRTN3Xg0rEY61GWKjrQAcdKib5mqRSWNV5iWY4oAY2d3A4pBnnFLg9M5pQpyMdaAJ0GFA9qkjx9KavXiplUletADlx2FLuyTgULmk24bOeKAJwu1RnilHVaaPmpQwBHTNAFhAVNSL9ajjJ3AEipto/wAmrIE2kt14p6r70zv605cUAOPH+NRtxTqa7baAIZG+XIHJqGT7oHSpZGGcVE2PxqCyI57Cq0nWrbDbVWTtigBir71Kn3qjWpF5oAUMSTTouuaavWp4lHHFAEzZKjPFLH+dNOSQBwKeileTiggkOMdKTOO1GScCncZAzmgBVY4o3n0o2560i43e9WBKpJpVPNN5206PnigCwvSl7e9MPal3cUAMm6cVl3a9a1TznnNULxSVqCkY7fe9qcnrSSKQ340qdfSgZIvrnFWIPlYVCuc9OKni+8PSrINCAk9KtqNtVoQOoq2lUQxHrnLr/XtnpmukbFc5eN+/fPXNA4lSZQ3FUJItrZzzVueTvz+dVmyW5Oakos2KjdzWssfyjHNZdmOR69a3LcbgvGKoLklrDtGcc1O0m1SG4GKsKuEzjtUU0PmqCfSnuRuUGbvTfO28VK1uVPNRvbk9KqwxvnZbrVy1YtzVBoTnip7VWVwOtKwEutSlYoo89fnIrm5nLNxya0tam/0uTnIUBKyMlqzNEWLcENWjD90etUrdM49a0IVw2e1Ax4zS+madjOOKRvl5zQQQyNtzgZNRSSeXGztwAM09z1rnvF2rCxsygb5iKTdhxjqcP401j7XdMqn5frVTwbox1bVI0Zcxj53+gNY1zIbq4XJyCfxr1/wDoA03TlkYYlm+ZvUegraCUI3Oqf7uFkdZZW6wxqFUAAcCrtMjQBaSQ7ayOBkVzLtBrMmkzmrNw2WJNUZTxxVE6kMjdaryDNPkbrTVUN1NBaQKvzDBzVmJTwe9NWPn2qzCvtUlksaY7UFiCakH3evNMbIY0AID3zUcz7R0p2cZ71BKxZh3qAGvlsetNVcfSkbP41NCOmeTV2FoNpyqefSnqvzH0peB3oGQyLt5qCSrEre9V5M9RQBAOpqORckdhUmeeKRu1BIm3HFO8sHvxSgEqeKWNRVARldrc07IWnSfSoTn/JqQ1P53+2cYoDUe2c04Edgag1G9TS/jS8/hTePegA470+FfnA96j9h1q1p8e+6jHq1AH2d+yFo4V4XIyTivu+BdtvGvTivkj9kvRwljA+30r67jXaKVP4RrSBSvo9yNxWPD+7m5rfuF3IT0rBkHlzYpiNIndGKy7j5ZM1oxt+7xmqN1gyUAaWmyBlrUXisXTflK4P1raAP1oAM9aoX0Z7VfC1XvF+WgChZMVkWuz0x90Yri4eJBXVaRKCAM5oA1pl3RmvP/ABha9HHY5r0M8r+Fcl4qt99u5xwKrpYaKmlSGfTVPUgdqu2MhZgprJ8LyeZayR+hxWvpsX+mY6c1C2KkdppMX7ta6K1HAzWXpsGIVI/GtROK0M2WDgdDVO6fnGaleQ7TVC4kJ70ElW8k7d6yJmzmrlzJ8xFZ8jbjUFkec07dTaAKAHM2F4quzfNinyNjvRGu5gaALFpHkirsS7W/GmW8dW1i5GaALtufSr0IqjCOBzV+3BxQBOenNVpuBUzZ/CobjoO1AFC4YYNYt055rTvm2isedix/GgaIyxx+lN3GilWgoVfarNu2KrjJ9qswN7ZoILcb4NaVvL0rMhx1OauRN6UAakcgapl+YdaoxuMVaicHpQBM3C1Tk571YlcY61WxuJx60AMVT3qaNfUUzbipEHFAEirQ3WkXOKd160AKq0/HGabnoadkd6AEjGKfTVXvTqAGsfSoJm+X0NT/AIVDcj93QBn7tz1Jux3qHgH0pd27igCcSbvrU6/MtVo1qegBeKhc88Gpn4XrVblmoAcp21MvY1CAanRcrQAqnNC+9Lx7U371ACsB603aCabyvelVjuoAmVdop69DzUYY8DpUm7bQBBOx3YFVpvlU5qzICTmqdxxnPX0oAoSgyNyeKWNdo6c0N970qRYyee9AFK46k4xUUJw3XvVy4h3KTnmqIXa3XFAHRae/3QK24zwBXO6XIWUVvwE8cVSIZZ28H6VhauOCOvFb69KxdYXapNOxCOKumxIQfWnwH3qHUpNs+Klg+6Kg2JJF9Ki2ndxzzUxX1pq/M44qkB3Xg9ALUNjBNdUpx3rn/DMWyyUmt9eeasxZJuowT3pF9DQDyaaJEPt1oZSfemt97Ip28e9UA3GPrSMfUUp5obnrQBG3tUTgfSpWb0qvL3yKgBjHFRE/NxxS7u9MY80AOWlY0it+dG4ZwRQAbutQTNUhaqt0xPAOKCyrO/tWdePjgDHrV6XP41mXTFmxis2UIuCvTFOV+2KgBxT0b5aNSyR/lXng1RkOWqwWBBqsWDMKQFu3XKqD1rShGwYHWqNqg3YHWtSGLbyetAEi529Oajb92MnrUy5prrnNBBV8zd0OKtQyZ4zVFwVycYFPt5umDQWasfbrU68d81VtzVnjGaCCGb161nzNlvSrtw3WqLZbORQARsSalGd2SKjX5eOgqQZ20ATRtxkcVKsnfFQxk7fWn9BzQBIvPbFSKKiT5m9qk2lQSKAHbqduzUe89BTh8uKAGydRnkVG/AqVvvewqGRs8UFkMkh6YqHcGbJxinyNtUkc1HEpY/MMUASr2xzUyfLzTE+U9OPanqvrzQA4feyBUqj5T71GMjPYVKv0oASmNluAKe3X0qPJ3dRQA1qhYnaalkPr1qvI3B9KAFV/lqAvz6USSFU4NRb+1AEnNSR8nmoFbDjtViFR1x3oAnXPapFY9uKjUDk5qRRt6jNAD/u45p3B680zcO9OGNvFADlkx2xUifM2ahqSMbcHNAFlVqT7tRxt7VKc4xirIYi+lPH1ojG3PakbOetADz+tV3+8epqQMeai8zGSagCI8scimHO72p+PlyTUXB96Cwf86gZd31qRmPamq2aAItp9MUfWn7flzmkZflHUUAKqjd7VZjzgVBGuetWo16c0ALjoacGNJ9OtCnHU0APU5PpUgOPeo0+9nvT91BAM3THTvTox60xmpfve9AEvX6Uo+Uio1bFSL82OKsCVc8U6mrjinUAI2emOKrXSZXjrU+8+lR3HOQKCzEmQhs0yMZIq1cL1xVZagCepYvvDFRKcCpodpIyea1JepoQqQvPBq3GOKpQ+1XY87etSZMJPlwa5rUXCzyY9a6WT0rltUz9ok9M0Icdyg0g6GovMUE/WmPnmoWbnPWnubGtYYZuDxnFdJYw7ue1crpUoaQc12un48sH+dPzM2TMvylepx0pm35QOnFTtlX3e2KiYjsaDMgMZLdqRoc+1WFAbvRsHencCjJCewpPMW3geVuiLn8auMp54rD8RXIWOOBTgudx+gqX2LW9jHmkMmSxyx5JpqJuOOnvSYzn1qaFTnp1pWNSzAgUAHtV2NRx61WjGBVlMetBDZIeM9qgfPc1IzHGO1Q7ucdTQBFNIIY2djgKK8n8X6wby6YA/KDjrXceMNWFnatGrfMwryiTddXPc5NKK5pHTSj1ZteC9DOsaorOP3UZDsfXnpXt1nB5Kfdrl/Aug/wBl6XGGXEsmHfj8h+tdnCoWtpvWyMKsuaWhIuMdaq3EvPXjtU7YwaoXBGagw1K8rFqqTNU8jYzVSRv/ANVA0Rfxc1LGnTFMXBNWI1qTQlSPtirCqPSmrxg4zT93tQHkLn5T2qGRvU0+q8pz0qAGluTTR8zYFOVR+NP2+9WA0x/jTolzxUn4URrQApXHQUzbx71M2e1QO1AEUi1DJnFTvnbxzVds8k0ARFec0FN3vTz09KFxiqJEVMjrSpHjNSLjGMUu2gCKQDb6d6pSMN1XZuFI6GqDLljUgfzyZ60qtxRSLjvUGouTRRRjvQAdDWl4fhM2qW69fmFZvTrXReB7c3HiC2XHG6plsxM/R79l3S/s+hwMRxtyK+jQvHvXjf7PViLfw7b/AC4+QHpXsitiiCtBGktEiOb7pz/KufvAVl/Guik5XpWLqEfeqIGxyFoxUM3JPGaIW+XBpJDg80AWLFtrj61ux9q56zkzJzW/G24AigCTIqvdfdqyF4qGb/VmgDKT5ZK6HSJBkDvWDt2yVsaa4Vgc8VS2FY6dfu+1Y2u24kgcYycVrwNuUVU1KMNE2fSmu4zgvD7m21B424B7V1OnEHUBxXKTf6FrQbHeun0uTdeofpULqaS+FM9KsYx9nQjpirNVNPmDQjtVmST0q+hkyOabbwazrqTirM7bqzrlivepYylM9Unbnmp5m96q+tIB+6jzAM009AKYfmNACsd9XLWEbRUEMXQ1owrjtQA6Mbe3FTK/zVE7fL7VGsgoA14GBIq/Cef8KyLWTditWE9DQBY3VBdHK5qQtn2FQXLcEUAY19IOlZMjZyKs32RI3NUWbmgB1KtMX26VPEtBY5VqeMVEBipI+KCCxb4P1q0mR0qvAtWloAnV+9WYWxzVFWO7HWrCvtHWgCWRtzClWoPM3MKmVqAJAv405RzxxSA09VoAPu96etN205eKAF4JobrQDzzQtADwMUNS01+lACL6GornO01Kq/L1qvcN8p70AUG9qTJzTsc00k9aALUfpintjAqODJFTMduOKAI5HyvFQ7tx4qRmzUB4agCePnvU6nbxVWLORVlG6CgB3I96UfKOlGeKN1AEbYpEyKM84NPWgB27GAKf1XNQMQG6U9WDLQBHM20c1UnYMvBqzcAEcmqEhO6gCEr8x9auRqfL6VX2lmq9Am5OlAFaaH93WTMmJCQO9dA8e4EVj3kZVjQBd0plVRxW9bsCeK5rS8+YAeldJbEY9ulPqJl3Jx0rN1SPdGc9a0V57VU1FN0ZFUZ9TzjWP+PmpLRhtXn8KbrwC3B+tQWb9KTNTUb5gaS3jMkoX3pFfirOmqWvIxnvQgPRNEh8u1TPpWpgsvXAqpYx7YVwMcVbzmtjBi4NHNJk/wB2kyR396BC5GRxR9elJupRtoAT+PtQ3NKMHgUnHrzQBEeOoqCTlSasN7mq0uT9KAKzNj3pmc9TTpSOajjJzz1qAJ1yBQ3zc9KRenNJuoAT8c1UuPmJq0/yqeaoTZyecVLLK08hVcDrVGb171ZkkAYrk5qqxy3NQUV2UknJ4pJHEY9amYdfSqUrZoLFLbqFQFh35qNWHQ5qeP7w55oA0baMZB7/AFrSjX1qjb/wsRWhEvfp3oIHKpz7UMvU05eM0Nyuc0AUpl6krgVWX5GFX5l3Kc1RYfMOKCzTtGB9/wCdWzkiqdiQFq78oXOcUEPczbyQ9M0kWWU+lRSIZrj1FXUt9q8UFld1C9PxpeG4FFwv51Hbqd3OaALcYwuKd7U0DoKUsfTFBA9CRk1Iv8NRK3SnHr6UAS4NKD2qOM1JuwKsBvrVaTHOTxU8jfLVdj1OagpELZ6ZzTl4HvRuBOBT1welAx0anG71p+6lXgD0p2AT60AAxipMjsOBUe3JA6U9gdtWBHIQenH0po46DJoY47UZ+Xjg1ADXz6YqrJknGKsN+tRN945oAqzuFwKhLYwc8Gn3H3h3xVeRwGHFAEwz681cjNUIW4zVyPoRnBoAtRnmpQwPSq0PFTBvSgB654yKex4AzTFOSBmldx65oAAdzcmplbt1qBccYqxH27fhTQFmPNScM3PFRp0609cd6ohkyABSe1MZvQUBhimsxzjoKAEY/hUMv3cVIzZ71AzEtgcYqCkN/hNJ/DntikLHkZqORtoxQMa3Wj60m7LDFKmd2ccUAGPal27iPSpNv4UvP+RQARR8ZqZVxRH9ypPTvQJjOe3NLn86Rztbk5PpTWBxk4oGOjHzVMB05qFD0qVf0oIF+Vm60q4bGDSL1Jzmnp6k1YCe1PjNN3DdT19hQBIn3hT2amJS5DCgSAY3CmSd6kXrTWwF6UDKNxH8vPFUtnPTNacyDr0/Gqci80kWRHOelPjHzU0Dk09PlbNWQX7f7oq9F92qFr8yjFX4waCQkx071y+oKftMvfmunk4xXOah/wAfD59aS3CO5jXC9z0qpIPlJFXbpg3fpVGfK59PSmakugs0lxgnv0rvbDKx/hXFeH4cXBb8K7a1+XaO3eqexi3qSzXGWAHGBVb7R+8PpU1xHu74FU3TacZosPoW1uAMVItyD9azvxpwYqeKLAaTyAISeBXFXd0b++ml/gzsX6D/AOvWrrmotb2TgHDEY696wrWPZEo7YqfMuKJ41y3TNW44skYqG3TrxVyFecmpsUSInrUpAApp7cUjZ5zRsQKzcVXmkEELSE4xT9xOecVzHizWPstuYlPzGh9hRu2kcZ4q1Q3l0+D8oOBS+BdDOqaosrr+5hO5vc9hWJMZLi5AALMxwB617B4N0H+ytOiRhiQ/M5/2q2j7sbnZN8kbI6O1h8sAkc1apsahQO4pz4FZnnkczbelZ0zkk9qtzSdyaz5GyTQgIpDiqzfMxzU8nzcVDt5JzmgpCqo4q1F9cGoI/mxVhfl6VJZNux2zStyKZ9eKRumc80kAjt71DyW/Cn7qTbimAqL0zUrL0xUYb5qefpQA7HHPNAA5PSgZPakXkkD+VAC7ucVG5BAHWlz1qNvrQAyT5ehqLlVI9eanZcVXJFADWPy4ojHy80FhTo+RjpVEgrU9sdelN2Y6US/cFSBXnbrg8VUbnufwqzIu7v8AWoOnaqA/nk280bcc0Z60mR6c1kajiM00HNFFAC7fzruvhLYm78TW4xn5xXDL24r2D9n3S2vPEkLBcjeM1nU+Fil2P0l+Ddp9l8OQDbj5RXow5rlPh/afZ9BgXGDtFdUvYVotkaS7CsvFZOpDHIrZwCKzNQXap4oIMqHr6Usy9DUUb7ZCOlWpAHWgBtqP3lbkLbVA71iW+dwrYh6DFAFtTTJF49aF4pxw3/66AMmb5ZKv2bfMuBxVa6j+epLUkY7U7XA6yzbcgp90u9PWqultujxV6RflqgPOfFUbQzCRexzmreg33mPExPI61e8UWXnQnjNc/o5Nq4U/3ql73HfQ9i0m48yEc44q75wJrmNFvMxrz2rcjkNIRNMxPTms+6HGavMxZelULyQLnNAGZcHk+tVtx9eafNJuY896joAd1FTwxButRwx85q9HGMelACJGF6Craj5aYo6VJwBQBHM3y1REm1utWrh9qmsyST5+tAG5YMWNbcJ+UcVg6b8yrit2A0ATM3HSqty4288VZZvl9azb6bapoAw75vmOKoN16Zq1dPuY5qmScmgCVc8elXI4/lBqnG3atJf9WB1oAjwKcvWhRk1Iq4NAE0PSrCVDGKnj/KgCRadQGHFEmFXNADVY7uOlWo+lU4fmYGrsfzUASK9SJIe9MVafkbhQBLRu29aTtxSbecUADNmnxio6kQev5UASDFI3SlpjZoAQmqdww5qzI/yk4rPmk60ANLZpG6cHmmr81SKOelAFi2U7cmpGzSRcCkkagCKTjNQe9SyfdNR7eOvBoAlh9amHXmoYvu1YX+GgB64OKJOF4o4pJMYxQBCrdhViL7vNVlyGFTqxoAZLhm60i9KGHtTRnPFACTLu46cVRaLaeDmrsjY+tV2+ZiO3vQBHEvzVfiHb2qoq/NVyFRQA5sjOKyL4ZY8VsyfKKzLyPdz+dAkVbJisldHZyb1x2FcxCSshFb2nyHbjOaAZrxtzx0pl2u6Mn2pIeOKdIdyN9KtGZ5r4mUxyk471m2sg4JzW14wj2kkVzlrJmho0Wx0Fu4KjmtfQo/Mvk+tYFtJgc10vhlfMvFwOlEQZ6Bb52AegqwPl6elRR/dGPSpR0q7GLG/n+dL16mk9TS/jVCBRzx0pTnt0pPpRuoANtM6c0/8AhpjN60tAGu2feqsx6jmp2/IVBMflpgVZDUatzzTpMVHUAWAQVzSbqjVztxTlNBYszDb71nXJ461dkbbWdctuLc0mNFPqSe9R8u3rT9x79Kjye3WsxjJ/lXA61nSr83Jq/N7mqcmcH86CyBfvcVaj+Uiq6mpEJGPSgDcsf3nUcVoR/jjpWPYzjgE4rYh+ZeDxQJkgBbPpRxjBFG3BA60pHpVkkci+tU5oxu5rQ4PSqtxDuOccVAILT5VAq3czCO3ZmIAA71nxlojntWP401Rk08Q5P7zjC9a4sbiPqtCdd/ZVzppU/bTUF1L9nqlt8xa4j4PrW1a3Ecy5SRXHsa4rwl4SsY7Nb28kkBblhIMKtdVb6RpMz5tpGfH3vKfAFfi78RVTq8s4aep788rhH4ZP7izcAOpwM1Xt8LnIqR9CMefLu51z2yCKij0y+RiDdx4/2k+Y179DxBy2pZTvFnDLLpr4Xcu+UMZ5qFVJPTvUE15fWuI/sDyn+8GGMVF/biQvtntZ4T9Mivp6PFeV1rKNRanLLB1Ur8poeUaaFJamW+tWUwP74JjvJxVuGSKb7kiOT/dINe/RzHC1knTqJ38znlSqR+KJGlPkz6cVL5PbG0/SmSR9ea71OL2ZgVpJB3qBmB70tyrZximxx/LnqTTKFCjdmnqB34pVXilVc9qAH7gFwKcvT3qJsA0+PK4GasgkTIOTTpGxSbjio5pMDk81AEbfMeuKXb0qIYb6VIuO1BY4L82DyPpTGj29qkVhzQ3zL1qwMq6U7vQVSmYK2Ca0riMnpxWVIpaQ555qAJ7cEt7VbXOfWq9qvPpVwrjuc0AOVivXmpFYNVR3PPenW8r7ju/CgC9Gdzcc05uvFRox29aduNAD1bjpVqLlQc4qjk1chIZcU0BZUgDFS9PrUC+o6VIWNUQSFm29MVDkM1PaQ9CaiaQDtzQANheMYquWHNOZt3eo274qCxu4YJpjyfL2NLz7U1sdKACP5iSKlCkfSmquAKmRSOtAAvc9aOntT9vGaON2aAHK3alU9qFbt0NOx8p7UECEHPHWmP0FPA96ic/N60Fjh25P4VIpHvUC5yeKkXPp+lAFhenSlX/PFMBPpT1JqxMd19KeBimb+OlHP0oIuTLyOOKNp+tA6UrHpQIEzzk0053Y6CpF5B4pu0bqChkihs1UkUbsVcZKgmj5JHFAFFl2k/WhecZP5U9lOetEI3Pg00Bdteoq8jVThTFW1zimRsJJ0rn9QQmZ8jArekzisa/z5jmpCNjBuVC5IrJvJhuC1t3H3cde9Yt1blrhT94VaV2a3Nrw3IpkGRXaW+1kVq43Twtuqt0HSuo0uYFcbs1TMXqzRkTcOKga2q35gYY6U0nNTcRQa3IzxVabEYOa0pWCg1h6tcrHGcHmlc0RgaxP9puoohyN24/hUsa8AVTs83F3JIeg+UVpQqWPTin0NCa3QL0q5Gm7ioo1xU8f3vaoIuKY/Wo37ipZGwCKhb7pNPzJKt5cC1geRjjAryrxDqhvrpyDkdK6vxtrXlw+Sh5NcHDC93cRxqNzucCiK5mdVONtWdD4B0M32ofbHUGGHpkdWr1y1jCpjGKxfDOkppdhFbrztHzH1bvW+in0xVyetjGpLmdyZflxUcj9eKd3681BM4BNSYFWd8lqpN16YqxM27OKrNQBH97rShfzpwQ7ueKd5eBSZohY4xipNpHNEfA604579KQ+gcBfemE4pWpv1oAB8zc8VJtxzSKoP1p2NtADFHWn+mKavzNUiqe9ACKwbOaVeDxSbRuxSqu1utAAqAt81MZQMjrUrfe9OKik4zmgCNsbapsck96sSNjtmqx+ZulAAoDE8VLDwTxTY/ve1SZxQAkjbT71G2WWlkU5Bo/ho6ElaTHrzVf+I81POw59arn2qgP55evtS8LSZ/Cj7wrI1Cil2/hSUAOiGXA619Pfsv8Ah8vqsDsvU5zivmvS4Dc3kUY5y1fcv7L/AIYCpDKU9D0qJe81EX2kj7I8PQiLTIFA7CtbaeO9U7CMR26KOwq8uCK0luXIAOOtUb1dynitEqAtVLgfKaRJzE3yScGrEbEqB1pl6o8ykT7tAFiHlxitW3xxmsm2+9zWrAMYoAt0c80impKAKV0venWw4GKfcLlSe9NtaqO4G7prAHGa1eq+tYdi21h61tpytMDG1iPdG2elcfIgjmOB3ruNUQ+U1cZcKTI3rmkwN/RbzCrz0rrLO63AE8ivPtOkMbe9dJZ3hXFSB1bTjZkVl30vU0kdxlR82Kr3D7vegCrjcePWpliyaIk79anXORxQA+GHAq2kfrUcanbnFTxsenegBuNvakkb5KdKe9V5pNq5oAr3Uh8siqEQLN60txIWPWnWuTJ60Ab+lrhQa2E5FZWnKcDPStWNqAFkbANZGoPuzzitKaQc1kXjDkGgDHuG+Y1ApJapp8bqjQCgslhXcw9a041+Ws2EfMOK0FY4xQQLt9OKco9qRT609FP4UATwr271YRaqqfwq3C3bqaAHBeajuVYx5HFWGz2qGTlcCgCK1k+Wr0DfLms2PMbVfhbKigC3GeakqKPrUnWgB345pTjFNX5ec0rdBmgAVRUygYqIH3p+c9qAH496jepKjYcZoAguDtU1nyc1cu24xVJmwtADIzVqAVUVskelXYcMtAE3TpSNzS004xQBHJ7VEO1Pfk9eKYooAmjWphxjjNQxt7VOvXNADuKgkbcasHnpVabHOKAGxtlqn3BRiqsY6mpRz1PNAD93oajY7TmnVFI3XnFACt81QbeaVW98/jQnzNxQA5QM1bhxt5qBVCnpmrUeNvK8UAKw/KqdwuausuarzxhuKdiDGkAikNaunzbcZ+aqF3CBz3qaxby1HNOyA3426GrHBjPrVG3n3rk1bjb5c00BxPjSBvKY4GBXFQMUYDvXo3i6AvauR6V5or7ZSMY5qnYIm1bSbsZrtvBy+ZNnriuDs2DbcGvRfBMJ8vJ70IpnYx8CpU6Uxfl6/lT+OaswBetH3vpTPoMUu40CuSDjrijj0zTA1FAXAn1pCadye9NZj0zQMikaoJGGMdamkxzioXX8aAKjrnNQN3qzL92qzdagaASD605WI61CuVx608MB1NBQTMOaozMWyxqzI3U9qqzNuGKkCvJnHA+tQtjb15qaY4wBmq74DZJqCiJ1LHnpUU0fBANWMbue1Mf73HP40FlRYyFpyjrjirSRiTp1oMPHSgBbRgpHFbtvgxjmsNcJWrZvlVHtQBdVS3el2nmheF9qVWHrQQKFpJlDLjpT+CcYzShQ1AFJ4gtcP42/fXVpAhwWkHNeg3kYVNw+teYeNJhcavZxeb5bluvp0r5Tieq6eWVGnbQ9XLYc+Iijp7q73NHamZhCIxlJFOWP4Vh21jc2ztcWNy1s27PlgnB/A8VcvkAuYN8jfIgUMhIzVyG1eVVzcuFH3VJ/zmv4+qNKTZ+jRSiiaz8SavIBGXV2A5bysmpYvF+pWuBcwpKM4ICbTThbt5eWmfCjBaMAVRE8rzmMW5dAeGYkufoK5XyvoY+zpy+yjfHi9CqgWcwbGSrLV+x8RWV1G7b/ACyDgrIMEVzt1I2PMVJDKcKV34IFWYrWGeJg45bg9jQ58usbo5pYenbaxvzwadeDL+RKT0ZjVeXQbNoz5cYgY9JIXOaxbbTQuVZPljOFOQM06KW4spCpmkRM/KpO7P8AhXTSx2JotSp1GjB4ZPRSuX30i/tk3299J7JKA2ahNzr4hfEcD7e+PmakOrXcEi5CundmOauNrUnlF1gjYjpuJr6LD8V5ph1aNRtebuc88DF6uCZRW91K4KvLZKIlHKxnLk0069DC5E1rcwgd2G7P5VbXXpY/kuoPLQ/xQrkVP/aGnSwjzGMqejjINfQ0OP8AMqNue0jmnl9OW8PuK8XiHTJF5ukRsdGGDVi1urW73eVPG+0ZOGqa2tdLucNHFbYHTaozTLzwlpl9Ju2+W/8A0ybFfQ0PEuqpJVYaHDLLqa0u0SfZvM+YAkfTipFjwapf8Ii0fNvfXKegzkfSoPK1+zbb5iXKqeFZeSK+uwviJgK1lVTicby6T+GSZrNCVXkYqnMp9Mmqp17VI8+dpDkDq0Z6VW/4S603ss0U1tzj5xmvrKHFeWV/hqI55YKtH7Ny7tI42mpOagj1/TJlyt0vXHzLirCzW0w/dzxuPUOP617dLNMJV+Con8zmlRqR3ixofsakyNvX9ajkjwA5Py54IPWrEMO/vnHNd0a9OWzMuWRQuflVucYGazEXzpCM9K2dSjAjIWs+1tz+da3QieCHaowAakZdvNTLHsXGTmoXU7uelMCuwLZIqPdU7R9eD1quv31B9aAL0TEKOKl38GoU64p7EjpzQADG7njFXbf7oxzVBG3cgirdu5UCgC+mQv8AOkLcE5xTVJwMmhnGDVkDd49Tiopc7Tg4oLYOD0phYZ4oAE+6P602RyfpS+ppm6oLDBPPak/Cn89hTtvIyaAFVfepR9KaoG4GnN83XkUAOZhxmhSvbj8abnb3wKemMUEDx7fMaXBxzxQuMZFMP+c0AIe/XFRt14OR709z1OaiLetBY4fdqRW9BTB24pT0oAmz70/j3qJeamDD0oIFZelOIzQuGY0nBbrViZMpG2k6t9KTbnnNC5ye3vQIkQ+/0pdtJjpzRyaChGy3Gc1HJ8wIxUuNpz1pj52k9fxoApSKF4psYO7g06fJ5xzTbfhveqQrl6PoM1ZQ/jVePHXGamUmkyWOmwfese/+aRvTNasx4FULpQwY0gTOfvBtFUbeATTdelaGoRsOR1qLT4iG3EVce5TehakhCxDjOK0NMdlwemeaqMT5m3Oc1p2luAFPeqRCNGOXI61IZqg28cD9Kgkm8vOagolurjahrj9cvBlj1x+ta9/eHY3Nc7Ji4uEQnIJz+VNFxRasoysKnHJGTWjbqdtQxoPlAFXFj2nikNkiipR930NNX5RnFPJ3LwKkhkUh69zVLUrxbO1ZyccVb3YzmuF8ba1uPkxnPGKT7IqMbuyOT1y/a+vHbJPNdL4B0UzSNeSKcKdqZ7nua5Sxs5NQvY4kGS5wP8a9l0awSztYoVA2xjA/xrZe7G50VJcsbI0bWPaoA61cClR0qONRt9KkGcdayOETPtVO4f5jU7N1wapyAsxNUBC2TUNTH7tNUdaCw20YPalzjrR0yBUjQoIA460Z65FMbIoZuKBgG5pwBbtgVEDzxUy8getAD1Xp6UrHB5pEyvfNOlDMvpQAzaOxp69MnmmKven0AKPvZIxSNgEU5QD14pki7TUAKzDioJm2rUm4/SopDnqae4EDNvz2qMqd1OZhnrzSYNUA+POak2/NzSR/LTvXAoJI3+lRkipJPmWod3UUAV5sdTUA4Y9qmmzzVcjFAH88/GaX1pN31oH5VBqFLtpKVetAHT+BdNN9rEShc4Nfoz+zzoIs9MtyV/hHtXwx8ENEOoazCxGfm9K/SX4W6Wtjo8OBj5RUQ1m32CGup6PAAox2q0rdqrQ9B3NWF9qsCTqPWopl+U9ql7HtTG+70oA5vUYyGqCJutX9SjLE4FZi5+lAFu3YFyK14cY4rEt+WratTlRmgCwlTbsVFGM1LtDUFkci7lOarW+VkxVtl4xVUArJ/KmtyWalu3zCtqGTdHzXPwt8wrbtW3CrsITUF3Qsc8Vxlwv+kN9a7a95hauJuP8Aj6YUmARttatK1mK4NZwX5uatx9vSoA2re645qysm/wDOsm3PFXrcncPrQBpRL8uOtPX79CU7txQBNH0xT14qJeO9SbitADZ22rWZc3B2kVcuJPlJrImkJbrQAzdmrlivz1Q3/wCcVoaf1FAHR2a7VFXQ9Vbdd0YPSnMxBoAfcfdJzWReMfpV6STGaybyQsTQBn3B3EYOKcmfrTWbd9KkVeP/AK9BZJD99auR9KrQLirA6UEEmfzp65XkVEvtUq5oAsR89RViHrnoKrRtip45M4oAnZvamt92mrJubFP6jFAFWT6c1Pbt8tRyLzzT4l+YCgC/C4PHeplqvGB6c1YX7ooAcuc+tOZelNXr6U/PvQAig04cdqdnHbFAzTsA1j1BOKiZu1Of71RMeuaGBVnbJNVZG7Duanl+8eaqNzIB2pASquMYFWoVJHHFQKPlAq1b0AP5FN3ce1SOKhJ60ANY96jp0nrTFoAnj+8asL09ahiHFTLnbxQAv8NVJPmByeasvlU5qo3egAt8gnNS9T7VAvrUsfftQA6RgBgDmoJFLYqWRiBx1qIt2oAZgDpU0Sjr1qNQPqamjGOoxQA/bhgc1aUEr61WVdx9Km3bBjdQA773FRSKFzzT1Y5PNDdcnmggzrpflyaqwttOeorRuBu7cVTZVXjGKqwGhZyb09BWnC+5c8Vi2pPAzgVqQMQoA5pgyh4ij3WrD2ryi6UJdMOnNeu6wpa1Y4xxXk2pL/pj59aoIlix2qwINereC4dliHz1ryOyyZlA9a9o8Lw+Xp0ZIxxTsEjcX5jzTiMU3nrS89aRkH0pfwo4FL71YB0o+tL97GaODwDQQJjcOtMIxkVIfu4HJqN/l69aCyNxUDA1OwPWoZGzwBkUAVpPmFV5OmCPxqeQ8elV5PrUARFucCk3Z6mig+woLIpG3fSqcjnOAcCrUvyr15rOlkKtwc1DHYkZuh71A2WbnpTmbpnrTGYd6kYoYLxSLGH55pqsM8VOnSgsWGI9hipWjLHFC9s1LHz3oAg+zngYzzV63Tb7GmeWWYHIxUyKevWquBMCeKkB2iol96dk9c5qSB6tjrzT1YM1Qbjilhk5waALdxgwHPpmvGvFFwJfE0CKv3WzkV63eXHl2snbivJkkF54wBfon8W3Ir8741r+yy2Ue59Dk8OavfsdHdSR3E6q7OXUDjPHT2rUWZ2hEbJGVxjO0E/WqNrGk07gICHOd3Q1oLCI4ysZkIx/GQf5V/KFR3kfdu2iI7WNIFJ3yEdgU4pHlkacCM7c9Qp5qSKMnaSVPsWGaknWWVsoFKjjcuBisdCb6kkkLAEhfL5+83I/nToG83I3jIOD8px+HFJBG6tuZwyZx14/KrMYO9vlx6Y4H51nJ3MW7CKsm/G9SM9ieKkdWARcP67s5Ap4XbGcMobqAwJzSI5KAANuJ6npWd3Yyvchbc0iqPlHc1PLsiZV2pkrnAX/ABpGjdXDsdo7fNmnKzOqlm3HqNwzRd3Bu9mivcIGBBLo7jGVPy0mm27wxhA8eAMYC4ouEQsQw8zPXBP/AOqi1t40ICxsg/uk8fpWidkV9kc8FuJD+7be3TYaW7s2EKeTO8UmBlkB/Wp3gO7ICp0yVGSf1ouEJjkQmUEDlmcD8sUr9zLm1WoWl1qEExi+0o0WMgyA8+1XnvbsDzHeMKDjaOp+hrOUCOIfvRjGcucVKZTKuM70xyFOMUNpvRGcoJu9l9xdGroqjzVK5PX7wpjXVncSbpUUoP7yAiq0qxSwKjsqAH0/rTUtxCu0L8p/vHd+VWqko6pmfs4+hcksNNkG/wAqDJ6EYFULnw1p162fJJf/AGDipHUdlxu4weaqyxm3idjIUckABWPNdVPG4im7qbGqXmJ/wiltZqZYZZxN/B5jZAP0oa11qOFvLuY5EXqWQBvzpklzLPyJ9pUfKCe/49as22q3YTZM0BYDK5xk/hXu4fiHMcP8NV/eRPCqS1SZXI1ZrPMkMKA+uWdqZHqctun72wuEIPYZAFI2tzuzNc2gkSM/eR9vHrzWkNbspLaM7Zdp52rya+jo8c5nR1cro5amXU39j7iL+1maMONPuzGRw23r+FQ/2xbFXLsYmH8DDDVp2+v6ezCLzvKkB6TcHNS3EdrdMySyRNxkgsM17FDxFxsZXqQTRxSy6nezTRR3xOkZ8xAXXIBYdKgWMSuPLIYD+6c1Zk8MWNyoxCAp53RNjIqJfC1kjgRmSHHGfMJwK+ko+JNNte1gznllsfsyJY4drAHg+tE8RUcVC+hXkZDWt8VVeiS/NmmXD6vGpaSKCZF42xn52+gr6fCceZbiNJy5X5nLPL5x+F3Jo1O3rmp4UJYZrMm1tbWJDLZ3CsfvMF+VfatSzvIpkjbOzeMqrnDEeuK+xw2d4HEu1Oqn8zkqYarTV3EtNwvBqJic1ZaSLd5e9C+OVDDIpTCrDI5NevGvTmrpnG4OO5R3FmPFBIHtVz7N1HAqFrfDY61tzIkg/hOQc0L7cVO0R4B4pGiI5qwGrTsd6TaAufz5oUnBwRQAqZ4PX8ak3DgVEjYOOtSbl7cUAJ93tUn8AxURI54NOBP4elQBIjc0kmC3PNPjx1pJF96fQEV5G2+w+tM3hjyajuMg9ahDc5pFl+P2JNTKM9aqwtuGanVgpoAnUDPSnetRq27vilXIzQQSK3XBzTk6nNNXgcCnJ9KsBw+Xmhf4jR0HWhTx7UEknoaVetRsefSn7jxQA7GTTWHp/KnLQQef8Koooz/TFMjXnAFTzxnt0qIfeoEy3H90dqnVfeq8DdqsDPTpQSyOY9sVTmI5zVybn6Vl3kmJjjpUiRWmi85iMcUklk0cOU4pyE7vrWnCysm1hiruDMd5G3pkdBitSxfcoJ61BNbouQp496ns49mD+VXuiepekxt9aybybaD3NabSZUjGBWLqDDnBrM1RnXD+ZmqdnCWunkP8IwKsTSBQeadZp+5BPBY5NBoXLVckk1fVTgVXjULjFWkJ280ENh09qYzDkClYntUbNsBNSSUNb1BbG1dvb1ryXVLs3lwzk/erp/GmsebIYlPFc7oelvq+oRwgELnLn0WnBcz1OynHlXMzrPAehmOM3ki5Z+E+nc16FDGFUcVR020WGNVUAKowB7Vpj7tVJ3ZyylzO7JV4X+lDELSKffFNZs8daRkRSc/SqzMNxGancVAV6+tADf4aYBzT27U2gsazbcU3mmn3pNx9KkocWxyaYzbqDmhVOOaAFX5m6ZqwgHTFRpjd0zUyqMelAXF27TQxp46epprY6DrQCEXFLwO1HTFGQc4FADC2fakOeDTlamSNgdaAGSVC7etLIxwcU0A9xQBHt3MeRUiqRgUip+NSLxjiqFsPAzSNHg9MUvIokzgdakRFJUBIwe9Ttzniq8h29KAK0jcmq5OalmPXPeoRu7UuhB/PRS7fbFJRUnQG3v8AhT413SAY74pq1e0e2N1qESckbqAPpX9m7wyZri3lxwcHpX314XtRa2MUYGOBXy7+zb4bEdpBIV7A9K+rdPXy9qjgClTVoX7jiko+pvQ88VZSqsPbnNWk6UxD93r1prL8tL703d1oAydSXrisjb1Fbt+vBrG2/NigBYvvDHSta1+7xWVH94d607b3oA0I/rUi1Cg6EVKDmgsVxtH/ANaq20b81YY/Kajx82KCCWMYNa1i/SspMmr9mx3DnFa7gaF180J/OuLuF/0lvrXZyY8k59K466/4/HPviplsAKpNTr6YqOPHFSg9M1AFm2z3rVtQDjvWTCdx45rRtWZWFAGuqgdKA3NIrbh70NlTTdwJ+FX3qKR8LTt+VqrcS7VNICGabdkZrPkb5jUkkm7PrUJ+tAAG9609O9ay1HJrV033oA6O1b92P0p03SoLX9Kmm5BGKAKV1J8hrKmkzVy8kwpHcVlsx5oARm2tUy5NQrgkd6sp+VAE0PSpuNtQVMpOKAFDbakjk+aodw70bqAL3mfKeKfE3PtVNX9+asow25zQBOp+ap1wQKpROGbrzVpSM4J4oASVfmp8YHBobmlRStAFlfuiplbPFV0zU0Z+agCZeKdTV5p60AOU/hQTxQccUHrQBC/eq8neppFqrM2MgmgCtIx55qFRubinS5Ck4pkLbqALS+hq5DwtVVHTmrI4XA4oAWSoWYdhUm44xUbN+NADHamZOaf35xQqjcKAJFfbxUqtio8A1Kg6Y6UALJjYeKpNxnmrVw2F4qofmAFABkg1NGTt64qJR/k09lPrQArfN70xvlpy/nQy7qAERc85qRFO6mKO1TKNg6UCZKo7Dj1pGzup0Pzd6c657VZIigYyelIWDY9KTd8p54pu4sCBzQA24YHAFZ11irzZXI71RuVO6gB1u3QVsW7dMNWLC21eOtadmx4PrQBY1Lm1ce1eSaqMXkn1r1m+/wCPV+cnFeVa1zfP9aoI7iaSnm3kKjuw/nXuWlw+XZxD/ZrxXwvDu1aAf7Ve62a4hXHHFWEh+3tjmjcegp560373HegyFxx70i0BdvXkUvv1oAXd7cUN1oXuT0pDyaPUAYnbjqai3+9SNjoKjx1HSgBp71BITtqfb71XkbsKAK8nH1qq7fgKsyKeTzVOYVA0RM+elBY4qLd83NPcgrg0FEFxJ1xzWbuDSnOTU983ljg81VtgTlmPNSaImamMRyDz9KJW9Diosn1qBj0+/wAcfWrS/Xmqi8MMVahyGz/WqsBOv0qeOM9SDUC5zmrsL7lweBSQrCRAMSSOKmPQUiKFXOcCnKB60MkctSfw8imhRSnJ4zSARo8r0pqqVyRUh4HSgn5M4FAGbrlx5dk574rzbwzFLcapd3JDbACM54rrvGd4YdPlAbBx1rB8D2eNNdifnkOCT05r8R8Q8Xy0oUFvqz7LJKfuyqfI6nT0tY7YeRt3/wAW75v51MBuIKM3vvx+gFSW8cbwbY87enygAUz7GPMy33seu5a/nKUj6PrqI21WDFiAO6DB/On7Y5FV0PTosmT/AEqwLdDGVaMsOmN+P5UJb44UYx/ebIFTe+hPMjnvGnxB0T4eaDPrGuXS2VlGQGbZuBJ7cV40n7dHwyXUJUk1aYwrwpFq4U8Z9PWvGv8Agor4ov7Gx03SUu0W2ll3tApOSR3+gr4Qs0We4Bkl2r1PNftXDHBGGzbArFYmTV27W/4Y8bF4+GHnyWufsd4G/aP8BfEGTy9J1uIzkFjHK20gDnndivQNP1iyvC0iX9tMp6bZQf8A61fimv2CyhjmS+kiJ4LKec+nWtG08VavC6jT9U1BZAco0dy6/oDXp4rwxg3fD1dPNX/I5Y5tTa1R+1jssqg7Q2RwUxkflTABwFlIH8TON3P0Ffkvof7RHxQ8NR7I/FF8qp1E2JDj/gWSK9T0L/goD4/0u1jju7LTdR4A850aNyB26kfjXyeJ8Os0oK9JqXz/AMzrjj6MtpH6MMJfLUho5U9XA/QGm29xFCxMjBWPRFHFfPfwY+NnjX4xeFZfEVnpen2sdm5U2khJ87/gR6Vz2pft0aL4f1690bxF4duLO9tn2SNDKkiocc9Dmvklw9j3VlRhDmlHdJ3O9Sg1dvRn1as3nIyqrAqeuDSGMxqQ58wHrtUj8K81+FXxv8MfFOwM2kXyz/Pho2VlcH0xXpibGUbQVK+jED8q8GvhquFqOnWjyyXRjattsMWMM+W3FQNojQBT+PrUzWiYySyqex4/Wh0UBjyGzz85zn603ashZSrZzjO7A+tcqlfQzu90Pfcd3koH7Atg1BIzhsmPB6fIwyamMf2dN5O4Z/gQsPzqKO85IeQO56BOOPSqdo2CPlqQyF4ol+WR5GPC5BH6U6TdJEI2+8OGUHpVjzXPCGM5HIzjH5CkMIaIMzgox7PtB/SjW5XN3MopDDOvmuwdR8ql+v19aY6qt1+7UpMwzu4IxWk2GzsdTt43KwG38TVOUlWKkyuOm9VVsfiKtd0dEZCsrSRskqo6J82SADRFBGPnCOrN/CzHkfSms0yseSyAYKFCP1p0E0UcbbQqP06ZP696vlaHrbQpTW4vLgwx+TGQwJ28v+dQX1hCSI2fZ/skZYe9aMskEm1pJCMdMMFP4nGKSfM0acM+BhFjIJH1PerV77lqTRBb2skEaIJruLjO4vkEfTPFVodU1a2uHZbhp4M/LuAKgepNWdNZ7eyaOS4EjgHcHAGPbuTVdntpFOyYK5AIUrnPsMHitN3qhWWvMrmpb+Ir+ZFIe2lkzgqoPFSr4tjt1YXqG0k6DjcD9Kzt+2MSPEdw+UbfkU/59qQ/Z7mMxRoBAMbzL0J9j3qbRvqjJ0ab+yb0HibSJGEDXGxwP+WoI/nVg6Tpt9Ed+x89WVsHH9K5ZbW2uJJCyqVifaCq5PTj61SkiexeJ7aKVUkkADF/kIz/APrraFerT1pzaMnhYy0jJo7KPw3YYL2okik7SpIScfnTLjSdS27INQJt+h3r859ge1c/ML3TJ/MtbiUhlLGPPyr9QataT4xu5QY7pI3I4yqnrXr4fPcywr92q/vOWeDcveVpI21TVrdFDW8EvOPlbBC/jVb+3pFZ1msLiMqeoGRVWTxzJaND9qs2SOVd37sZKjOBn61rzeJrOOFX8uRw/wDdWvqMPx3meH1m+ZeaOCeXp7w37EMWu2TZ3y+Xt670Iq5HJb3HMc0cn+61LDqGnatEUWSKQHrGcAj8Kgl8KafNcLKdyN0CxvgV9ThfEqcWlXh9xwyy+mtG2mWHtS2cDj2pgj2rij/hGreNtyT3EffHmcVC2i6hDnyNQ35OcSjP619Nh/EbAVGlUTizkeAf2ZE3k7cnr9KaFHpTDFq0IO6O2uCB0jJH86Z9tuVba+mzhsZJX5hX1eG4vyvEWtUSfnoc8sHVjsrku0cDPFBUqelQHVoFZVlDRSEZ2smMfWp4rq2m4WVc5x97FfQUc2wdf4KifzMZUakd4ksf3RT+aFUdmz/u80/bjPNegq9OWzMXFozbwcZAqohznIrUvo8wnjmsVmKNk+taXXQS1Lkbban3fKMGqccwYc84qXft6cCmBcjk9eamVuOtVEk6VMr56cUEFlWwMU9W444qDcOpPFSqflHerAeCW4PSl4XgdKZuxz0pVI60AP8A4qkXtUe7LU9cVQmS/jSFsDHXigYHQ80vUHvQIglX5c1X2/NxVuXpioWU5oAI+D0xVlfeoE6VMuaCBs3TisK+uBHdOrcHtW3Mxx7VzusWzy3TEcehoRcS9ZssncVNJIFIwwA9O9UtNhaGP5skkdazNQmlhuN/zAA1fLqJm2zb2696u2vygVzdrqRfGa2ba8XYMmk27WFYv3EwVTmucv5tzYzV+8vhtOGrCnl3ZPepWppFdyvcSsGRANzO2K27ePbj06Csqzh86639TGMfnW7GpjwKHoimOjFWMfL6VGO3FObPNBmMPT1rH8Q6mLG0bnDHgc1qyTeUjMeMCvNfGGrG6u2jVsgVL7GsI8zMC9ma6uGJOdxr0HwVov8AZ9iHkT99L8xz1A7CuU8K6KdTvldxmGMhm9z2FeqWcW3qOa0fuqxpVn9lFuJflFS8+9NX2qRW9ak5gprN707JIqJjziggY/X2qFu9SSfeFQt0oGhNu3FMLdQKf2HpUbEKcg0FEbfd96P4fek3Hae9IDlTUlDed1SKfWohlu9SxjOM0ASxx5bOM1Ns9Kjxzwc1MuaAE5HvTfvGpmIbt+NMZcZ5oAbn2xTd3WnLxwePxqN/Y0AIzAVFJnbTi3qKjkJAzQAxgSw61NsJFQhumanHSgBqxkUuNvWk3MGHPFO3UBoLjPSkbp70vPXFM3cHIoAZI2E461RkarMneqc7be/NBJXkbcaYcClbr3pv15qgP56jz0HFFHbNFZGou7Fdf8OdLOpa1Eu3I3Dt71x4Ga9x+Afh03epQPtzk1E9rCZ9r/BTQf7P0mBtuBtHavY7D71cj4K08afo0SbdvArsbFfmBxW0tEkjSXY2IRwBVlelQxLU6ioIH545ph7+lP46UwnvQBRvl+U1jMMNW5d48s561hvxL6UAKFK4rRtG6dxWfjgVbtWAPPSgDVj7d6lz3qCNulTDpQAjfSmY+b1p7A00DFAE0X3aswMVPSoI14qVG29DV9ANJ33W5+lcleH/AEpvrXTbv3J+lcteZN0596HsBLEDgVIoy2KjiYbcGpV+Vs1AFmAEEVp2vJrPiw1X7XIwaANWPIHJokzjNEbAqKbJ901W4DPMwpqncTbgRUrPjINUZm+bipAjLfgPSkz0pcikbpQAq49a07FunPtWQrbTg1oWUh3DBoA6O3+X3NSyHI96owyEVO0ny9aAKN/3rNb5qv3bZqkPvdM0ALGv51OvXimKBmrCL0oLHIM09uB0pFWnkcUE3Kkjn6UiTd80XS7QT0qkshVvago0VmGcVaikGOvNZAk7ircMny+lAGlCBuzmrMR75rMjYnA61YhkPc0EGgjHPWplzVKGQHvVqOT3oAnU1Orbug4qBG3VOpoAnjx9DUtMToKd79qAEI/CmtS7wTTGb86vVARyZ+tULhjVySTrVG4bcpqAKsjHp0p8CnHFQty1WLf0oAtx+nSpV9aij7VOi9fpQAwk/hURY1I69ah24PSgB2OMUqr6Uqp8vtSIPegB6rTx8oFMXPXNS4O3OKAK9w3yk1Aj57U+4O32NRRUATRsN3SpGYde1MjGP8aexoASPFPYCo9vzY6VJtwoAoAPLwKlRdwye1Rhfenxtuz2FVdgSJgewp+8MO9JTVbaKkga3yjgU1T83vin/pTCuORVIBJV28kVn3A3EnpV1slao3DHIFMBkOcg9av2rlTyKojp6VZt2IYGgC/dNut2rzHxAv8ApzcV6VLJmE59MYrzfXlP218etNBHcv8AgmDzNXjzXtFuCsYHUV5J4BgLalu6kCvWYTtUZPNaCkWaRgGpA1KvWgzI/u9RTt31pc/lSY9KAFBz1o9qQ+lL/DjvQA1vwzURBWpGqNj+dAEbNuPPSo3wOlSdRUTY/CgWpDIMrVC5YgHHAq9IeKz7hjz6VLK3KXmYanyTA9KgLAZxTGbqRUFW1Kl4x5yc02FiEPYetNuP3lMMh8vbmg06D2YU5MMRUCgq2amRSxGKgZOke3oKnjjI9qjQHAzipYzmgCVB69asRLnjp+FQR7mb0qwCe3AqyGywq9AOaeq+1MRumelTRng9hUALt9abxu6VK1QswoAC2e9Ob5o+DgVXkbbj1qRJP3LEnkDpS2RVjzz4jXqqI7YS7ZHbAGK19BsRBZ20PQ7ctXMa+v8Aa3imGNWyVPCgc9a7zSvITcgO5l47Gv5a48xvtsfKP8uh+h5bD2OFT6snhSWKRd8bKvbpg/jU/wAvzGNVWUjBZx1pTGrOW/eA9BnAH5VGkLLKfnVh/tjAr8ndpO51XvqyGSaWEMDEEOflboGqFbhoy5kl3Y5zGCQPxNXmhUZ2srn/AGSWH4Vmarc/Z7GcxIHKqx+U4Ix61dNc00jRNNH5s/t9eIItW+KNrZQzrLFaQHPyj5STnFeR/AHUPh3Y+Jrp/iFZyX9h5LCGKPdy/vgipv2j/Eq698YfEF0oj2LL5ffHyjH515JpskYmYySCMk8NX9jZBgeTJqdBtxvHdaPXU+Ex1TmxMn2PtWLRf2XfEljJFL5ujSM2c75Q45zxyRWg37L3wN8ZWe7wt48ktpFXIie8V+ew2sARXxwdUhKYWXM3Tp1qSHUt7AblG0/eXrXNLh7FRfNh8XJeruiPrFNq04I+n/E37AnibT7GOXQfFtjqSOvmCB1KHGOxBOa81uv2Wvi1Y2yXUugLJb+YI1WO4Te3OBxmuHTxdrSsGh1nUYyAACty+eOnevS/hx+0t4+0PUNPsU1MalB5qqqagvmkHPUEnNTUpZ7g6LkqkZ27q35BD6vOVtUfb3wh8Pz/AAA/ZzuJdbiFtfNaPPOud+xyDhRjv/hX5a+KPElxqOt6pqEztLPdzu252yeTX6Y/ti+N9R039nUskKrLdxRJNcDj72M/pX5bNa/bJ7aJZMeY+Sfb1r57gyjUrSxGOr/FKVv1f5np5jL2UIU4n6I/8E8/A91Y+G7jxFNdnzZ22w2ypjjuSa+2MZmLbwDjG3Yck/yrxj9lLw3p2j/CfQzaO8jeQpMzynknnp+Ne4TRKY9w/eherbiD+NfhnFGLeKzOrLpe33HsUPdpQT7EEYZmYBcjOCMUrL5bcuqr0w2c/nT1DbeIlAIzgqAf50xW24XcWP8AcIyP1OK+V5buy3Oi5538dvjFbfBfwNc6zPCJn3KkVsGA8xj9a+e/CH/BQC08Q65p+m3Xh1bVrmQRiSGYPgnpyQK85/4KJ+NrmXxNpejiScW6gyiNiPL9Onc18zfAXT5/Fnxe0azELyw/aFLBAflwc5PtX7jkfCeEr5NLGYte9ZtO9rJHFVxXsKsaUUm3Y/ZmwunvrGCZgsLSIH2O5B/SrUblVzJtZT02gkD8TVTQUFnplnbNIPNWMblzyKnlbbcFWCIduQ7sc/TivxOslGbS2uejuwaZEYfugSRgvxg/nVbUoUcKdoROCVUkA/Wrz2yeWxYKCBwVTafzNYfijUI9D8PX2ovF9oe2jLrGc5OB2JohBzajEuLV7ouQzIwCKsY9x1qAyqZX8uUowPzYA59uOlfF1z/wUG+x38qN4X8yKOUqWF0AxwecDb/WvpP4W/EKX4h+E7LXjZz6bHeruWGQDdt9SR2r6HGZDj8DTjWrwcYy21X6M1jKEm0mj0T7VjLsWZO3zEiiNllXZbgyMTkknJ2/nXh+rftafDrQNWudOk1gxz2rtHIiBpEDDgjIGM/jXoXw++KOgfE+zE/h7Uo7iNTiRo1zt+vOc1x1ctxlGn7arTko92mvzJuuh1trHHaZT5txyd7spP5DrTJrTcfNS4jtp24/dw8fieuafJw+1TGQP+WmwAn86iaGJZwzwu25c71lK4rzeaz3/r5D8/6/EJrISqQZGmKj5m//AF063TzYdrCMMZAABnIA9ce+KnFxGY8DaqBeedpamWija05DbM5Utt6fX1o5tR3dtSvOJLGbktcQu2PlGSp9Of6Vcjf92SkKjnlJRnHvz0/CqWozSeWZYT5xZhgMSCPpin24iuIMQDZL6MSQW/E0rXVxtXimyzN5jbpI3iMhO0qi49+femwo2Q84+bOAzHYOO9PtXMqmJy7up+YKQoz7CpJIcoTjai8nzG3N69e1ZOXYzvy6Fa8QXEsou4826nCjfhTjnOeprQs47cW+2KIxADO1xnPuKrujSI7iVcK/CqMkkfWkuLNVlMsYYTFRwZSN3viqbtuS7NJXM2+0mCTc9s4icSfM2du3PFbNrbXC2+w3Dgjjknge/rmo7mJNytJIyHHyZOFBxgHinQLLbW+x5DKNuC7L+HBNN66tik3KKQxZdVs75VgZp7QqxKysMg9uamm13WLdldUjkjbH7vHzAVHCsgBCumTgJ5b5J+lTeYNzRv8AKWGTk/eNRo9LEOMb6xTLUPjAIFWe2aNidvBHX0NOm8dWNvMInEpbvsQnFYfn2zyFGQK+77gbJz6ACrAh8uFhHCSXblcYJ/8ArU1JXvqiHhqV9Y/ib1t4l0yZsNPEsjc7G4P41Mw0u+YEmCU9sEZ/SuJ1bRYLiNWaPybhTlmbGceg/Cqlvp8DQOqtJE4OIyzY59h9K7qeJrU7OnNr7xfUqclzRk0d3Lp2nLnarJg53LIev51Ar20bKFvmQY+6WzzXKwrfbitxIYrZBhQ5wXP1pL67+ywPLESWjAwnoe3Fezh88zGjrCq/vI/s+nLSTudhqk89tagkiZXKqCoxj3rFuIW8w98VdvLp5o7CKRFyQHK91pkxHmEAZr+jODMfiMdhHUxEru58pjaUaTXKitGpFTbj0p6oKZMpVeK/SDyR0cwVhzxVlX3dKyFmKEdqt28+9etAGmjds1OrFaoQzf5zViOTc3JqkQWSeOacvt0qPcG96eMAYpkjx270+M1HGakXG73qgJMg9Kdu5xUbE8f41IrUAI496ib9albrTD82cCgBI+OtSBqjVB608YUe1BBHIeeeazpofOuMVfl+uaijj3TFs1SHqKYdka45rL1i281WPr7VvlRsIIzWdeKGBAHSmI5Fo2t2PpR/ahj4J4+tWNWO1TXD3+oMtxsU4GfWnuyoo7GPUDcNgVLtLYrC0WRmAJrpoIxJih6GxPpdp5MZ9WOTWmqe1Q26beOlWto2/Ss3uQ30G/w+tJz25oY/LUU04gjLEcYpX0EjD8VauLOzZM/MQa8zw95c9csxwPrWt4o1M318yg/KpwKv+C9F+1XBuXX5I+me7U4R6s6orljc6vwzpI02yjjI+fG5jjqa6KNeneoreEIo9atKuOBQ9Xc5ZasevWnMMmmr156U7HHB5oEIOlMbrmnrTWXmgghkqJs4PapJB6dKib0oGhmDimOpBp5+UdajZuvNTYojPRqiMgXtgd6ex6ioT83BoAeoJbIqdfXNRqoxU0KhutBRMnapVwVpiqKeuBnFADsimsQOnNG760xmx2oAaW9qidqc79qhkOaWoETK5fOcD0xQxOcE0/d6moyd3GR1pgPXB/Op1qMLtUZp6tQAu8elHX/9VAHelK0C1EXim7uMVIuccio3wG9KBleb5SeKz5m3NnIq9MdoPHNZkg+Yg0EjGyWx1pKM7acOelO2oH883TNJRTtvTiszUntYvNmRAOScV9h/s1eGOYH8v05xXyn4SsftmrQrjv6V+gn7PXhoWumwuUwAKi3NNLsKOsj3eyhFvaxKOwFbWn4LAYrM2hcDtWnp554NaPcq+psR5Wp1qCPO0HtUu7FIQp+91zTgMg03dTu3FAFW8HyHjmufmys2a37v7tYN5/rPSgB4xU9udp56/Wq0Z+Xp+NWbb73NAGpCRtHrVhfpVeH/AOtVlOhoAa350g608ZNG0E0ATw8inMKS3OOKkkXHPStFawEgYeURntXNXH/Hy31rfkbbGe/Fc9Kd1w3160nsBNb8dasBd3Sqyr05q3CvA9agCWH5WHNaMLDFUFUqRVuHPagDUhkDL15oleqsbbTzSyTfKc0/QCKWUemKqySU+aTdVV2pASBt30p3HFQowzzUufSgaGNgN0q3ZybWBFVJPUVJbt81AjoIZMrmpDLlazo5MKOc1Ms27rQNhP8AN0qNFPWpG65pM9cUCGDhhxVmPPXHFVud1SxyY60ATbufapGPy8cVXLZ9qf5ny+tAEFxJ1z06VnyN8xwePrVm6JPeqLtxQWTLIKsxyDArORmzVhWbb1oA0YZsfSpvMGevNZscx4qUTE9qANS3l2txWlCxwMisK3k5HNaVvMSQaCDUjHpVlOnNVI5M49asR/MwyaALajgClOSuOtAOKTdVgHt1pjKakpkjfKaTApzSBc1RmbcpqzcH8KpyH16VIEBAardv8tV9nTvVyBdqjigCYNuxzTlOBTCRgUcrQArSHvzSEbvrTm6Uir+NABGxxgcUudvFKFA60dulAEiqAp7U7dj3FNVuMUjE7etAFS6bLYNRx4z7U+49RTIUJORQBbjUNilZctTI2xTmbJoANhXkdaevNIM/jShitADlFPXH4URNu7YFSM2OMc1SExMjbgHmmcqc5xT8gLjPNIq7u9MkaxJbOadgbc4pjK27gZobO3GKAIZD8x/lVC4yzcHGKvSYqnOB0oAijY1ajYVS3YbANWLdgxA60Ay6WHkn0xXA60u++fHSu7dv3LD2rhtUwbpsetUCOo+Hdvtkkkxz616PH71w3gG3ZYC5GATxXdqTj2qyZDloDYpN27pS8/hQQO4NJRu96D9KACj6Zo/CjPvQQNOQc0wgVIxz71E2WIH60FjG6elQMAOtTOpAqBh1oAhlPB5rLvG28ZzV64kCqcVk3U2cjvUspFbdSfeyM0xVPXOaSQnnnioLKs2d3HSo2yuAetKSd2elIATyagADE/SrlshODVQHHSrtrg+1BZYVd3ApQdvbFKv3gB0qQKWk68Y6YqyCaEA4NTbRuAFJEvGB1qWNefegBwXjB6VJj5cCgfrSrQAOxVagPSpZD+NRevSoBETZye4/Wq1xc/Z7eWTHy7ankyqnA5rA8YXLWWiyKOGbiuPG1lh6MqsuiOnDwc5qPc5Lwoi6x4nnusuqpnPOK9I062jjDOrqnP8AFXI+BdHay0sTs6+ZL69a7a1hZLcbmjbPVeW4r+MM7xTxWLnUbvdtn6LJKnBQXTQl2HeBy3+6RimTx+XyyBB/e2bv5URQDJ8uNQexC5/rSeVIn3yU+i8GvmLX1Muu5XfypAF3MuOQSrAVyHxY1O107wTqsl1OY1itmJZMKQAPUc12ryldq8FmHGRmvBf2w9fXRfg7rk08csvmxCBUg+XBY45x2r1sro+3xdOl1k0vvNHtc/KPxDcDWdbvZIwxW4uGKbjuOCeOe9foL+zH+yD4K1L4a2Vx4t8PQX+pXKeaXmYqVU9B1r4N8AeGb/xR460jTtPiMt1JcKdpPGAQTmv2g8EaMdH0CwillIuBCqMQ25BgYx0r9/42zWrluDo4fC1OVvez1skfM4Kh7arOdRXPD9S/YP8AhLc2V5BFoTRSyn5Jobpw0f0+bpXkniP/AIJrWN5rf/El8RzaVYtgbJrfzNnHru+tfdkcRhGV8pj0bacVE+2NsEbNzdmyGr8awvFmb4Vtwryfq7/nc9h4LD1NHE/OLxB/wTk8UafBeTaf4os77yXxErxtGX+vJxWv8J/2A/GGk+LtJv8AxRfWMenwt5zQ2zs8jkdByMYr9BZLeJZAWR1x2ZR+dR39x9mxKXVVwcHr+le4+O84q0pUJSWul7K5nHL6CkpJHwZ/wUS1aGHT/D2iJqDh0Yk2KvxtUY3MB+lfI/wp8Jw+PPiVo+kyXH2aF5AGfaWwB2A9TXc/teeN08V/GbW3i811tX8gM7ZBK9cDsM5q/wDscweF9F+IFvrnirVVtBFkQQNGSWfPBz0GK/a8op1cv4fc7NzcXLRa3ep4mLtUxai3poj9TfAWkf2H4X02xii8q2t4xFH8uDgdDXTlgxCttLZ4LPj9K5zw54v0XXLSGSz12xnUoCdsw3e3Q1vLJHJIBHeeYMcrndX8t42NaVaU6kdX31PqFa1kWH4j+cgnoQpz+NVLj9xbM0skcY2kgy5JqXKwPsyPdiTmuZ+I+pSaV4H1e9jZYjBbuytJyucH1NctCHtK0YrdlI/K39sDxGusfGzWRFefa47QiJWCkKuBkgZ9zXd/8E6/B9xqXxKu9ZnT/QreBh5rx5Xeegzng8V82+Ltek17xBrGoXL+dNczsxkznJJr9E/+CefhW70/4aHULrSjawTMfKnJU+cPUjPHev6gzqX9kcNKl1cVH79z5um/rONcr6L9D64QsIFV90j7eGQhR+GKZvK7sMUVRk/Nn+lXJQvk7VJjOMfuwOf8Kq/ahGxYNkKMcHdz+Vfy3KfU+ljqtEEbrdYEik9yG+9Xif7XOrDRfgxrtzO9wI40CowbaxZjhRkH1r29keVhIAQOuRg5+tfIv/BQjxENO+GE1lKitJc3MSqGJwp65AzjPFfQ8P4d4jMqFPe8kKc1Ti59kfm+zO8sKhyrSuM9zya/WLwYifDX9mq2uI7mbUZIdN3LNGwIZimfmHYV+Xfw2tv7Q+JHh21SHzmkuo8xGPzd3I4296/TD9prWE8J/s638Ni7Wsgt1hEaL1ZsA8dsDNfuvGfv1cLg19p/8A8DL25OdRs/MDVfErXWqajdyjdPNKzcdMk1+hn7Anhi9s/AK6teSNAL1mMECoVJTH393fPNfmw2wBnbH3+cmvurwL+274a+HHw68OaXYWMl/Paad9ma3hIXZJjglz2z6etepxVgMRXy2nhsHC7k1fyRnhK168pTZ9z3Tw2fmPcP84jLHzG5VQM7uegr55+Mn7YHhn4bPJaaXPDrt0VKmKylH7t9vG5ucDPpzXxR8VP2pfGvxOWWHUdYkttOZyUs7c7FC9lJHLceteYeHtC1/wAfah/Z3h3TbnVb5jkR26bsD1J7Cvi8r4ChSSxGZzSS6f5s9epmEYe7T95/gfWui/t++IrW+knv9NspLA9baDIfH++c8/h+Ve4+CP2vfAfjNrGGC+msdWuCF+yzxMwDeisBivknwL+wb8UPEmqRxa7DFoFmx/ePPOrsOOyqTk/Wvrr4O/sU+FvhY1nqV28+s67A+/7VIxRE9lUHA+vNZZ9Q4ZoU3GnK80tFF3+9mmGxFeo7zjZHsuqa/baRov2/UL37GmchplCqufUk8Umh/EnwxqV1JbWmtaddSb8bbWVWI6Dt059a+WP+CgHxAuNB8N6V4dtJmjguZN7RsxZiF6kn0zivg218RXdtcfu7ySBs8vG5X88V5mS8F/21g/rCny3emnYeJx0KHuzP25+3QXVus0MqfZCdxcPuz+VaU0UN3a4crMowylVIr8gvCfxc8a+E7WA6d4wuYLdTu8hpi4Htg9vavfvAf7fet2skNv4htre7t449u+1YxsxGcZyTknjNcuYeHuY4VN0Gpr8TCGPoVWlGVmffKQNCwKyBFx91zgc+mKsTW8TOQ87Iu3HyqAfbrzXx94b/AG+tBuNYmbVdGu7aDYANrCXcw77ccDmvUND/AGu/h14gsTcya5Hp7FioW4Xy2AAyWI7A9B+NfH4jh3NcNrOlL5K/5HYqkZv3ZHtiWqIzKgfy9uFk/wDrUsVqbZgoXzIiOW3ZPp0rj9A+KvhTXl3aZr1jegpuzHKNoGPrxya6/T7qC8dRDLuVoyS8Z/QV4NXD16L5akWvVFuWm4/YI9rKqREKVCZVST0BGaqBVkMLTbQu0/Nuzn2z61pecu6FWiwdpCSSYz6c1TZvL2Izead2NxiHP09Kx5vd1/rYINkaQiFCRHsy2AyrwAegBqK5hYfMki9R8vmkfoKkvoJDFhPMY7wMcYA/Cpvszqm5WjjKvyu3dken1ptPdmvNbW5WWSFC2wEZYBsZbBPrUdxb+U8m4DYy4RlABPpn0xVuNnd5AUEUS8qV2gtTXhDLNJLJvQY2xxkfmafwu6HzWZSjHlDbcSh0wMAHkVXNrJeSeRDC0QmkDtI/91TW00wgjO/cSyZIUA+/rVfR7mObWlEZIhihLMpOcE9ya2pa6A6js5JbE7us+ryOGJWFQo3Hn8BUxkDkE8E1U09pbya9lPlhN+F2jJx25qGScRyEE81/WnB+G+r5bT031+8+KzGV6nL2NZSKSTBzzVSGcEDBqbzie/H0r9BPGKUx2twKihuCrYzUlyDuPy1UK4YEcUAakF1ubB/nVsTcg5rIt+uavRsGIFAGpHJ8vXmrHmDAArNhkK1cjkDdqsTLStt460+ORV+vrVcN8tPU96WpmWNxZulP5Oef0qFG9RTtxpgSfjR9OaZuK0q/NyKoB+3dTG+XPpQ7HoTTCwx3oIGMc0sbBW5o+9UU27ym28GhAWXnAbAOaqXGCpOaz1uipyTmlmvBtOTV2sBh+IJNsLfSvN5m86+PPeuz8UagI4WGetcJYP510ze9OOprFHbaKuI1rrtPh3LzXLaDCZGQAZHU12tvGVXPrRLQpsmjXbUm7r2pB+vtQ1ZmTI2+5XM+LNY+y25jU8n0rfvLlbaFmY42ivLdf1Jr67cgkgHGKjdm1OPMylZ27314qDlnOK9U0fT1s7aOFBhUAH1rl/A2k/evJR/sp/U13tvGFXA71tLTRFVJdESKpGMipM8+lN46U6oMCRc4pRkfWmq1CsetABzn3prZzzRksaa2aCBG6VXf9amyfSomx9Kksh/hqGR9oqRmUcE1XmYN0/OqHYYWOetM5PvTXz647Usal+h5qRFmP5V6VPHz9KhVGOBmrMKbc0FD0zuAp464zTNp9KFyM5oAGbk4qIyU52GDzULE96AEZgSaaZKGxz3PpUf8XIxSQC7+Md6VVoHHSlwS1Mke33fanx/SgKSOlSr93rVFWG0EEc07AY0mDyB0qQEVuuRioph82e1SD3pkxH5UAVJjyfSsyY7W61fuHHQciqEmC3qKoka3503J7Gnt37Uz8qVhWP568+uPyoDZwOlNX64p0ahmAFZmx6V8H9HN/rcTbSfmAr9HPhXpv2HRYQQAdtfF37OfhoXF5buU7g198eHrIWWmRRqO1TS3lMIbNmm3PatTT12gHFZY7d62bEfuxVAaMf3fenN0qNenSgE80ASr0qXnbUKt+dSZ4oAr3C5BrBvBtkJroZV3DrWDqCjcaAGRkMBVmLGaqQtVqHk0AacDcdasq3Aqpbngc1aoLHqfxpwOe2KYigjmnKvPXvQBPF1GKssuV6VBGvzCrqr8vNUmQZ83yqwNYLKfOPHeuju0/dk965xs+e3pmm9tAJlU8Grtv0qrG3yirdvjjNToBYZM1JbtSrhlOaYuQ3tT3AtsR2qNm+XHWmM3GajZvlOKLWAiZ+ajY596GamFsVICjqasxnIqquc1PGdtADnx602LKsMUrmmxthqB3L6sSo4xT43Ktyajhb86kCntQIn3/wCRQHNRNLjqaVJKAJUzuGeak98VErfn7VKpFACbvanbhtPNNkx6VGzcUARyru5zVOQbTVpiBUEuOaCyBWGam3fLxVf7rVOn3aAHKx604zGmrnimsR680AXbeT3rQtZBu5OKyYMjvV63cbgetAG/asOBV+EZbNZdqd2CK07U9c0EFvcfSk2+vam04Z+tVuApYBetQTSECpWxjniqs7DB5zSaAqyv83qKqSnmrDdyarN81IBVbd0NXbfGOtUVAyOavRrgDHSgB64Jp/6Uz0pd3txQANz0pVpOD3p3YcZoAAN3WlPDYpY2GaVm+bvQAe2KST6ZFG7nrSyAbCe9AFGQ/P7VLGoC1A2S1WY36AigBy9fWnqpz0zQo9qVevBoAX8OaNvXPSgDLGnhflAxQAsTYHFSsu4dOTUaLx92pC2KsBu0L9aVV7npTuvemfxUECEZbgcU2Qtt68U45bp0pdp6YoApyZUE9fwquzDHIq3OoHfmqFyxVc55qikVmCbsg81LCpU8c1XVtzVPH9eakktzMVtWxzxzXE3is10frXW3khS3bkniuWb95dYxxmnHcpHoXg+MLYJiurTP4Vz3h2IR2cY9q6CPO3ArQye5KWFJu6460mew60duaCQVuvPNP/GmjA7Zpx9cUABI9M0mRRg0hP40ADGmUrMW6U3dkUAMkT1NVpD2qdh69KqTyBAT0oAoXkgUHJrGmfcTVu/mLN1qgG3GoNESovy+9V7hsZ71c42f7VUJ25JzmgZGikjrUnl/J60yNsCpFbPWpAiVTnFXYQFxiqo/1nAq7D24oKROFwtWIUIGT1pqxjbzke1TrjrigGSIvvTlU7uOlKq/LkdKl+9zjiqJEXC0M3XmmGTrntVeS6C5zUisWJZFAyaqNch2wgyaqPO1w2ATj2rU0+zCruIyamw9ES2djvXc/PevP/iNNLc6lb2MAyuefb8K9SOIrZ2HBAzXj0Ej614ymkQkrGxyc18Dxjj/AKnl8lHeWh7uU0faV1J7R1Ot0u1+x2ttEZFLKM+lbf2pWj++Cw/2efyIqtbyoz/ejB/vNnNTs/mMFDcegXr+dfyFWk5SbPsp+89UAdWjJbc3+6NtNDqPmR2Cjgbm3DNSMzKA21mOMAMOBUcrll3Ouzn+HpXM00QtQKtGTIUMpxnK8fpVLUdEs/EFp5eo2MN3A3JilhDL+INaZWQqrJtfHVBnNLIsUkiHIiYH+EkZqozlCV0TzHMWPw28J6JdJeaboGk2t0P+WkFqiOPxxXRDcqqA4YH0XGKlkhb5cFlU8h1Yc/jSBHbHyqcfxOwOfy4rapXq1n+8bb87kx5Y7DWZlTcgKN334NN3srKs0qncePkCik/ds24yhR3y3FSw7QgMJQD+9szn86xurFPQf5UaDMYV2PJO/I/HNc/4vuTb6Pdy+bGgjiZgofjOPcVtjy+S4VmI/wCWabf1rN13S4L60ZZ0G2RSvlv90g9a1oyUZ8z2QQ0ep+KfxRubjVvG3iHUpG89HvJCZ41Ow8npWVoaR3ELZLMScnnGK/aBvhj4ZudJfS5tJsXsZRhoI7ZR2xycfrXkms/sNfCvXDNGNEksXCnbLZysnJ/HFf0Hl3iNgadKNCtSlFRSWln/AJHgYjLalSo6kZH5r6frUlnMRBdzQMnR4pWVs/UGuu0z4x+NdHj8y08V6rGc5AF2zDj1yTX1d4k/4JreHJrO5m0fWdQtrgAeUrOJFH1yB/OuI1b/AIJueJ7eB5NJ8S210VTc0NxEytn0yDX0EeJuGscv3tlfujnjRxtFPlf4nnGhftgfFDS2YR6+J0kAXNzEH49ule9+P/jfq/xO/ZP1HWb8ra30bC2cR5VWGcZ49fevmzxX+yL8VfCOqTWz6P8AboYYxJ5lrIGUg9hnHNfV/wAEfgbeSfs53vh3XokS/vVaURTfMIien4ivGzd8P0Y0sThuTmUl8Nr266HZhp4qcmqi0SPzYZDJNENwwW3c8A81+qH7N/xh8B6P8I9Fgk17StLuIbdRc26zBf3nfAJr8/fHn7N/jnwNfzK2h3N9aq5C3VnGZFI7HjkfjXN+Xq3h6Q2U+l3dtdR4LLJEwYfXjivq82weB4mwVOlGuklro1+R51CdXCVpOUWfspo/jrw/4gsoL2y1eymhmban77bu+mDzXSzSxxxho5kLP/CrZ/GvxTsfF1x9oxJcyWzqMhzIylSOwA6Guj0f42eN9JVv7O8W36qBgQeeXXHuCTX5pX8NKrv9XrJ+q/VHrRzOnJ+9ofsTAyyBhtHzDIZyccdTkGvzp/4KHeLLS88TWGiQ3Sym2YyyxRuxAY4xntmuR8OfttfFHwvbG2S5tL6Pb8zT22W/MEV4p8WfijrHxm8WS61qUMMVxt2iO3TagA+pP616fDPBWMyvMo4jEW5Y9mTicZSlSkoS3Oz/AGQ9DfxJ8fNIClFS2V590h4GBwPrzX2j+3Jry2fwVFnL5kRuJEijYbVD8gsfccdq+df+Ce/w3uda+IVz4ilbZaWMZj2bgGkZumAewrq/+CiXiIfbNC0pZX8sM0nluRuwOM8dua786tj+JqNGL+C34akYNezwkqkvM+GteLQ3Hkq/yZ3elLayblihhZQWIUsxxkn3rW0Pwrd+OvEkelafCbq6dT5aM23JFZ2seE9X8Ga1Jput2r6fNHn5JgRx7V+y+1pq1JyXNbY+YtLWSWh9i/s9/sVaT4yW31rxbq6alp88G+Cy0ybGWPq49Pavt/4Q/B/wl8HNPFroempaDJJ80s0hJ7sx5P418Bfse/tCDwjrVn4Y1i4FvpMz/JPj7p/2j1I/Tmv0W0rVra+ija0mjeFuVkd8A/T1r+buNa2bU8TKlWm3Se1tFY+xy6nQqU1KO/U2vLje4Z4W3yM+52c9Pp69qs3Ux8uPZAz73ALEjI/DNZ9rd/bSUllT93JwV6nHvWlLHKYhEN2Dn5+hx64/OvyPl97uey1y2PzU/wCChWvHUfitb2IDeXY2/VuMljnP6V8u+G9MGualDYKyxtdSCMSkFyCTxgCvWP2s/Ek3iD40+JpJLlbqK3l+zQFSMCNVGAPxzXivhzUp9JvIb2CVreaOUMrr1BB6iv7G4ZwsqGT0oQ0bjf79f1Ph8wkpYh31SPpDxF+wb470jwyutaVex6rKUUmxjQrIM9F5PJ9q811D4DfFTwrfyWV14XvpJ9ocpEnmbc+4717B4Y/ba8eaTY20M9xZ3cETA7ZIjvbAwMsD/SvRfCX7dWqfaHm1uxsZLaQAfuULOMV8/UxfEmDcv3UakfuZpGOFmrqVj4v1jTvEPhKZ7bWNHvrC6U4IniZDn05qrD4uMUUcbbvUlh0r9I779qn4TeMLWyF9AeG3zi4tlAB9BkUr+GP2ffiLod1a2qaLEbl1cyMwjl8w9weM4HYcVyx4uxFNf7bg5R722/FGn1O/wTPz70/4gRzThlfyZVAw0TFT+lfoJ+wL431bxP4X1h7/AFB721tZUtbfzpM7BjdhQepyetc5rn7Bvws8SRi58P6lPp8W/JuI5hICOm0Z9T3r6W+BXwk0z4N+DIPD2lgMn32k+80r/wATE45r5DiriLK8fgHSpU37Rtbq1vmejgqVSlKTm7o71btJJF2wvJIc4KkHFDTSQ4zujDH7roAB+JqwlvJEQy/KrHLAqQT/AIUy4ieSHbbqpJfLFmLd88Zr8NT6Janr3jfTYrSxxSAedKQpbhY2zk0AwK7wyFokJGxd2D9eKdIvmqxcJEFfbtbgn3qWMNFhHbg4wzEsD+VL4dLl303K0tois2bksjEYUnOfbJqWLEZLBsgjCqqAbT/WpbgwHzc7w7EZKgDGKQqH3ooWKUfxScg/rxmjm7i5rrUY0aeXJFuCSN8pyeQo6/Sk0hEg0+/uNocSPw2OoHHbtTdRhEavtU78ZaUDcCPY9qZZ3qW/hcPvOGY42jqSenNduH5pVIxRMtYXXVot+GVEmnPh8neeMYAqtq1l8xIHetnRQ8emwiXG8jJxTr6NJFPANf2tk1H2OCpR7RX5HwmKnzVpM5SDfGcEVaVmY8/lVlrUKxxwaRYCMgGvbOMgYE9etRGMEdKstHtyKjdTtoAih46Vbjbn1qqvXIqZG+agC7HnbU0b7WqrCT+tWdm7HX8KsC0snPIqVWX1qkpOMcmp4+2T+dBBYRu/apfM3Y9Kroy5Hf3qSqJJiw+gpA3Xniosmng0AOJzwDSqCtMWnUtSBW4zUMi7gR7YqVmJqM/NmnHcDGuojGxI6ViapqRt42Gfeuj1HAX8K838WagLdXw1W3cuN72MHxDq5uHKbsmqOkyETAZwKxZ7wzSEjnNdB4Rsm1LUooRkgnLfStY9jbY9R8L2ZjtlkYfM38q6hcbQOlVra3WFVUAYAwKtfw1hJ3Zk2Nbiml+xpWbPIFUtVvBa2rNnHHrUvYmxy/jPWDGphRuenBrkNNtH1K8SNRksefp3qXVrg314zk55rqfBuj+RD9qcYeThPp61cFZXZ1r3I3Oo0uzS3jSNPuIMD/GtdVwBVa2ULire5c5FS+5zPXUac0Dg0/cp4oyo/lQIT9DR6U5GHc4pxNBBFjHNRs3vUxxUbYz04qQImz161E5BXGasuB2qvKvpQWUJH2N71C8ny8VNImTnrUTRk81QEbN8o9akgPGO9RspqW3Wl6AW4TzirCnOagUHjjmpVk9qRSHbj+FLu9KazHB9KbvIFACSyc1DuPrmiRsk45qNW3dKABs5zmkDdsc0hYjI6UfxDFAEuMdc0UjN688UmfSgksx/cp/86jj6VKvOKB3GU9VwKCpBo6daBjSoznNV7jO01M2DnFV7igkz5mHU81UeT5qsTNjNVStPpoAM/wA3TNCjfzmhiMik3UyD+e3+Grel232i8hTGSWqp+FdR8P8ATTfa1CAMgH+tYSdlc32R9j/s2+GfLggkKYOBnivrCFPLiRRxgYrxz4F6H9i0iFtuBgc4r2aPvkd60iuWCRfRIamS2DWzY8KKyFyzjvWzaL8oGO1SSXQflpdvpUW4L1p6tQBKq07rio93FPWgBkn3cViakmWzW6/3axb4cmgCnD0FW4VIqrF98VdTtzQBatz8w4q9VC3b5quUAPUmp4/mxUEZBqwo24oLJ0Wr0f3c1RiyWGelXoT2zQQVb5f3bGuYY/vm+tdbfr+5b1xXIMf3zgnvVy2F1LcfNXbdc9qpQ44q5A2DUDLeCBTD8pp6/nUUjfNV9AFZ/So9/UZprNjimb85qAFP501vXFKDmk70AKn3qsiP86hhX5s1ZoAgZdrdaI170+Si3+ZsYoAtqOh7VMQNoxzSeSdvFOVe1NAVpGINLHIPpUkyc1G0fQ9KQEqsM9anVs45qmp96nQ469KALD96jZiVpfvVGwPNAEfqM1E2PWlEmODmoz3oLGugPINOjbHGKbSqvfvQBZRNyelRyRjinx/cof7tADFYjip7ZjmoG+lPjbaaAOhs5eABW1Z881zlixcLmuiswFUZOaaRBa6N0p34UBqWqVgGuRjmqVy3oaszNt+lUpMGgCqzY4FRNT5Mc1G3TmoAWPG6ry/dGDVS3XcfarYXC0APXOKB1yaRV6mnK20UAGcmnNhRUeNx60NxxmgB8TbmNPYD8aihJ/Ghs7qAJV+maSRvkNOjb5c1HOw2YzQBVjIZ89qnXHFQQgc1PGOaALG33oVcc0LThzxQAir8xPanBfakwacuV75poB8a+vNP2jrSDhck8Ubg3TP1qgEGOlN28nsPWnA4pOcGggYATwDUjRsBz1pFzSlD1xVAVplG09zWXc961pM7SKzLzO3bUi8zOc7eangkK84yKgLD7tSQkNnsKBkl7Ji3bntXOwHddLzn5q2NSkC27A5xWXpcPmXcfGcmqFqenaOm21jA9K2Ewo61naeAsCDGDir6kBc1ZmPz70tMVqM/jQBIppd1M3YoDegoAl+9Rt+Wj8Kac5psgTpyKTJ70fTimnrSLI5T17fhWXeTBB6mtCaQ7TjpWDqFwAx/KpY1q7mfcP5jE1BGwVuvNNkkJzmowwXnPNSzQu7vl56YqhMQ0hxzU6zbl4PFRqAW4zmkAir5a56mlXLjIFSMpK8/rTY/m4BoAQHHQc1ctc9ScVDEvbvVuNemelFgLkK7iDmrHl+1QwrznoKsrll68UCYds4NKzfLyeKRmPrVW4mVVIzzQCG3U3HXjvisqe4LnavFPuZiY8ZqpAC0nqKDQ1tLtyWyefrXSW8YTArH02P5hjpW5GuV9aTZn1Mjxlqy6Voc0hJzjAxXEeBbH/Q5b6aExPMeCw61tfESUXk1pp4XLSHPXtTLeGeK4gg24gVQORn9M1/PXiFmPNXjhk9lf7z7bKKXLSc+5pWNhDFuli5z1Of8f6Vd27eU5GPvMD+lMVG3AMAFXpsGPzzU0j7mCkZP+z1r8MxPs00odN/U9ZylJ6kDOrcSKM9hvGfypfMQKMbQc/dc5JqTyG4yWZT91XXkfjTmUxrtVWyO33ga4+W25PMisyMxIWMFh12ud35ZqSMSHhRJGM5bcoNPXauGZGYnng7SKduEzcAMfQctT+F7A2RFyrFjsVRx8oP6ikMfn7W3RScfeCdKsSKYipQgHHWR+fyxUTRdSBsJ7jPNDs9RJ9SGFNh2QzRoScn5MqasqpPyjCjoGwdpqM7xg7zHgfKNgx/KkhnyxSTzAzd2I2/hR2G7vUcreXkOzP8A7O2ovtBEnltGyLj7zKSp/Crm6RUYq2FUdHG4H6VS/iZyd7ddq/KB7YxS02COtxUiGZNhidR2BK04QFht+WNfQg8/iKVrgtkh2CgD5VYZoMkm0iN3JPZlD/1pq1x+8OEYYBGYcdmJYH8qjaNw7KxUAj7yN/SnCQLIPNDBgOCEK5/KpJIdxLLuT03L+mTU2b6CvZ6kUwVEcv8AdK4xt3fnWWtvt3JHsCt99o0GQPxrZxK8TYCk4wQoUZ/U1Vigbc7B/LYccspX8q1i3HQqLVmYS6RavIQwR1JyPOwdx9vQ1kax4L0a5ZzJYQvLIdx3RA59yeprsvKCsSUwD2ZQVNI9rAvzqiEE5K4LEV0QxFWm7wk0a6PdHz74z/Y8+H/j3zLm60l7a43q3m2zmPnuMA85rhpv+CefgNrcxB9TtrqVziaKfG1c8AA8dK+t22yrzvUg8bVKj8RTQTb7pGIJJ48zIz+Ne/Q4lzWhHkp1pJLzOSWDoSd3BHwZrv8AwTh1qHUrqPRfF9vDp3/LFbqIvK3sxXjrXF6L+wJ42u9Wntr6+021ghcb7iN2kZ1/2UA6/U1+lJmZkUxzKjE5b5zg/SlMFsHMsjKrNz+85/lX0NHj7OYR5XJP1SOWWW0JO7j9x5l8HvhHpPwj+H9to0MZluVG6W5mhxLIxPXrx9K/O79tDxHLr3xsvoZUMENiiQwqWzuUDO72Jr9WblrcxhPKXypOA4wwP0HUV82fFj9hzw18WNfvtcj1G503Vbn5ndfnjzjj5fp71fDWf0MLmjxmYtttPXfVm+Iw7nh3Sp6HyH+w/wCBNI8YfFCe4vke5urNPNit1Uke7E+1fYH7Rn7JekfGPw+dR0cRLrcUeI5CW3NgcL6YrZ/Zr/ZoHwC03Vbdr2PULy6fcbpV8sFew7n/APXXuFv57AgBNi4AwuF/TFdHEPFE6maLFYCo+WNrP/gEYbCctDkqfM/EjxX4S1r4Y+KLrRtYtpLK9tX2tkY/HNe+fsx/tNX/AIH1SDR7+SObTbiUK97eTEeQP949F9hX3T+0B+zzoHxp8MXkU1lGmsIpNvebMMr4zgkdea/LDxT8JvFfw91m706/0a+TZIVSTyGCOAfvKfSv07K87y/ivBuhjEo1Etb/AJo8mpQq4GoqlK7X9bn62eEPG1t4ltLe70i8TVLNxn7RCCIxnvnpXSaxq11D4av7uOfz2SNwyrhgPlOecV+Xn7P/AMT/AIi+E9Uh0vQrDUNWs1bc+mwW7SE889BkV9/X3ii51D4N3urXmnSaSv2GYSw3a+U4O07vlzxj+lfk2c8PrLMZH2c1KMnpZ6/cfRQxEK9Pmasz8pfiRrIv/EmtXPlbPtF1I2CclQWNdB8Ef2efEPxwa/g0SSG3+yJ5rzXGdmey/U1wniO6EtzJGibA0hYDuPTmu8+EPxs8TfC93g0W9FuszhmV0BRiPUGv6UUMTTy1RwdlNJWvsfFVZ03XbqbXO3m/Yw+LOjFVg0+31HziUKRyD5ffLYFcX4j+B3xN8G2pk1HwtqMFsD99I/MX/wAdzX1Fo/8AwUB1WDSfsU/h2GXVVX5bj7ThM46lduf1rrPCn7cvh6/0fyPFujXX9oopz9nAMDHsvXP1yK+Blm3E2FvKth4zS7b/AJ/odf1fDT+CR+ff9t3lmD51pMmxsHcCAKu2/jRJIQZmIkbtjpX6Sn43fArxDpF5a6k+k3MVwyM9p9m5ZiBnnHQdCfas7UP2d/gX8Rokmt7PSrK3LZQ6beCKSTpjj0zWkOMEtMdhJR/FfjYbwU1rTmfBvhv4hXen3lqtjqlzCI2EuPNOwMD1xnH6V+xvw2ma/wDBOgzySyO0lmhk84gMGK5z+tfHUH7B/wAP4/FWjR2V3dNIJxcXEH2kSIYhyBnsMjr35xX2vZWcVjY28FoyxQ26BE35ZcAeor814zzbL8yhTWDjaSu3dWPWwlGrTg/aPc0FtmHlhXztOWk3Ej6UgiTz/wB6Ccn/AFkZKg/XmkVlFqJJpNrA5LRNtH5GktbkOqjcFJPSQ5c+/tX5JrY7tdRrW6xs5dlKbuPMDMaXCGM7Jyxz9zaQD/Wmm4ktp+BuDHIC5NTySpLEygbpSQc524x9KevUb5lYh+zRvnDFX4O4H9MVC8sZkdGkWONTjajYPtntRuhzIkoEZIwCD82fXrU0ii6VkBcKAByygNRHfU02epW1C4WCxlIcSBlwDnoKgvUVNA02MbUzhsYxzS39s7SwI6qUmYDO7+Ec8D+tXtdXGo2McZQgcdOntX0WR0fbY+lDu1+ZlWkowVvN/casKmO3TPJ2igsWHI461aaMeXg81B5IXJAr+18PFQpKJ+fTd5tlR7cNnA5qu0OBWkydCelRzKNuegrqIuY82efWq0jFeDWnNFheuazrhdrc9agYxCGx3qVQKhj+VvWpo+lAFmPAXJ4qVT81V0bAIxU0bfn9asTLKkcY5qaq0R5xVhcelUSPXOOTTlbtjmkB+bgYp38QoE2Lk5qQYpg5xTl4oEPXb607A4pvcUdMmggRj8tQmTb34qSRvl6ZrMvb1bdgG4yM0AQaxcBY2PpXjvjS88yYoD3rvvEGsKsTHd+teU61dfargtnIzVxV2bQXcy44yXFeu/DHQxb2n2yRfnl+7nstedeG9JbVtShtwDhzz9K970yzSzgjjUYRVAAFbTdojk+heUBelO/hpW9qavPvXMZjJCEXPtXEeLtWMg8pD9a6jXL5bO1Y7u1eYXty17MzE55pL3mXTjdj9J09tS1COPGVPLHsBXp9pbqiqqjCqMAfSsDwlpX2W0811/eS8jjoPSuqgjwvTitJdkVOV9CVB2FP5pFFGfSoMhnPbilUnvxSM2OnWm7snNAEqv71LuLCoU+apFYYxQAM3bvTd3zZIokBJHOaY3SpIHGTriq8su7PanP3qpKxyT0qixkn3jUZOaRpOfWomk/Kl6EDz6GrNsP0qorAtV21PPPSkaInpyx7veldh0xjmgNtwQaB6CMCuRUTEnoKnkk3ZyKg4JoC5EynmotrLyKsN1xQFz0oC5Dgc54pCvzDtipmjppTpzQA0kt15oUDdTzGKVVx2zQBMvzKKevT0pqgbRzTxxxQSG2mse2ac30xSbRjPWgoibmqlzlVznNXJCV4qheOStBJnyZOaiYdv1p8jbh6moznnj9KOhA1vlYUcd6Rs8UbgfrTQH89205Ga9i+BOgm+1aFiMjcK8hhXe4GOa+q/wBmzw35k0DlQcY7VjLWyNnukfY/gHTBp+jRADsOK6vdxWdpFv8AZ9PiT2q/uraWjsaSd2TQ/M471uW/+rHHNYNr/rhmughyqr9KzEh5UNSBfSndvWnL9KBAvSnrQADT8CgCNs7aydQxWu68cVkalkZzz60AUoW5q6vKjvWbC3z1ox520AWIetW8++aqQffq3g9hQUh8ZNWY2qpH1qzH29KBllDVyGSqMftVqI8igglvW/cN9K5GQfvj9a666+a3bHpXJyLmZh71b2As26jg9qubQao2/wArVoryOlKwDlP8NNkFL0NNkJwe1K/QCGRueai3U5m7VF/FSAkTqKVeTxTc96I/vCgC5D0qU+1JCMrT3XbmgCCRqks1HmCoZRmn2jYkFAG4I8ximbRU9vho8VFMu1qpbXAjmjBXPSq24YIq86ho6otxmhgRbct6VIo2rUTcN0qVW+WpAVZSPeneYeeP0qDd9KXzMAg0ARs3zc4pu8elJI2GOBUYbmgsm/ip6/w01fu0q8cUATIvfrStj0p0Sk8U2YFeKCBjdKRWG4GmMw709BuYUFmzp3zFcCult1/djtXO6ZHgr610kf8AqxQQTKex5pd20Gow3NPb7pqkBDLJkVSkk25HSrEhz7VQmbnFJgRs3JpjPzil3DjikbG7NICe2YLx1FXM/LiqUPsanHUDNAEy9adsqPnrT93SrAdjjpTZBnkDmlJI7/hTRls1ADoVI5pzDApw+VelN3EjnpQAqdKgumPAqZaguOWAFADIVNWFHzUxV3e1SJ6UASZ/GnqQBTeoxS7SMVYEgIBHGadvGaE7UxlJ5qAJNwbpjFN6cDio1zuAwac2egq0A9crTlI2HPWokO3ipM7RVAEfynnmpfvd+KiViWGRmpVwx6YFBBXmxk+tZ9woVSe9aUyg9KpXEPy5NSBz9x8rE55pLeQhuvFTX0XVgKzlYq3WgNSXUn3R4pPDsfmX0YI71WvGDDqa1vCceb5SBkCqQdD0G3j/AHYOeKnVttMjUkAmpNmferMvQM7uMUu716U3G00n86Baj1xUitUCntUqtQSTj5gDSP8AKABSK21cU3I3U7li8/jUbdzinswx71Czce9ICreSbY2+lc1eSFiSa3NQkwhxzXM3jszH1oKRAx7VA8h3YFPdsKTVMyfN71BZeSTjA5/Gp4F/i6VnQuNw5rQVgEHb8akB0mWOB0qPcFwKA53cVMsIOC3NG4D4fUg1fQqy5Iqqi+o6VYhboOtAFmMntxVlZOMdahXB7Yp3rxVC1FeTuRxWVeXQLEVZuLoIuOv41jXEoZiORWRaFdyealtQD9arRoze9aVnCflwOatEm7pse1QelasefSqNiuyMZqxd3sFhbST3E8dvDGMtJI20D8amTstRdTjPEDbteN3cRSKkI2o+wlf5Vf07Ube7XKzID0DE4qS08c6HrT+TZavZX7k/6uOUMT+FWZdGsbzcZLONT/fjXBHvxX5LxBwfTzis68ZuM331R9HhcyjRgqco6GhHZI8QJbf3LZzUQ0+NXAjOz9axhpVxasVtdWljXptkXIH6063TW4srHqNrcd/3sZBr8vxHh7mMX+7al8/8z0Y4+m/tGs2lMj5aRnz3JPFRyaVPGwZd0pHTnH9az5rnXIFSYG2uyPvRgEH8Oakh8WMpBvtNurY92CZUe9eBjODc2w//AC7uvLU3hi1L4ZJlhy8Zw4dG9GGaXzPlPySH1KjaB+VNl8VaS8fN4iv/AHWB3VZttWsLiNSlyjJ15cCvm6mV4yj8dJxt3TOlVLq9iO3PUKCT1IIGR+OaXzDJI5EsijPyqw4qzGLa5D+Wu7H/ADzfOfyol03zUASR4wOzCvOdOcHqLnjf3tCC4WSBRtYgEfe64qJ18wDerTerRgDH61ZOnytlZVjbPKtk1TaG5hkIwjqx5wBx9Ki2ppFp7PUltmjjQrGD/wACPNIWjjYtv254+Y/1oVpAGDptA6EL/Wq0jKW3l1BIxsB5HvjFRy9C0rstyTJJERGoBJ6rgn86YsIUkvJKE7Ht+lEZR49ozI6j5nRQlN85UDbmQY7EZJ/Gq1jqyUuiCXPKbsLnHLEnH4mhlEUbbCjf7EhB/HNSxqJsDMbk9xw360SYDKjKgb3Gf6VV1uF+gy3lWaJhuXrjKjp+VRMu1mC/vMnBbatTRleQAoPdSNv5UswKKu5l2luiod30zUqVkO9mV5bcbsr5pYnlVfAH4VGyiOPC8HP/AC0ORV1nbGBC23PLbhxVVowy/uwhc9mcEfiKfkXGXcY03mRgblkYDGcnaKhhjn2gjeuei4G39TViOMKmF2Fh1Vchc1FHawQsuI08zH3gzNj86uMi7rZE8UjQ7ELrz24/TNOlOzaxJiK/xFVAH1NRx73AHzbccYGQPwprI8L7mClDwDuA/T1pe90FZXKt8qSTgKcsf4VXg+/FJb+ZDkligxzGseTUqwySylgzeUQcqrKvPvUJt4YpNxcNg4GxyHGe3tVt6amyatylsovlhW+UMAfL2c/jzUBjD7ijtGSR8pI29PQVKUMTFgzc8Al/m57GoWtWnkVWbaAc+rfrTvF6Er1Lfk+WuXdGyMblP9D0qO50m0mjEstvHIRwPNQPg+2RRP8AfLqHl9IyBtB+lKscrrGZG2vu3BShH4D1NEZypu8GZNXSuxdP06009xLbW9vFN0aRUAJrD8feFYfGvhPU9DNwbMXiNE1yIw2zIOSPz61vl5G3BVZcthmKZ/rTRaiNdryoxLZ/eDA9a0jXrRmql9VsTyrqfBHir/gmxBm8ksPFzKF/1ZuYgSxx3IIwK8k1D9gf4paXqEKaVFZ6rbTMVW5STao9zuH8q/VBbUxRS+d5ciu2Y1RARj64608qIwzxoxPQJkjb9P8A61ff4Xj3N8KuVzU/Jr/I4KuBo1dbH4z6n8AfiZ4d1q/spPDN9cXdp/rfIUugGOufpXEyXt7pss0N1G0U4baY3BGCOtfuLcaZayNcSxRJHcTgeb5i5cjpXGax8EvBviaeWTUvDlpKWYM0jW6hjjoOnSvrcJ4nSjpi6Kfo/wDM4pZVF6wlY/HC38RNC22RtqnltvetOw1q03BlmljkY8eW5BH61+pfjr9jv4beNLq1luNFWK3t0IC2f7rLE9GxjP0rzrWf+CcXw8vrS5lt5NRs5jHmLZJ8qke3U/nX0dHxAybEL9/TcfkmvzOaWArR1hI81/YE8WfbPihqmnySy3U1xZbxNduZcBTz1PvX35req2OhaTJfXLBUiGdmcAn2H1r5w/Zl/ZOsvgbf3ut3FxNe6rOfKgZiVEcPXDAetbf7YvxBHw98A6ZMUS4aXUIt0Svhtgbc2PTha/Kc9nhs+ziMcA/dlZbW19D2aEZQpRVR6o4L4weP/HGl+JrOS48YW3hLTtQVngtmszPJBEONzkDjcas+CfjJ428AJo03iCW08ReGNYult4PEFt8gjycAMvUZrmNM+MHjvxRBq/j7QfCem65oM1otstvPJumjVQQWx1xnt9K7n4d+CNL+Jn7LqaSlwkWp6lObl0jJKWsxlyVQdtvTAr3MRhsNgsIqeKpxsnytq11vror3N/bSvbf7rH0yiJPDG4ViXIYF3O3HY8GpSAYpFUgNuAPAbP0zWZ4Xs30HQbbTDMJpbOJInuWB/eEDn1rTBa7jbaGCK2CCAD9QfSvyWrZTcYO66D167FdTs87zo5FVWAVsAA++Pyq35S3ET5ZGULtOBjaf8aSeN443ZwTH2GAc/n+FV4YPLLeXI6M2CVKhfqelZpN7lfEr3K6xg6zaIoO3JJVjnoOtWTJ9t8Rt8wKRDjbzUen7pdTnlUbjDGdu9uhPqag8Ks7XF2ZZAXDncF6fnX6PwThFiM0g3tHU5Ma+WnJ9l+Z1W7ikZht5NU2uNpPP4Unnbjz0r+to7I+DLTN8vtTW2sozUHnA8E5pDJu4rUQjx7u/FZt1Dhq0W9qqzfPmoAzGUrmnR9eKlljP4VCvyt6CgstKwYYPWpIx6VCp9+aljYcYNV0AsxD8KnX681XjY7gKnUnPoaaM7kw9aduzxSA8YPJoU47VQh6/ep/86YtOBxQQP/Cj1yab2o5oAa598VyniqUwybgccV1EpNcD4+vTDIU77eaFuVHU4XXtWLMyBua5sN5kmByaW+mMszHtmpdFs2vLyKIDqea6Iq7N9j0v4Y6GYoHvZAN0nCcdFr0iNdq+1Zeg2a2tjEijCgADFaw9BxWc3eRjJ6i0xmCqxzxTu3IrJ1i/W1t3OccVmxLXQ5TxhqpkYxKfyrI8O6b/AGjfIpH7tTuaqt9cNdXDO3JJrt/Cel/Y7FXcEPN8xyO3YVpFKKudPwxN21h28BdqjgVejU4z1pkSKvepVxWZziqMHPWhuvtSZ5zQx464oII360zdzyaJPXNRbux/lQaInX0ByKlVc89arxsKnRsnGaA0JHxxUTN1xTm6Emomb1PagRHIwqrK35VLIflI61UlfsOaAI3OaQ/doz68U1m9KCUOXqOKtwqFxiq0YORxVyH5ak0JWyRxSZI5NPK/LUWSOvIoAezVHu2g9qRmNNWgBN3ze9PWQcd6hfqKFHqaCSfeeopWbpxUKkr1PH1p7Y2g5oKHt6gZqRV9qhGce1Sqp/CjYXUlC0bT9KVVHbrTgaBjGzTM4781K3TpUbgUARSsc1Qum3LVyZsLxWfcSfKaCSk2QabuHI6U5uuaj43GqIG460gHqacevpUbZJoLPwE0K0a81CGMc85Nfef7OPhrybOB2UA4z0r41+Fekf2lr0RI3ANj61+jnwb0FbHR4jsA+WsY+9U9DSNua/Y9HGEUADGOKRulPaoJj8vXmtWMs6fzLXRRj5awNJXcwzzW/GcL61mA/inhcDPeom4zTlbgUASKace1MX9ak+tACE1l6oMjNajZzxVC9jLAigDChIVsdTmtWHhaymG2T3zWjb8rQBYX5anWY4AqFVoIK80AXIW3Vbix0qhbnmrsXVaCyzGOeDirEf36qqaswt360EEl1Ji3b6VyxyZmzxzXS3kn+jkVzafNIw96vsBKjbW9a0IZPlBrPweuKs27cUtgLXvUMrcEVKv3arTZBPPehgMb3qNlzT88fWmZOaW4Dwvyg5pyL81IrZFOh+8KfkBow/dHrUki5GKZD81OmbAp9AKUn3utOi4YUknzNSL96oA39PYlafNyTUGlsGTHercq7hjpVxAg/hIqpJjJGKllJXI61AzfNzSaAjf6Yphbb3qSTHrUJbOelSAh61Jj5etQVIp4NAETGmLw2M0sh+Yimn3/AEoLJ1anqd2KgVhUy44OaCDQtxwAajugOuadETtBqC6fNAEHfJqe2Xc1Vx696tWecj1oLNzTuqg8VvK21RzWJp52sCa2VYMvFV6kEysDTm6ZFMXBpJDt709LAQzcr61n3HHarsmeeap3AO2oAp781IvOKYV9KcinPSgC5Cu1TzTxlm6VHG/bGKlVvmoAlppbmnbvSmHlsf0oAeDSp0pmCD71LHw2aAJeMdKbj2ob601jt70AKuc1BIuWzTwdvI5phbcaAHLjPFTJ0qFVqdV/OgB6qPpSgbj1zihVGf6U4MPerAN4XrzSqwYkAYoKjaccGkj+VsdTS0AlC4HBzTWIyDT175HFRyRhue9WAJhsk9PrRn0OaYp+XoaTdQBLuPFPDYHNQqw3e9SL+dAmLJhue9VJFODnpVwgt3qK4+6QAKCTAvV2qc81hzMQ1dDqQXaRjmucuGwTQWV5G9+a63wVGrTE+3WuPz8wruPBEW0Mw5poh6Haqvy+1LtOKFIHSlJqjIjbK8dKacf5FP69qawNBDGdTUi/54pi9809fSgfmTfd68mk78Ug+VetIXNPoIHwvbmq8zfL6VJIw281Vnk+XAHSkBQvmwpyM1z90245xW3dMG3ZPNY1yOuKDRGZcSH1OKotIFb3q/cLhTWc+M9eag0JoHG8d600k34weBWNGwDitG3bdikyy6rKvXGfrUyN7VXwOoHP0qeHJIJ9KYFpTleKkB24ohb93gdPpS5BbbzQQWFl+UYH1pTMFzzUUmFXAqpJN5fJNSwFumznnmsdvmk5FWri4Mh46+1Ot7bzOTUFkltFwBitK1jCsox3qnGpjIB7VfhkG7OasTNTzhHGWJ4UV8V/tx/EvxEfD02mW2sw2GmtMIpLOEYlkHByWzwPavs2OVWQgjg+teVfGT9mrwR8abUHWLaSC9T/AFd3byFWX8utaUlDmXtNjNytqj8rPDev6xod6t3pmrTadKgyJbZyrfn3r0/w3+1Z8UvDMZNv4qa5jLZAvYhIWH14r1H4if8ABN3XdPjSXwb4qW93HDQXw24/Ef4V4z4w/Yt+MvhW1W6OijVYkO3bYyb2+uOK9GWGo1dYyT/AtVObRnolj+3x8SobpJruLTL2BRhk8orn9a7/AMN/8FHGXnV/CLs3raTjH618Y6r8M/H+hQl7/wAMatbqOu61fA/KsaDWbrTI2W6s5IF6MJIyp/WsJ5crXS+4pNM/UH4fftzeAfEFrcXGt3Y8NSqfktblt7sPbAr2vwf8T9C8ZWcF7pmq2txHONyL5q7sdsjPFfiuutWMrYCNv6jdWtpepfZ5llivbq0Zen2eVkP6EVwywLT0bXqitF5H7dt5N1kvBDMDwTsU/wAqz7nw9o9w2ZLJBxgeWWSvyN0v44/EPw+Fg0/xdqEMC8rHJJux+dd9oP7cHxT0RkWTUrbVeAALiH/A1xTy1SVpRTNY1JxfuzP0pk8J28IH9nX11Yue3mZWiC28T2i4EtpdhTwZCQx/Wvijwz/wUV1VJoB4l8ORm16O9gfnJ9gf8a9v0H9uL4X6tHEJ9Vl0uVsfu7mJgR9TjFfM4zhnAYn+NQXql/kdcMbXp9bnt0/irW7bYLjQJZB3kt3DD61C3j+CJGa50+6hI52sDk/pWB4Z+O3gjxVs/svxVYTlui+cAfyrqo/FVjNfR2aX1vPcyLuWJWDMV9cV8rX8P8rrP3FKL/rudMMykviivxRnw/E/SZnwWmVmOPLkiwR+ZresfEek3kqrDNCZWHAOMk/Si602xvIys9jbyd/9WAf0rDuvBmgTNvFm9q2fv27lTXzmL8Nqav7Gq16o645lQlpJNHUPZW824ZLMey9aih0ny1CoWRf7vGfxNYdvo0sQX7DrNxHt6LMNy/Sp2k8TQyb4jZXSjgRr8pr4/E+H+Y0f4dp+j/zOqGNpy0jP7zWNvJEwQDK/UioZYp4Ru8ppf9xj/WslvFWpWcgN1oVxGn/LSRTuA+lTwePtJuJhG90baT+64x+ZxXyOJ4czLBpudKS+VzqjUctY2ZeeeSKUIIX2n7zl+lNu5RHhlYgAZbnJ/AVetr+0uVWRLiOZCeCCMVNJFExbdGCpPZetfPyw9WLtOLRoqiT1RgLfwT24l3nafu722k8/zqKIRiRWjKqcZVnYgn6Y61oyaTaLlmIQ9lbNI2lxIxlSQGRRnqfyqVHlOlVIW0uUpiku15X5U8A5BNTreooEJ+RsZ4ParC2jybdjBUTkoDnNV5LSQ73miCMDxg5OKi+pSlGWjG+Ykmc5KgYDRnFOOzDhE81e+wgEfrRB5uxj5W0ZyCzc/wD66mQCSPe8eMcfeCn/AOvVehLdijbpCzSARKzg8BgS+Kk2nftMgyeoA2fgc9alWSN4twdwScKu/Bpp2mTawct1HzA5/IUl7o7u47y4mjcqYti9QMfLUHyOARucZ5yAVP41bx5hH7t0A7sveq8skD3CI+3zAfQg4H6U09NQiyOFlkUiKRtpYZbd0/wp7RtMSjtvaNuHOc/hUkaxtuG7erNnCYB+gNL50EbbDG8bZ/iyxP405WSux82uiFESjPmIWPTcykj+dSpAsa4VlAY42hNwx7ntUTIikhfOcNzsA3fzpfOw8YzIhbja+FBpe8loZu7JmhVF2xjL9tmVApHiNzGRmMSA/e3f4VHNFJcKBkRkNyshJ4+tS28fl7kIAUdSuSKh2k7InZXvqL5MiK3G1Rj/AFbAE/j3ps0vlO7qcKV2/ORimec6zSgxssY/hK5P1xSyLMZG2kKhxnMePy5qdUCWupK7mSNmR1jKrjCgFj7VBbrHG2+RGU7cM3Uf/WqXyAg81/MU44f5efwp6XD+ZsjVmLLnPBH5D8KLXdib6NIjMcSyxSSZDYIUk8MP8a4b40/CPSvjB4Iu9DvQoMkZMNzgF427YPavQFURsjMjFyD0ChRx70iQsqqyOr7854B6+ldWHq1MLUjVptqS1XlYnmPzv8L/AAj+PnwFuVg8O2cOsaRdyGGO3Lq0e09Cykjb+dfTnwF+HfiDRtNivPEsUOk6mZHkXTrHHkRkn5s84LE57+tezyWwMhwUjOSTuGWB9akt0kkjK3J2qh4cc7vSvqMw4iq5jR9lVhFSe8krN+v+ZSioaotSFmidJEwuRlkwf8mq8loyltxaRc/KoTd+fQVP5pVC5KNGrYC/dP4DFP8ANG/IRyP7uOBXxysvNEptbFdWMqO6LkqeRtANVjHHM2Q7CQHJJY8DuAKvzQsm+Q7hK3RVYAVQvY0dTviXJ5dwemPWrhaUtTSDvsVrN1j07U7vqHchAOc44p/he2eGxlmYhvNbIIqpIZtO8LZKjEz/ACA9QpP/ANet7Q4AmmxrsKcfdPav3Tw5wqnXlVfRfmzyc0qctJpPd/kV7iYE4xg/WoFmOfarl3aFTlaq+UVGc4r+jErHx5LHIT2qQSdagVafg9aRZNu/OkKgjuDTF7881Jgcd6sCpN7VVPrVu5B/CqZ61AkOVj9amWQ8VWJbrUkb9M1aGXoT8xyMVOvzetU4pOBwatRNu71RBZzwMHmnLz15qIMFqTcD0NAEig04daYG4py80Eju1LTKD92pIIpm28d68o+J1xt1CRM84r1STk4FeN/EqU/8JBcp2FXFe8XDc4cruauy8CaaJLtZW9eK5mzga4uFUdzXp3hW18tlwAMe1dF7Gz2O9sxshUdu1WB1qGz/ANWB7VOeOaxOd6jZXEcZJ9K898V6o0s3lg/KK6zXtSFvbsM44rzS8ma4nZj8xzUJczNoLqXdC07+0r5Af9Wp3NXo9vHtxgYFYfhfSxa2auRh5PmORz9K6WKMKBzWkuwTd2SqvFPCjNNX5Til+lZmYjHb70xmDdac3eoJG96BIRm6+lRbz68UyRsYpqMS1BZaj+9161Mp5qsvUGp1HrnFAErNleDUMh496ex7VXlbvQSQuwaq0h59amc7fpUDj0NAajCOc9KRe3GKfyF6UbsntQJFiIA1YQADnmoIV5GKuDp0qWWG4belNbGKG+7k/lUTydsUCQx/vfSmr65p271FIT8tAxjZ/Gmbj0p+MsfWjaPpQSNVj36U8NuAph9KkVfloAlQ54qVcE8Go4wDin9BQUSe2KVWPSmrxg+tO3BeO9AC7htNRs2fenDnNRP0oJIpj8voazrhsjFXZmypxVCbuaOoFdutMPBPFO3fNyaGXPOeKoBjCmFOeBu96XcTxz9M0EHAzzR6EH4zfs96CbzU4HK5+YHpX6IeD7JbLR4lxt+XFfHv7NHhsjyH256Z4r7Ts4/JtY0xgAVlR2cu50Q+FlhsY61SmbkA1aZqqSAM/HNU+4Gvo/3Sa2Y2rJ0xdqda1I8YqQJM7val2470z7tKG9KAJFbvU8Z+X3qqhqyvrQAP3qpMBg+tW5OlU5DQBhXce2Y1cs/uYFRagnfOeaWxfcpGeRTYGgqleacemcU6PG0AinSKAvpSAbCefStCMdDWdbt83tWjH2oLJlqxH61XXntU4Hy0ECXh/ct9K56Jv3zc963brPkt9Kw1x5hPvVgWcZ+lCttOelC4NSNHuUn2o06gTRtuHWobjO70psDFW5ombJoAjDEUmetGfSm1AEqnrxirMEeTyKqJ1FaNuvy81SeoE8Pyt1p1wvykikXhqdN8qc1YFFsNmmUp7461E7EVHmBs6XIa02YlaxNNkKsM1sbiR7UJAV52qswqzcEbT61S30wGMfeqsj4Y4qw59aryJk8UmAeZ2qVX2rVUfK1TKeOnFK1gGsTuoDU1sGkz2o6FkqffFWoVDc1SXOatw8GkToWx8q9eKqzN83FTsflNUpD83rQIevzVftFyR2rNjbmtOxPSgDassL17Vrw/nWTarmtOMHtVgWVPNRSN70nPXvTZOue9QAx24qpK2M5qxI3y+1VpDu6UAQbvyqRcZpu31pyY3YoAnVQalVOeajj4HvUm33oAk2ihvlNC5HfFNJO7OafmA5elPH0qPd0qWPpSAXn1xTWzTuAaThsnpVICJiVHrUcbbmp0hHIBzUcOKkC0vSpVziokUntU/RenNAD4ge9O49P0pkZJ61Ipy2MVXoAm3HWiMDPvT26EVGv3sk9PwpgTrSt8w44psZ3KaU521QDCMcCmSbeKsBcLzyahZeTmgCPI9h+FSxj8TTFj3dOlSKPlGOaADd82M0TKdvHNAzQ4Kp60EGBqXyZNczdSZkNdJrQ7nNctN80hpalIWNd0gr0fwja+XZ7z3rzmFT5qj3716v4dh8rTY+OcVaJkaS8e9G7dk1JjoSKbtzz2pmQzPXIob3qTZ0/xqNgc80ANH0p68mk4z6UtWK47aevWms2O2DTyx28VG3Gc1PQkjYY5JqpM/XFWJJOD2qlK3WkWrFK465NZdzjqBWpM3yk1myYbk1A0Zdwpasqbh/xrcuD8prBuM+Z+NDNNBBhmGK0bV8AD2rOhwWxV2CT5gMUFbGlF8q5qyjeZzyKrwKHqynUAUDLCNtXAwe1LGwz6mo3+XIx3pnmeXyTjvUkFmeRVX396yribfkdKmupzIuQfrVFssfTtUFgq5bgmtCFikYFQW8BVeR3q0qjODV2AnjUyL74qWJfL+9n86iUheB1pdxPfiheRGhe7Ac/nUNxMY1PNRrKccnioJmLZ55oFoy1a3gkYK5q+0iyDA/SuSkujbzEc1ettSJXg4NLlG4o22tYnjIkjSQH++oNc7rfw18L+Jrd7fUvD+n3kbdVktkOf0rYjvsqMtk1btphIQR0qo1Jx+F2IdNHg3j79iH4Z+NtPMVtokGhXariO5slKFT6kDrXgesf8EwbhWZ9H8a7cg5W5g6ntyDX6CoufrUvkgj5q64YurDS9/XUm0lsz8r9Y/wCCdfxV015jbXun6jGgymyRgW9sY615d4i/Zw+LfhEb7zwjqDxLn57dd4/Q1+z32dQvHBqFrcYPAx7gGtvr1/jgn+AuaXU/CvUG1jR8x3enXlpKhyyzRMrfqKh03WreRi9xvyB/dzmv3Gv/AArpWp7vtemWdyG4PmQK38xXlfxI/ZC+GXxMS3/tLw/HZyQ5w+m7YCc+pUc1f1jDy3i4/iaKp3R+TMOqWc1wphlkgHZo2KnP4V9mf8E89EvNc8eazrV1e3M9vp8KwKJZWcFmGepPbit7xl/wTD0W6uJJfC/ia40yMjIgu18xRx69a91/ZX/Z/n/Z+8G3Wl3t9HqOoXUxlluIU2qfQDnPTFE3RjTcoyu/xFKpzWSZ6d8S/En/AAifgXWdXVlVrW3eRWY4AIHFflt/w2L8R/7a/tFPE7bVzshlgVkVT04r7k/bt8YXHhf4E6jHbOiyXrLbkt12twcD6Zr81vgXr3g3QfiFDceO9Oa/0IKUaPZvVT2LL3FedShGScpq6KjLl1tc+j/B/wDwUU8R6dFs1e2sNZYD7yL5TZ9eMivrr4B/tCaV8YtDS6R4LPUc4ey80F1/Drivg39oux+BeueEX1/4fSLbawsqx/YYA0SkE8sUI7DvXmHwQ+OGq/BDxFJq+l29vdySL5e26B24+oo+r0pRcoJmjtLZWP2qjnJXhiR3qtcafZ3xIuLSGXPUlBmvkH4c/wDBRXw9r1jMviTRrixu4UyGscyq59sdPxr1j4OftJaR8aNWuLXTLS4tDAC7/acDao6Ej3rilRUl70NB804apnqtx8PNFuVLIs9uw+75cpGKhj8EhflTV7tQBx83INc94m+PvgLwfcG11XxTp9vcjIMYlBZceoFWfh58ZPDPxKurpPD2oLqUduPnmQYTPoD3rx6uUYLEP36KfqkdUMbXgtJOxeuPDviGzkzZa0sy5+7NHkmhbnxbZgrPp9vdoT80kP3sewzXSvcK0h5GKl8wGPA5NeJieEcpxHxUkvTQ6Y5pWj8Vn8jkD41ms7hxc6VeWyBfvGPcT+XSrVv4/wBOntTM8pgcf8spFw35Gt1ZjuwWz9eag1DTLS7XdPaQy5GPmQV8riPDnAVPeoycfxO2ObJ/HAg07xXpeos4S5haQHGzzAzfjjpV2G6sLtXYmJmV8HZkn/8AXXPr4B0K43P9iaBif+WMhSoW8BQRviz1TULRMfdEu4fXmvmcT4a1U70KifqjshmOHlvdHXtYwMrGNWQcYGRVZLVrbKxzbRn7qjpXOr4f1/TFP2DWVuFHOy4i4NUJvFPiHRbpxf6b9vEg3BrRcKv5818ljeBM0wq5oRU/Q66WJp1NIzT9f+Cdbc28iMjq8jMG5XcRn8KrM1xJHloHMoPqCV9OaxNP+KFlJIVuba4tXUfxxHFTN8TNHba3nbGb1IX/APVXylXI8xou06Ul8jsjN9Fc1YogoVnBRsZI3EkH6VZtmLOoMjrnJCutUZPE9kk0ZkMRaTBRlbd+ZrVt9QtbmBXLqys2D3rzKmFr03ecWreQ5uVtUNHlgZ2AB+epGRTEuFyEBU5PQklh+dWZbGKNg6+ZhhjgnHt3pjwRqrFduSRlmXJ/WuVqUTNSiwffLEUYNGuRh+oYVDNvYksqvHxxvIIPtV1UJjGYiSfvGJutQzRCPcdkg4yrMxNZWZMZK9iLbI+X85sDqhjJP51IZUjDEtvkxnYXyR9O1ORz5Idg6vj5gxzj2xTQr3auCihs8OoB/OlfX1H67BDcoZBmQE7eR1HPTn1+lJJIEwWwpAwzocH8QKWdAcoP3hQck55/Cq8bKdgjKwjkZ5zx6iqW+40k9SaFEBDQAgMPmfG7B9s09dkDoFCtnlmIOfwPQVFbFZJARI3y8OckA/h2qy0cm5AzOi5xhQACPp1qt4ky0dmJc4kiUbNwOfvMCf0pkKGCME7lQn7pbP6054/MAMzbgrYUAlaWCGGMkq245+4GPFZ7O4r2jYaSzMJOZWBwFOcfUHpTHjV2YhpFOcfu5M49sVJgbyyMBMOSNxYfj6VIoyCE8uSTPzFB/hVfFblFexXtp1jkMZaMyA4JKEkVV1uZVtZW3li5wfQCr0r/AGfJdm2k/wBzCrVG6tTdXMKK3yM4ZieAAOQKuEXZo0hbm5mUvEjuI7GzjG6Mbc9ia6S0VYbaNBwAPrXMavOL7xPFAr7hER8i9PrXUzKQMKOlf074c4ZQwUqtt3+R87mknaMfmNmdTVCRRnpVgk9CKry+h61+ynziEXlfem8ZxQG44o9am1zQdz61IuC1QhsYp6yD6VQCSKHzxWdcLtbpWkrBupxVS8g+XI9eTQQUjjPWnr9TUbKR34p6n3p2LLasNoFWIjt6dqpxtlhmrka4BxkihEMnVtxHeplHtVZe2Dz7VOmcYxzTJJ8Ghc8/rTdxxQrHdQA/qaG6U3dg0jfxUEEYP7xfrXiXxAk8zxNe55w2K9rU/vAOvNeG+MGNx4qvF+8zSAVcPjRrT3E8N2W6TzT1PA4r0fQogpFcxotmIoVXHauw0mPa3XNXJjmzobYfLkdKkmkEcRY+lNgO1c1l6/qAghbntWTM1ucn4m1M3Evlq3APaqXh/Tft18u4fIvzNWfMzXFwzE4JPFd34b0v7FZqSP3knzN/hVpWVzf4UbdvGAARx6VbX5eRTI4wF4FSr9KzMR33qbg/hSN+VJuz3oIBj71Vl4Y4qds44qrIx5/woNEV5JNvU8VH5nzDaf1pZsN/+qq65ye1SM1I2LY9asqwAHrVC0k3YH6mrpbgd6oTHk8E1Vl61YONtV2PWgRBL0qDkZ/KnO3OKYe9BAHLChRyDmmdVxUka/Ng0FJF23bpxVjdxUFuOnpU3HapLBmG01UZuvNWG6Gqsg7ZoF1DzOgpVPBAPNRD71PXoaBA3509MUxfvCpl9qoBjR7jxzUqJ8vNMPy9OtTRnK81JQq445p465zmlUD8KOhoAc2OKZt5p2T+FIfrQAN9KgbODUx496hkPWgkgkPynNZ8x64JFX5PukVmzHnigCHg0vHI5NJ9001m5PNUQR87vSjI70bt3Sl27uR0oA+C/wBnfw99l0+Bin8Oa+g+mBj2rz/4Q6SLLQ4crg7R1Fd7I2OcVMfdgkdT2SEk9R0qqv36ld/lPNMt13TVBJ0FmuIV9+aupVe2TbGo9qsqpA9KqwC7qWmsppAcCiwEqrmplPaoI25xVmLoKksR/u1Tm6Grr9+KoTt85FBBSul3Ieaq2ZKvirs3zKe1Z8b7ZR9aANuEZx6U+TgdKjtpOKkbBWgCKHO6tGNsY9azI32yCr8bCgC0rDpUvmdgaq7guahkvAGwDmgC7dSfuW+lYSuDIR3zV2a68yMgGs9ceYTVIC8uKtKu6OqcbZ471ei+7T0Ar/dPFRyEk1OQQx4qGQdDQA3p1pPpS53CmgUAPj6+1atso2+lZsYw3NalthoqoB/3aJm+SkGWallXC+tLfYCg3ymoZmHbrU0p5qF3G3pU2At6fJ8wFawY7fasSxPz9e9bSr8ooQDZG3Ke9UnJBP1qzI23Iqo/GakBGb5elQ9aduOMUz7vb9KAE209VG2mfxU9c+uKAGsuKjVec1K4OKavTpQA6NdzVZiGCKrxsQRVhT0qtLATyN8tUZM5yKslu2KruwLYqQEXOc1pWbbWHpWbGTmr9o3IyO9BZ0NmwwDWnGflrHsWFakZ+Wq1IJtxprE9aX+GkbkCmgIJCQOlV2BB5FTyN7VE3zGgBpPoM0R9DQv3jTwtTbQBykY96mT5l4qIYqZOKQDl71Hu+Yipf4TUDH5jV37AO3fNVhePpVVW596tJ0FQAe9IyjbxS8c0LjntVgQeXsB7nNCj5v8A69SMvXnFN27Tj9agCxHkLUnPrUUOcVMWHSmgHLT149qj3U9SOp6VQA+cURr83J4pzfNiliFVoA5eOBQ2VxgZpSPzpDngZzQAvIHHJqNs96lHWmtnk4x70ARqx/CnBvSgetLx2oExF+XnrT5D8vzdKYTihjlck8UEnN69NgEDgVzG47yetb3iNuSB+lc9H19/Sl1LLlqu+4j4wc161oy7bOMe1eT6Yu68iB5Ga9a07CQoMdqtGci916im7e/SnqwzTjzTMyL+HkUm3/ZqQqO1Jt2igCJsdxxTTjOMYqYDNMdDzx+lWA3G0UjY56Zp23jmopMAGoArXDYzWfJJuyc0+6k+YgdKqMfegeo2VsqRVOTgHPFTyv8ALwapuPl3E/nUDRVuhlSe1c/cEeYa3bycCM4PFc/KxkcnHegpWuETDOat2/zSVUjUDNTQybW460FeptxFgMCrETj61Vs3G05NTp8uW6CgRPJJ8vXNVJJDuxTJpixwOajdtwx3qUUh+7d0pfL4Xvmkhi4J61ZhjG5aBkwUhVAHanrGdwPUU/hT/wDXpyt8vXv6UXZHqCqTnil2t6frSKeetKWI71QaEgX3xVWZs5A6/WpfM3d6ryZXnNSP0M69j+bJqFWZMY55qa6k3Se9IiDAoW5Q+OYg/e4rY0672x5xmsd0G3jmrenthMGiwHTWtx5nNXo3HTNYFvIR3IFXrW6DNjJJ9aDOxqv3pOOcc1CsmTjdmpVbrQZjCoHakC57U6QA8ihQe1Ow7C7QOwoEeTwKhZiGqZG6cZ7UmhHxL/wUw1a5tfCOh2SQ7raW4zJJtztIBxivBv2ef2P4vjr4Gudbt9dfTbqORoxE8QdWYdO/FfePxl/Zy8IfHHVLaTxM960lsMRx29z5fXvius+Fnwm0D4Q+HY9C8PxzQ2KHcFmkLnP1ruo1qdKl7r964uZrY/P23/4J0/Ef+1o4LjUdGFiWG65VmyFzz8vr+NdH+1r8JPDHwL+Bej6F9nfVNQmmAjvMhCHwcngZIGOlfog1uvbNfFf/AAUK8I+KvGg0C00Tw5cazYwbpJprWMu6HGAMD6mr9vPESjTSS/ALt7s+JfgX8CPHXxivbqLwpAqxwLukurhykYPZc+vtXp83ijxN+ylout+G9V0tE8UaquxdSjugyrDjHyqBnOfWvsD9g/wLP4N+Fsv2zRbrRr2WdmkS8++x9cdhXzn/AMFKvDd9D8RND1SRWawmt2ijxjG/IOOPUfyq6l3P2PLt95XtJN6nh3w58A+OvjFPfN4T0xL94hmea4POT1+Zupqfwb4o8c/BP4jW+nakLzRbmO4UTW7SmJJFJAznoR719Zfs2/tP/Db4cfBzT7HUry30zWYY9ksUNq25m5wSQOfxNfJPjSTxB+0V8YNUn0iYXdxdSu1okziPEK9AM9P/AK9ZqTqSdONOyXVmilN7rQ+4Pjt+2Qnwz8O6Va6Fa2+oa1eW6ymWR98cIx1Pqa+WtY/ba+IGsXiSz+J2siHBWCyhCIOOhznNeE6X4X1vxB4yi8KyT7tRmuvsbSSSllQg4PzHsK/SX4WfsZ+FPCPwdvtG1+Kx1nUbxC8uoyxAbGwcbWIyAPrWMadGmnKpqynOEHa1yD9lD9qWb4pXA8P6xOZ9ZjG8XDYHmDPoOleyfFj9oPwf8KTHb6zqAe/kBK2dv80hx6gdK+OPBP7MPir9njVdR8fprmk3Oj6faztDsZi7KQcA9uwr5ssfFlj8RvHU2oeMdcutNgu2aWe7hjMrgnkKoH5VlUpwlP3Je75BG0tbn6NeFf24PAev362MsV9psrkBZJ4wFyeOx/nXvOl6tDqVvHPA3mRyDcrA9RX41fGbSPBvha80y68Aa/qWrwXAzM14hXY3HAyBn8BivfPhL+1/e+CfgdeWkuo/afE8cnkWkdzztT+9x1wPWolSSjzQuwsvsn6UrfIrhSQCemTzUjzHs+Px4r8frP4tfFHx1rN5qWnXGuavcW53yyWc7ARDOfujgD8K97/Zt/a88UQ+LLTwx4wFxcR3r7IZLobZIz6sTyfrU/V52u7MHFrZn6CgI4O+KNx33IDVO60DSrxcTadbt15CgV4l8U/2vfBfwxv5NM3y6zqsWBJbWXRD3DMeAfauH8L/ALffh3xB4pt9Ln0t9JtJjg3lzcIQp98dK4vYRqfYNY1KsVdM+iL74Y+HrxtxgnifrujmPH51VX4X28LsbTWL6Fycgu24D9a3/D/iTTfElmLrTL2G+t2HEkEgdfzFai/Mw9K46mU4TEK1Skn8kdEMwrw0UmcjceE/E9vBstdYhugvK+cTu4+p/pQNa8R6UoXUtMa4IHLW6gr+Fd2nIIp/lsBkGvmsZwZleKTTp8vpodkM2qx+NJ/I89X4hfY5NtxY3kCsMgsm0Vq6V8StMvMobiKN1HzLI23H4murkQSjDKr/AO8oNY2qeDdJ1lUW4sowFbcfKULn618hifDbCSX7ibizujm1KelSH3MsDXbeaETuyLbsPvSEDd/9amRatbT7RFkDORsJwBjrWFN8KdIe3dPNulkJyG807V/CoovAWpaVk6ZrORtx5dwuQfy718jivDbFU4t0ZJnXDG4WWl2jsBEzeW6yKTjIOcfnTJdxLODGWYYGANpHv61wfneLbXzfOskngTh2Em3cByce1T6d8QrfC/bLG6sw3CMY8KfxNfFYrhDNMKuZ03by1OyLhLWMkzsMTqyou3YO7R4GalW5JdIgGAAJZuFz9MVkWvivS9QkQDUIVCn7rSjOf61sx3FrJ8oaNx1+/wA183VwOKw/xwa+8HpuhygbQSGXJxtYDH602SKLeN0rI7EYXG3P0oNqibioZSW+Xcc/lTjDht5Idl5UuBxXnyhJPYm/VMh2qw6Kyg4+bDY/pmlVf4mIdSc4H+AqZVkwCwix6Y5pi4TcmW3k7m2HpUbj5hZ7Xflt7qo+91J/+tWTp4tbrX0VXk3IpYhieSBjPNWru6aNW2y7xkDHIIqtpin+12uGBQFDwev610Uo+9Y2jFqEnfoUdPjF54sunLKTE2Oetdczda5TwmEutY1G5C7QZCMda6h81/X/AAXh/Y5VDz1Pks0lerbskVpj15qmx3Mc1PM+M1X3bs1+gHjoGAXqaTb3FIRmjgDrxQAi56kU4YANNXBzjrQzetBZJCxbNPkQSKcmoFOB61JuO3rQQZUqeXIQOmaRfarNwoZsniqy/e9adyrlqPtirUbccmq0PJqyhHTpTJJY13c1OnpVdcDtzUq0EkpOaFbaetM780/3oIHdfakbgGlpkh+U+tADY/8AWDkj6V41e2xuPFF7K3IEhFexQnbIK82a3DapcHqPMJNaR+I1iXtNttiiug0/C44rLs4yuMdK1bX5W9qGQ9Was0ohhJzzXDa/qP2iYoDkd629c1RYbc4bmuKMjXUpJ71EVzM0iuppeH9NN9foTzGvzNXoVtGevasnw7pn2OzUHl3+ZuP0rfjXbxWkn0FKWo5R26U4+x4o/Clz7VkZsbtzn0pjYAOam9hUL9+1WCI2bCnFVJm4JNTMTkiq8km0HI/GoNEVpicDHNNXp70kznse9Irbsf41O5Zbt87uvFXV/wBXVSBenerm75QMZoM2K33TVSY7VNWGYBTVWY/KTVCKrNnNLkYIpvzE5PSk5xkUEoVRt96sQqCOlQw/e61ajX0oKJ4hs56VLnJ/Co1AGKXcO3WpKGNhc561VZs8GrEjbs1VPzN170AKcjFLH83GcULj0/WnBS2cdKokOVIFTqvvUPCkZ5qXjFSA5scdxUkfpULZ2g5qaPG00FD/ALpoZjnNIT703JHbNAC7j3pcgnrTeO4pV56CgBeahb7xzUx3A9aryNhiTQSQ3DDyz2rLkf8AGr9ww2nPSs2TO7g1QEas3QCkbPenr9aa2AuDzQQMTtS4A70L93imknscUAfPXhO0+x6RCuMcCtOVtuKihX7PbonoOaSRhwaJO7sdUndg4ypxzSWa5mB6jNQySGrWmYaYE81JJ0EJPFWVY1WSrCkCoAe33eelRNw1OLcHjioywbpVICWPg1ajPy1Ti61cj6VICsODWfN945q+54qhMfmNAFaTG2s2RsSZFajKWXNZtyuJOlAGrYNuXnmrbD5TjrWdpjfKOe1X2JoLKpJV/Sr0B3LVCZtuDVq1cMKCCa5falZbOzMTnitG6UsOlUQvze9BSQ3c23rxRCct609sFTTLf5ZDVdAZajJQ1oQNuHHFZ27ParNvJtbHarJJm+97UyVflz1qZlBGaY33am6Ap7tp5p64foeabIuTkChF/OluBbjiGMVet+mKow54q7C3rTVwH8hvah3O005uO+aRmz1qgKkq1TcGr0jbeKpS4zx1qOoDrJ9sg+tbiv8ALWDbsBIO1bULfuxTVgCVs9apySDdVmRqpTY3cGm9gGbj1pd3ambugp386zAeBxmnbQaSNc9+Key0AMYUypM5xij9KAFjPNTpioU+9VhV3Dg0AJ94VXfv2qwy7cVWl6nFBY1fvVftzhhVBVNXrY8igDZs2JYVqRsR1rGtpAMCtWGTcOtBBbEmBSeZ3NRZFLx/k1VgDduPWkkAFG4cUMOetMBi/L1qTcNvSmyR4XOaReF4NGuwEmQRUyYPfFQLmpYwOpo1AlbpUB64FSyYxxUW0+uaOuwCL1qyvK8Cqq9etTxt8uM0ASKwbjpSMKNtIfeiwDScUhxRxnrSbd3Sl1Aswn5etS9ARVePK4xUu+jyQDgM09RzUcfzewqVSD0NPXYB2Tu64qRW9Ki+Xd2z7GpF4qgHdD0pOe5pD1pVyT1oAX3zxQctkUiksSMU7lVoARVGAM0MoVc5pdwXp1o9SaCBirnJxxTZv9XgUoJ/CmzNujODzigDjfETbWI71iQZXmtfxACHOayIDQWjb0GLzNQj9jXp9qcKBXmvhs/6YuK9HtSdozzVIzkXlapFbNVlkHFSq3vxTMyRjjpS1GWHrilXnvQA/bnrSlfalXpStwuasgg2hmIFVLhdoOOlTyMYcvj/AAqwCL633YHTtQwOWnUsxP6VWkzWrc2yq7c/SqjwAdOanQ0uZcw2r6VTnY7DzWtcWxweOKzbiPbmkxox7gMVPPFZkh+bitS8VthzyKyn+WpY15Dl3YoGVb3pUPFFI0S6mhazEDk1dSb931rLj+uKmWQtwDik0iSwW3Nx1pxVs0yMc+9TiPc3tTLJYDtTaRn3q1Ec5PSmQwquO9ToAD04oFqJtJPWnqDjilVgvanqflwooJ0GLnd1oZc/jUy475qOQquMdaBcoxo/L5P8qr3Mnye1TvMTx1A7VmXkwbIUjFRctWK8rB24qxEhHI/WqinJxWjAv7sACmMRlO3sKsWcRbGev1pPL/CpIMqeDzQBb29QKkjGGGDTVYAYPWpIVxzQQWopvLbB6VejuAVrMC8+1P8AMKkc4qg3NHzCze31p/Xqaz7e6xx1NXopMqB3oJaCRfbNIx8uNi2AAM/SrFZPia/TS9B1C7kDlYoWb5Bk9D0qW9CD8s/2lvihqlr8fNZQXs5ginSJAJZPl45wFYdzX3H8JvjB4X8H+DdC03xH4rgi1O4t1kH29jG7g9ODX5trGfih+0GrrHLIL/VjKUkXBVQ3Gfyrof2rfHDah8UbrTFtoY5NGVLFJIGJ3KFHGOgNdMo80YwWjZemx+scPjDRboRGDVrObzBuTbOp3D1HNX1kSSThgwPPByK/FrU9H+IXhvw3b+JLrSNQ07RmKpHeTllHPTGTnFfV37Kv7XFtoPw71pvGOrQmXTUxZxSy/vZzjgAdTz3rKdCdFc17jdNdNT78DKrdf1rifix8JPDPxj0E6T4jsvtMPWORW2sh9QRXw7df8FCPGV5c3M1t/ZdhAf8AUwzRtK3sPlxzXafBn9vp9Z8SRaZ4wijP2lxHHdQ/uY4iTj5lOTUw9tF86RPs3HQwfE3/AATb16LUrk6B4stF0fdujhvImkkUe7AjJ+te9/s//sl+G/hXapqlx5eta+0ZR70oAFH+wOdtWv2iv2kPBngvwNqFlHrUdzrd3bkQWlo2+QbgQCcdPzr5T/Yk+MN9Y/EptL1fxDM2nXEbMlvdXBKh8/7R4+ldH1mtUg9bJeW4uWdrtlD9pz9kHxb4T8dXvibwpbXGsafeTtctHZKfNt2PJPXkZrzqx+I/xY1yxj8FRahrlwGHl/2eqMJmHozEZx+Nfrjp9xHeRbonWRTyMMCCKo3Wj2EV8Lv7Dax3P/PTyVD/AJ4q4Yqm4pVIJtCU5R6Hxtof7MPie+/Z51S21/Xtdt70xtLFpJuD5SgDIUgZJHtmvhDwPo2hP4qlt/F13qGlafFuSRrKPdKGBxgg9OlfuXCq3EBR13KwwVPQ185/GD9hvwP8SdY/tKF5vD1033/sKqquc5JIxyfeqpVqVST5vdv26D5tbs/OvUfCnge8+IGmaVoni64/si7IWS/1KzOLdjwARxn617X4/wD2PfCPwt8By6r4k8fwLf3Q36bIkW3zRgkLtyc5r3jwr/wTl8J6VqzT6rr19q9kOY7YYjOc8ZIHNbH7Xn7NV/8AEj4faXb+FYla/wBFUCCGRhmRAMEZ9cVpOUI2hTne/kNyT0TPzk0fw74u0jTLjWdIe5ayTBkm0+YjHPG8A5x9a9+/ZP8A2hNT1L4jWej+J2i1H7RG1va3EsCGaOTqPnxmvEm0rxX4EvrnTrmzv9OvEUpLavE2xuMZOOGFepfs1fs0eLfG0994r0q+GkTaQDNaytCXaWYDIG08YpzwsknKW3cpvQ4D47WeqeF/iprltqbXG6S7eTzJBtMik5yD0/KsbUrrSvGuoaNpXhjSItBlOVmuL693GZz/ABO7ABR7Yrs/iJ8Z/Fvi7V7rRfH9ta3N3bk2s4Fmkc0eD1Vh/OvKPEmn6ZaXsaaNeXd3Fty/2qDyyjegwTms4QqppWsXG+h+nf7Ffw18YfDvQZF1rXtN1LSJwGt4NPcyhTjn58AH8K+pYxz04r5F/wCCdOn6yvwxur7VpbqWCaXbaLOxKiP1X0FfYKKNtZV1KM2pWv5Gd+4+PjpUysehyaYo9s1JtFcu7IGtj3peB9aRqTIosAFc+9MZafu9Kb1OaVgEP1zTZIIZkCSwxyr6OgIpc889KepPas/ZJ7o152jMfwlo9wdz2Eed275eOao3fgDTp5PNh8y2bBA8pyoz69a6NX9TUqkVw1cvw1ZWnBP1R0QxdaHwzZxdr4P1az82GPWG8k8o0h3tn0JqRdJ8SaeFYXFvfRryR0Y12AAzStgV4FfhPK66alSWp2xzOst3c4248XXdn891ol0pxjA+b8aq/wDCfaaA0jLcWzDqJEIrvN34j0qtNZwTbfMtonA6BkBFfI4nw6y6q26bcTtp5tFfHD7mcbN8SoY440giWeWRPNA4GFHUn0rH1b4oQXds4tQiSuNrSIQe3SuzvvBOhX0hkl05N/crxmuc1L4NeHLne8KS2jNz8jcflXiPw5hB3hO530s0wt7yg0WvhpG66TLM2795ISCT19665pOOtZml2qaRp0NnG2VjULuxjOKtKSR1zX7PluDWCw0KC+yrHzGLrfWK0prqNkO4dOfpVVlOc9KtsuRyQKgkG33r0znRDnHHNLzzxxQF59KQ9OtUSAPTvQ2OcdaF9OlLtHduaAGr6Z4qQ7QvvUbL+FIxx3xUh1FZd3aqpj61PuzlSaiY/NjOafkAsI4zVhT0xwajjO0fpmn/AMXWmBNHy3PFTq3X0qGMZ5zgVMv+eaCRc5p/0qLpUmcY70EC02TFPBxUUx+bigAj4JI64NcJDb7ryd8fxn+dduvEbnqdprloV+ZiBwTmrjuUiaCPb3zU0lytvESxpn3Fya5zxJq3kqQG7cVLGtdilrGpG6nKg8Vc8L6eb28VmHyJya5q1d7iVRwSxr1Hw3pn2GzjUj943zN/hWq91XNX7qNu3j4yetWfwpiLjFSDFQc4jfWlA9RRuHpQSPxoADioZW/Gnt+tQyf/AK6BorykHPODVWZu1WJ/UVnzS/MRWLNUivJIS3tU0Mm8gDiqhfcTzVi1b5h3poo1IfXcatA/LzVSDtVtWB4oM2RSfdHWqkv3hVmZsA+lU2+Y5zVGY3HfrURPPtUvG3FMwDigBYR83FXY+1VYxzVqMdKViyQtjHNB5BzTW6jtSNj/ACaQDWyelR4O6pH71GzFfeqAdt4609fu0wngURt1oAc2NwyeafnFMf5sYp/SpAk4KjNSRqOcVHGKkTNBQ9l9qY+e1G7mkZh2oATdkc8UZ96b1o/ioAczj1qBm74qdjkHI6VWkIXNBJSuPmX0qi2R1q3cOeapnJ71QCqvpTZPumlDepprnjiggjbrSU9VyKAvoRQOx4dcL2qnJkc9q0JhwazpCenpSZuV5mO2tDSOZBmsyb72BWvpC7QDU2A3F6VMnao41+WpVHFFu4DXbtTVBpZKjHSpAsx9RzVuNelUYzV2FuKAFkXC+1Z8w+Y1oyN/Ks+b7xoAhbofWs66HzVot7VnXXy/SgCexY7h6VpdVrIsW+cd+a1cnb6UAQXGfwqazb+VRScqc06zOGxQBauG+Xms+TO4YrRk+ZPwqjJimi0IuMVEjYmxS7+eKhZtsgOaoHsaONwqWFT161Wjk+XrViGTnpVXILqk7eajapeduajOM0AQtnNAHpUuR3qRYvyoQCR1MDjBpjLt6U5GHQ4oAmRtx5pzNtHoKr8qc5qXduXpSYEUj5qpM3J4qzKvWq8i7hgjNJoCDzNrCti2mzCM1iMm3nFaFq37vFC0AnkkA5qpJJ/tfWnSsarsxakwHq3zVJ5naq33cVIhHHNSBbjbAFPZw1QZHtTlbFUgHfjilqLdubipP5UtAHIT1xVhGqutSIfShbgSs27v9KrydT61K54qFuuap26AKrGrduRVPirluPlFHUDRhxwa1bVtq1kW2T71oQuemOKGBfXnvSMxwaYrfKMUvP4VW4AnNPLGoxlfpSq+7vQA9vmFH3RRx9aX3o0AcvTHanrUa804Nj3NADm+6ajpZFP1z60CP5fSlqA1VNShtuMVG2aepz160ICTdikYlvako57UO4C7c0o44po4+tIM9+aEmBOjdDTs55PSoVY5qRWPakBPnPSnKvfHNRrjjsfrUm7rg0AGCzVKvyqCeBUKdc5qVeR6imgHbt3U5FCtntxTc4XAFOjUbc9KYD1bsOn1p7bQozzTEAU05ulAAo75prZHbAoDHd7UScr15oIGhvlxSSKNpFCkLQ2CDQByPiKH5ST61z0OCTzXVeIFYqfSuV3bWoLOh8OL/pQIr0C3b5OuTXA+GMGQmu3gbaoPSrM5l9WI6ip1bvnFUY3Oc1ZRu9BmTbqejGoFPtTLq5+zQO2eRQBLJqCxzCPcCxPStW3sYiokvbnyUIyEXqa5DR7eV5GvZiSzH5Ae1dC0MUEButQn8uP+8xpSv0JWpo3M3h54zFJHOynqyuR/WorWHSIofL027Ib/AJ4XBJP5mrWnaNb6nbLNbGKaFv4getU9X8Bw3Sv9lmWK8QZCq3Q/So5lb4i/Oxz+qSiG5aOUGKTsrd/pVJLgbsGtxprTxFoc+mao622sWinbJ0JI6EetcBpeoyTF4JjiaPj0zimpJkpHTSYdeKzrqFVUnrUltdDbgnJpZsSDnpQM52+U7WAGBWGygMa6TUwEUgGuak4kPenqaq4q8UmelHUdaXaetIr1JY2OQOtWVTa2aqwfe96vRLu5JoGSwLuY9QKtr8oAqCHLcCrccZVhk9qCCaNjgccetSqp65pg6AU5ZcL2/KgLLqO2/jT1FRrIx6CpFfnmgNGOwRjHNRTfLyeKeZCO9U7xjtbNTqCsQXNwy8cVSeTcSDUc0xZselR7sk+tQWToCre9alp93FZ8PP1q5asdxqwNAR5xxSfxetLH8w9KG+Vhj9am4D+MYwc1aiX5AD1+tVlYbhzmrcZDNycVRBJtXjJ4qK4xVjHHFV5ydpHT3o6gRRsI/dquW102RxVFW2ripIZDuHb8KNymbsc2QPWvKv2oPEEnh34K+JLmFws5tnRctt6qRnP416PFIV+Y8/jWb4m8P6T400qXTNZso7+xkGHhk+6arS/vbGTPyo/Y80eC9+Lh1O/uHhttLtJJmYEgkgZ65/2a423t1+Kn7QCRW8Uk0OparuG9tzFN/wB4n6Cv05vv2SfhhdWMtra6FJo6SjDnTrh4i49CQeaxPAP7EPw4+HXiq28RaSmotfW5zCtxcb40/DFel7Sg5c93otFYmTTVup5f/wAFCY18P/BHw9oMCQxK8sKnjn5cnj8q+b/gn+zTe/Fr4Qa5qdpqVha3EUh8sSAs52jJXI+7mvsz9rz9nbxP+0AukxaHdWVqtiWY/a5GAYkY6D/PNef+IP2Jdbs/gLa6FYarMviG1Jna2tpSILh/fp79azpxTpuSkk2wVk9GfnzNDqvgDxGFnU2t7Zy4Bb5lDCuy+FeteG9T+Jlpd+NYWvdOvZv9IcSmMBmP3iQRwDVTWtI8R/DfVLzRda0uGLUGBR7XUIRIRkY3Ln9DVT4PfCLX/iT4wstJ021kuVadfNkA+VFB5yeg47VssLV36dzVq6uj0/8Aas+Etz8JdctL/TNUhuNB1Yl7KNAxkjQAHDMSciuY+EfwQ8a+OvD954s0q1t/7N0197XNw5R2xydnv9a7z9ti71LT/HWj+E7lZI9M0rTo4bZC3ys38TD16AV7P4V+NnhPw3+x7eaVov7zU7O2FvPEkZQiRgQCSfc1ztyp078t2yPe6Hyxpvxv8SeGfFf27Sdev0mV8nzZ2dOOxXOCOtfQPwj/AGhPG3xn8aR2Wtate6hpNtE0t3HYhYBGgH3iw5/Wvln4UfDub4lfELSvD6k4uJ1WZlODs6sfbiv0d+Knw88F/szfs/69NoVjFpN5c2n2X7REcyzOwwPmPJ5NVONOnBSqL3nsVzNaPc4X9n39sLVNX+JD+Cv7PbV9PnunSzuxLl4owf4iev1r6k+LXxY0v4T2FreazBcy2shAaS3AOw+4618C/wDBOvw3FrXxYutQnlVTYW2EjPUk/wAX6VZ/4KEfEZte+Jdvo1jeNJBp8J8yJW+USHgfjgfrXLVpw54wjpfcn4nax9h/8NbfDi20dNQn1We3gYqAstuQ/PQ49K6zQvi54N8XafDe6Z4ksJoZeF3TKrZ9CPWvzg+OGgv4L+CPw5iEZj1DUYmurqXgseOF9ccivKvCPh3xpr/h++1XQ9CvNR06x5uLmKP5I8cnn1+lEcKpXcJbF8sH1P2TWDSdWk3CGxu5O7qiuT+NaNlbxWaMkUKQIf4VQKK/IL4V/tReMPhk1/HptyojuoyrC6LMYzjGV5611fg39t7xrpOuWc1/rVxqOnwy75beTGXB688fhS9jW2vdE+xW6Z90/Fv9j7wF8ZtWOq6lbz2ep7dv2iykKE/UDg15Npv/AATe8N2uvJNceJry701Tk2rIN7D0LivdtM/aC8MWfw0tfGOrahHp+n3MXmRq7gsxIzhfU/SvMX/b18FNfxC30rUprJj+9uCgXZ9Bnmrhi68Pci3oSoz+yfRfhPwzpvgnw/aaPpNuttYWqCOONewFdPbsGUGvJvAvx78KfE+Hdot8BIG2CC4wshx329a9LtrpY9qM67iOm4Z/KuZ1G25T3FZrc0x+GKkVhiqX2rBwOvcVIswPtRzJiuTtj61Gw9eahe8jjlWMyIrt0Vjg1IJCeo5oUlewx/X2o6DNNbjqaGOF9qsBm47qC+eM8U0nFNzuNAEqOOlSq3fNVASKfHJ25NAFxW3daWolO7PapFxQBIuKY7YpN2PpVeWbr3qRodI2KrXEnH9KXzA3eonIbjvTsIiwTU0anApsac9MelWMFaZZG361FItTnjnvUbc9PWgog8vqRzTGUrVhs/T3qJvSjUCDge9MbNS/dPpTW/OgL6DFZuKjkOWqdPlyRUBDEn5uKAI1kPQ/nTioODjH41FJ8tND9PSgNC0jZwKlUgeoqtG/rwKk3ZYUAWo2qYdB2qujDGalDcgUEkue1PXFRLlsU7IzQQTbhioJCCT60/scVDxz61YDiP3Eh/2TXNxpha6Jj/o8nrtNYC8KxpIaK99c/Z7dj14rzHXtS+1XpUHAB6ZrrPFWrCC3Zd2O1ee2yveXgVcs7nA+pqqceZm8Ed14D0o6hdCVxmOLk/XtXqtvH3rF8K6Iuk6bDER+9I3P9T2re5GKqT6IylK7Hr0o3baappS3tUEC7vTNDc01O1FADWbPFRSNipW4XgZqrITng4NSxoinbKmsi4bLVfnk+U5FZsrAnrUGyI+4zVy1+9/9aqq/L9au2iFmBxVDNGPPBxzUw6mmRr8o9aeeAaDNkE/eqreoqeVs8VWZuOtNGYu4Y9KantSAmnRrupDRKv3hVhOlQqvQGrCKAtBQN82MUjLS+wpjNmgBre5qJsc9akPHXion646VIDt3anqBTFAJ4NTKh5PaqAeMcU5uMUg7d6kK5UEVIDOF705WzTH+Xgimo/JoNNCQsc0eYRxTQ2e2RT/4aCROW4pDlW5pynbwBQ2d3IqiQ6cmq82GzirLH5aqSN1qQM6T5cg1XbH1qeY9Riqm0s3FUA7bn2ok4HWhc9uKbId3vQZ2QrKNo70gXPvSLjinL1oGeJzY5BrOnwGrQmY1m3fU5oOgqMNz+2a2tMXaBnisSH5pOK6CxUqq1IGvGflHpU69KggGTVg9KFewEMmDxUZ7elOcU2gB8Zy3SrsfWqEf3hV6HrU6dQHscdaz5sKxFaE2NprOk+8aQEdVbxR0xg1b5Gar3i5Q1SAp2bbZPpzW5H8y+1YNu374AcVuQn92PSk9wI5k2rmorWTDircigqaoBTFMO1N7AacnMf8A9eqEjYzxV37y1VmUetSWioW5zUcrjcKWTO6om6570Dexfj/1Y/OpoG+fBqC1kzGAeuKcFKyA1pfQzNdX+THFRb8Ng06H5kHamyx7aOlgJPLLKalt5AG2txUUDFvlNSTxkfMBQgLTRgjjmqxBRuaW1uc/K3UU+Zg3NMCJmNPR81C7Ypu/pQBYmww4qA+tKJaYzUMCKbG2nWrkZqN+uKfH7VIEsnX3qFlxzTm/iprN70AGPWheKbnvmnr245oAlj61JtLc01eO1TLwp7UICLb2qRRlcVGcBqlXnvQAoBPTmnL7UlG760AS8/jUTd6kBB96jbG7rQwGZ6Vetvu+9UduW4q7b/Ko9aSQGhbfKavJ1zVG35681dibtimvMC0khpGkYN6imqv4UOOBnNUA5pDtpEkJNIRuXOKIV980WAso4p+7cOlQ479aVTxRqBPGwNOb5egqKNulOducg0AOyO9O+8Ki254PNGfQ5pbAOPbApR0peo460it0zS9QJF609l+XgVGrZzjingkKaoBlB680o9aCu6pYDl68U4frTFJHFSLhfc1QCgbWyTxT93ymmE5z3o/hwBUgPjYtUyscYAqFM9KlOVXPemr9QDJXOeakVvl461GD6/ypy46ngU/QB6N14xQW5phUg+1A+ZuOKAJFJY4p0jLgY5NNyB0pGwBzQQHNMLEmnfexn+dJJwOKAMLxApaP2FcXJIFY/XFd5qkQaB89cV5/cfLcMD60FI6jwqd0hJNdmshVQO2K4rwngyGuzZflzmrM5E6XFWoZy3say9xHXrUkU20d6diDWVyelQ3kL301tar1lcA0y3m9TUeoTG38q4jba8bblNTr0JO2Xw6lveWcDbfL29hjpUPxL0a3vfCN0gcQyxrujI7kdveucXxtNqkiu7YljGPl4rmvGfiy/azcQksx4+bpWceaUypcqTIvBPjafRdNNt5SNIw4bey7T+dZljdX8PjI6oL2Ry/3lLkiuF0+9u4Zy00bFs5JxW7ovii21S/e2RGW4T73Ne7VpU4wcoJNvc8ulObklI6jxxrLfaob+PiTcASO9Zdq3m6pFMP+WiZJqDxNlrSNO+6rOixcxk/wrXipWPRi/eNiFtkhz0qe4kDKMHioYk3HINLP8i81RsZOpTbc4NYMhyx5yK1dQ+bJBxWTyW65qCkOXIp4amDPSnAcelBSJoWG+tK3jzz2rNt48tWpaodvPSgPInRtg71Ku5uxoXC9KFkO7GeKCR4Q9KkSIsfakR89wadvxzQFkK0bIeDSx55o8wHHODUbMASd3H1pXCyHSSCPk8Vl3t15ucdKmum461j3DlWNRfUpEbTMJPUVIj7m4NQ8NipI9qsB1NIZo26ncAKtwPsfbg4qraqd2evFXFX1FaIC5Gx/Cn7jJjA71HH8ygVLtx36UuoCqwVueDVmOTcucYqmuAxO7mp4CWbniixBfDFh1wKhmAxgfjTt4VcAZqGRt3BFFirEDDbnBzU0K0xl9BzU8OdoqgZPGxC0yRioPrT93A4pkmCpwMGgjqMguQPvDPpzV9Zh5eayGG1ge31p3ncdTke9A+U0Y5FMuc9asnHXFYcc+3nJ9asLeP3GBUtXJ5Cnqngfw9rV0tzf6JYXlwpyJprdWf8AMin+HvBOh+F0ddI0u108Oxc+RGFOT71dW83HnrUq3W1ela88+Xlu7C5EeOftEfst+H/j/DbzX1zJp2rWikW95CB1PZvUe1eFW/8AwTx1OHR5dKHjmFbS4ZWmAsiWODxzur7Vkvhn7w+maktZlZs1tSxVWnHlT09EHvLY+ZvgN+xYvwO8XS63JrcGsKybU/0UK6fjk10f7Z3wtn+KHwfufsjKLzTSLmNWDNu284Cjqa+g5pAyYH61RaYMpU4IPBB5qZ4iVSopz1sKzerPxn+GnxU8RfBnVLzUtDljsdRaNopI7qEsQD/s8cj1rJ0VtT+KfxG05b2dr3UNUv0M0ndssN34Yr9kLj4ceFtSuJLifw7pk08gw8j2qEt9Tio7T4W+D9LlSez8L6Ta3UZ3LNFaorA+oIFdrxGG+LkfMXz6WtqfmN+21rDXPxMttCt1VbXQrCGzjK56kZPH5V9afA/wVF8Of2M76e4SPzrqylupM8gllJ5/DFegeOP2Nvh38SvEUuuavb6guozMrSPb3GxWI6ZGK7rxp8LV1r4T3PgnSbr+z4Xtvs0c0gyQuMc4rGpKj7NRg9W9TN6n5M/s5fCOH40fF7TPDt4zx2EiNcTGDCnauOPbOa6X9rzwPo3g34vQ6Botla6TptlBHD+5HJJJy7+pr7H/AGW/2PNW+A/jjU9a1m+s9RiWFktJLfIcDHcHvXzd8WPhJ4z+In7Q95cQeGNXubOXUULXDxEoYwQCd3QDANbuDlNQhNOKVwja55h8ZviuuvxeHNEsbmO40/RrMQrJHnEjnktzV7wX4J8DePNNNvfeLbjw7rbAeStyoMMj+i4/Dqa6v9tj4G3ngjxjbX2l6TeDSGtIxLdSAeWjjjGQBg/zrz/wP4R+H+oeF0fVvHNz4c1YLl4bixaeInJ+6V5P6Vz8koq8X+pr00ZQ8I+LNR+C/wAXIhaait2bG6EUsyH5ZUyN36V63+0f8f7TxV4zsdb8Ma7fw3CxiOSFHaNI2X+IYPzZqP4afsn+HPi14d1LU/D/AMRre9vLJGeWGTT3iKAA8lS+elfPmg+Fxqnju30G1na4SS8FssgUguC+0kDPpVKEZyTvdrfQXMurPoDTf28PiHY2tpbjV4B5CBDmD/WYPU5PJr6f+EP7b2n6x4D1bU/FFzbrq9qN0FrH8vnccKPfNcD+1n8B/Cnwl/ZttI9B0Wxt9Q3QiW+miDXHJG75zzk5xXhH7HvwH0n493eraVrV9eWkVnGJ42tCAT14JIPpWcqdKopOKsl1DnjJaqx0/wC0B+1DqHxV1CzuNPsX0RrUYMsN8Qz+wCkcV9ZfsP8AxSTxf8ModP1DVFu9ft5GMsMk2+UJk7SfwxX5f/E7wfF4Q+JevaHaXFw9rY3bxRySHL7R0JOOtfTPwn+Gfjn9nv4a6l8VdQ1JrCOax8u0skj8yYlyMM+eBin7KPsvdlZdBylDlVtD9MLjWLS1dlnuoYivLB5AMfmaS11+w1Li0vre5P8A0xlDH9K/GLUPir4h8Wa6032y4v727JLtNcsoYntjIFbHw4+PHib4S+MmnjH72JtksCy5BGeRnn865o4ecvtai5Elo9T9j1bcQKeF4rz/AOCHxMh+LXgOw8QQwyQCdfmSRSOfavQth9KlxcHyy3MvQY2OfSlXHAxSU0sBikMsr/DSmYL3xVKa68uqb3hJIJqR2NKS63KcGq/mBj96qfnFeSM5p6zbu1VbQuxb3fjSbj1IxUauetP3YHWgRPF09qkaq6t05p5Y5oAc1M655/WnsflHrUe760AJtx1psmAvFPPIph6UFEZxzmmMoboaftDdsUrKKAK+0jOKi29Sasn7vSo+uOKCStLHz9KrfdPoavsucnGBVVox9KAGhgy4zzTlb1Oai2/Wnp+dBRcjY4GKnDcVWgyDg1MDn6UEk6tT+TUUYOODUgGehqyB7NtXIFQdalf5R6VA2eKgB0rEW7j2rm7y48mFiTXR3A22cjD0rz/xRqfk27ZNBcTiPE+o/arpkDcCt/4Y+G/tl81/KpMMBwv+01cfHay6rqCRRqXkkbaMV754c0WPRdLhtUX7gG4+p7muv+HC/U1l7qsakK7VBxTyTnNL/DzxTG6elc9jnDrQMnvSfWnBec0EC7SOOtO4PNG7IppPrQVoDdKqzMACakc/LVO7k2r17VDNUU7ubJNZ7SbmPY0+5kPJ71FB82ajqaEi5yK0rNunFUV61oWvY1YmXFbpTpmxzSLzzTZuAaDMpzZY/wCFRn0p0nTPeotxPJ4oJ9SUZ606JajU59qnjzQIlX7wqZfu80zilJwvrQUhGbb0NR7z2NDt2zzTd3fNAxu7rUf405mHpSpg0APjXOM81YBxUQX/ADipOPQ0AOHzdsVPt+UHFQqw79alDHb7VJRG6n61GqndU7dM0xR19aAFCjmj6U2gA4oFoPX3pJG7U3aVNNY5U+tAh38FVpmWpxytU7j5W5ouBnzMCxBqDO01JNk9etR8d+aogeGDcUxsD3NO4qNs84OKBaiqCx460/Dd6jUlfrUqtxls0D0PEJeh5FZV4xOcVpy525/Wsi8k5NBv6jLNf3nSugsz0rCsvlYk81s2cm5hUWBG1b9jVgrxUFvU56c1IyGTvUR4x61LJkVC2c+9VsBLGoJq3DjHWqUbVbjbuKkB8mdtUZO9XWcYxVWbnNAEGd2cUy4TdGRind/elkzt55FVoBjDKSccVtWsn7sfSse4TbLWhYtujWmwNFcbf8aqyx5bPFWl+5UE3U+9SgJImLKB2qK4UbT2NS257dKLqPcvHWkWZU/Wq8j88dKsXAxmqLOVb0oLtdGpZsGX0qduuR0qlZyZXAq3uO0VpcxL9q3Hv3q199cGs61k5xWmiBo896F5gNihG/irW07cHmoYsxvkirMjfKCPSmBSeMq27oaQybsDpU7NVaQbTkdKAFZCen1qEqVqZJA1Rv1zSswE96Nw20Bhg1GzUa2AZKenNS2/3eTUMi9DUkfFK4Ejd+KZ9afTe/tRYCPp15p6t6UjY+tKqijbYCxETU7dKhhXpzUshwtAEDZPapYztFRqPWng9u1UBIsgp33ulQ49KemTS9AJuMe9MZep70p9KST7pqdQGKuWq/CuFBqhHktmtKFvlAIpoCxb5bA6Vej4qlH8r1ej+tUBOrUOTxQp+Wk4NSA/jbSL8p60Y9qMHPoKaAkLHbikXPTNLwAKOOPWj1AWP5SOKmaoVzu56CpGb/OaYDlxmjvkULwPWl2g0AOVflpv8XSl3epo+go0AevHSlpFzjmhulDAF+pp69KYvzUvf3qdQH1KgGDiq9TRH5T3p7MBVUdafu49KZxuzQ3vTAeqnd7VLj5TiokGfpUuDigBMk9adnik56nmkZ+nSgCRWJX7vFCkihWLL6DFIODgUASD6VGeTTuB7/jSBe5/KlYgau4ninO21cE0vThaY2Rkmq6AUtQ+a2c9WxXnWoHbdnI716JqDEQsccV5vqLb75uehpFI6nwb/rieorucblzjAriPBY5J613Mf3f0qzOW5A0e7gVGo21ZZfmwB1pvlnnOKCCPc2c02+lMlmwOeBVnauORSNY+dGQOKBM5uyb9/vU/Wrl9bpcqSCAe4NV7jSZLOYlMlfamNudth3Anvik4vdE20M6XQQz5VRmrWieE7eO8MsFun2p+GZByfrWpaaL5ky+bdyBM/dKMf5V1U3iTTPCum7ba2kupyOBGm39TT55xVtxRimzhPEGjm1ulSdlLjqoPT2+tSWdv5cOTwW5qBZr3Wr1ry+RYUz8kKjhR/WrrTE4wKWttS4pE6/u06dqqXE2SSRUrSccjFULiQ8joKWxoZt9IGY46Vn9+nNXLg7iQOaq7SDSKQe9KCR/LpTS1Oj+8KCzQsYgW3EcelaEeAvFVbKMt04rQjjC9aAGJG3XGaTaV9qnyvpTGGfegmyGKxz71KucdKYMLkmpVI9aA5UIc9xmopGCseaklmC4xk1Qkm+cml6Akhl1Mcn+VZkzFvarVzN3Bqizbs1K8yg3bRxU0LfMDVb1NTxEZB71IGtBxzWhGu5Rk1m2rZxxWnD1ArUCePjgdKlLAKcDmoV+9xg1N/wAs2OMmpAg9algY7utRtn6ilh+8MinoBoBjxhah3nmk3egpPvdqQEyY5qZF6CoVJ4BwamUFmzVEEjfdIFRMpVeTUvApjY6Hn8aAIJh0J6VVk6/jV6QeuPpVOTk+1BZFxg9alQnnnPpTB82M1Ko5GO1AADjFTBgVpqx7mHY1KQNvNBBRu3yc9BT7STy8cmmXUe4genpUKsUwKCtDa87cKpXE3lt0/Wo4ZiTim3DbmB70vISRo210SvWpfMzzkms61OBnpV2PsM4+tMlluO6C8EYqRLhW781nyZzwu4UxZPXilZC0NaR1ZTjr71XjUZIBx64qnJIzLwaUSNxzRYXKmc/8VPhLoHxe8Ly6J4hhea0b5gyOQykdCCK+SG/4JpW7anetF4we3sN3+ix+T5jqvozHrX26t02MHJFAuB/drpo4mpRXLF6CScdUzw34U/sp6T8I/BurWWkXLT+INStWgl1CdiF5BAwvbrXgXww/YD8WeCvipo+u6ldWGoaZaXX2h2t3IbIzjINfeaXChuehqzHMvFXHFzi5N2bfkS+bufKH/BQbwxr/AIl+HenQaPplxqFpDOJblbdNxUAHBwPT+lY/7B/w9vfBvwl8V6tPaSW95cFjb+dGVO0JxwRnrX2SVWVSrgMh/hbkflR9njCbQqhMYwo4x9KSrxjSdPl1fUNT8QdeuDN8Rr291m3nkc6g0l3Eo2ysA+WGD3xxX3N4h/aS0HxV8D5X1rwjeReCZmGmq/2lDOWxx8g6Y+teifGH9hnwl8UPEUetWdyfDt2Tmc2cYzMT3bPeut0/9lbwbpvwqm8C/ZnvbCXLm4ujvcSH+IenNdEvq0qcXd37BePVan5i2/wbj8Za4sPgPV49VklLvFp8pMU0aj1LYB69qytNk1r4SePHtNV0ay/tWDiS21OFbhAODnGepAr1z4t/sg+NPgz4iSTR4dR1nSppMW1zpjFLhSeikKc496wPDf7MXxL8aeK0ju/DOrwu8ipPf3vzeWp43Ek5JA7V0U8PztS5ly9y+aLV7/I/TL9n/wAQR+LPhboWqw2tvaJcQBvJtgFReOQAOK9KYnFcp8LfBMHw48C6T4ctnLxWMCx72/iIHWummuNvAryalud8uxK8hkswUE5yapyXRPNLKxk74qpIhVeDzWViwnuAcAc1DGd2c1FIzb+TTo+Gz1pgW1HYVKo6YOKhjk+bJHFTKw7dKCiZT8vWge/Wk4OOOacvNBI5OtSrUaY9OakXFAD2xUbmnk+nFRPw3rQAq5x60fhRu/AUhb86AF4HvTeG9qKiOVb1oAc+G4FMK/hTs57YpjdelACEcGomXqCOamLe2Kbg9aAKbJ83PSmr1AzmrEyYGeQah4xkcYoAnh46ipl6Diqsb46nPNWFagCdcipQ1Qr/AA0/d6UEsJG6ZqLO48U9yPrUY6jtVIQt84j0+ZjwMV4x4w1BppvLByK9d8Qy+RoNzJ3C14s1q+qagqj5txxmqguaRrDudT8LfD4kmbUJUzt+WPPr616tEoUYNY3hfT49P0+ONBgAVsM/bvVTldmcpXdx27HHam7s5pnNLnHeoELkcU5Wz15qLilDFelBBL0pGA25zSZz1FNYnkZoLWpDI2OtZl9JtXmr1wSOnasS+uPlasnc0SKUkxaQjNWYcbOKzI5MyfjWnDytC2NCaP5mArTt12rWbbj94MVrRfdH8qoiRMpwvrUM2CDUrcJVWZ9vFBm2Qso5pje1KzHBOKavXkVYIkjB461Ov31qOP8AOpVwG61HURKByccUjNS1G2fpS1AY3y01m+XpnNNkbr2qMyDpimWPXLMMVJHnvUKtyKsRr2FAEi5NSDPpQMjqKd79KAFxxk8VIrfKMCou2RT4z1zQUPOeTUe45qXcPTim8cCpAYw79KRSfWnsvPBqNcg0AP5qJulSsenFRtxmqJAD5aoXXc1d3cHms66kNAFJhmjYAuaCeKOdvXNBncTjnvUff6UuTzTfxoLVuhIjZxUmVaoVY8VJvwoFBJ4dL90+1YdxzLgVtz/dNYsnzXHTvSex0Fu3jxHVqzOHHFJGuIRxzSQttk5oewHR2bblq12zVHT2yoz1q/n2qb6gQy/dqq3XrVmbpVZ+9G4D0NW4TxVJCPxq3b1IEjKOary1ab7vTNVJaAIcHilbpRxQ33c0AZt2oHPU1PYNhR+VR3S+pplmxEmO1WBtRtxUNx8vanxnC9cUkq556CoAbbdqll+Zaghba3UYqy3zL1oAx7sECse6kKtW1fDrWFeKQ1BtHsaemPvwC2a1Ov0rB01uAR1rbhkzweTVrYzloyeNdhzmtG0k7VSjAPapYTtb0p6kmwsIkWop1aMe1SWcwYYqadA6GmBm+Zuph+bIpJcqxpFY0ARFjGaczBuaSZepx70wMD1oAN+KQv3prY3U3jk0ugBuPY1PHnb1qqzbMc1PE25eaXmwJPrzTS2KVqjJz1obAaz05G70mOPelU4NFgLkLdPSpJm96gjcr2qR/mxSswEXnvUirmolGDUinng0bAP24FPjU7s0AZqeNQRVgROv4VG3PcGp5lVc9qqtgd/1pNAS2/BzWjD83NULeMmtBBtGKSAmTFXY+1Z6/eHbNXosYHrVAWAeKaBkmkVh0xn3FPXpxRoAq5Bp+fxoXnvShfQ0IBrN0FIrdO1Ky45pobmpYFiNhT2/Oooz71IeFo5gHpx70/3P8qhRqkXOeaNwFbFLH8w4prk0icdetUA/n1ob9KTnGajZ2oAnTkUvHpzUULHBqXduqdGALmpl+7ntUCsPWp1xtqtAFHXrxSyYoIppXnrQBIpK9qlZse1QKv40/cD1pIBw55Jpudxx2pc8daXaO1MAb5V4p6sDxmmldtC5PI45zQBJ8vvR97scUnLd80uT0FArBggcYpnPO6pUUr35pm3LH0oJKGpfNauPavNLxcXkhznmvTtUG22cD0rzK6+W8ce9BcdzrvBqlY2PSu5hb5Ac1xnhaPbbccCushcKvNWZT3LPA5PWm8ZqPfu68CmNJzxQQTDJbnkVPHMCKz2uMLwabHL33UCZsAIw+YZ+tVruCGNQwjH4VHHM3HNFw+2PPWgNDR0rU4Zfl+yupHGSRipNQt1uOdgAx6Vh6bcBZixNajX4ZwCeKNmPcyruxYZHbtWW1uVzkYrqpFWRc9azLq3HPpVXGjEkHbpWbcfeIHH41sTw7WOP0rNnhODgVJaMeYbc4NVS1WLqNo2OaqKwLc1BaHc1NbrlvSov46t2cfzjI/SgNzTsm2rjbVptx5FRW8a54GKubgRigmzZXXgDI5pTIKewDVAyvuxjiiwWaHs3XimCY5wFo2nrTGynOOKA1FlcSLk9qz7iQbvWppJCegqlcPyc1NyyG4kG3nrVeP5iTT5W981Gv0oAfnmnpww+tM/CpYVBYEmgDUt2wQegrVtyGXg1l2q81o2+QvShAWCu0nFLNxFnOM9s03+HrzTmzwOoqgI1T5VI4qWNu35UjH06UiglgKnYCwW+Wnp06U1VCjJ605euc1QEsedx4qcdODxUEfXpU6429akBWbGABz1pjEtgkqfwpc/MRikUDrT3IGSHH09qpTMA3pVtm+Y5qrKu5ielMsiBPBHWrEZDA54PtVTJVutTxtt70AW4iN2B/OpWBHOOahhG4gnrU/GOTQBVmjLE1Slj2tWk0fGc1Xmj+Q8UAU0bHenbwz8nFQlDG2c9aWIZbk4p2A0IgMDJq8B8vA4qlbYXvVncQc9RSFoPbNRbaeG3daa6g5OTQTYUYpd2O1MT24+tLnkY5oAk4YYprdcd6cvHU1HIRuOKCRN2egz+FPExXviomfbxmq8s+M45oKNGO53fxc1Ol1noSPxrFS6xwBz9atwzKy9wfrRoS0Xmuyv/AOqk+2cfzqo0gbPORS8Njn+lFkKxaa43cHn6gHFPWVR359qoSn5RjjmjzODz0pi5UXWuOoBxUDTbmqq0vvmmecWY80i0XN1Qu3X1qJZCScnOPekbpnNAWGSKM8DrUWfUEEVM2Wxx0FVJmwTigaJ45PmxVqJu5rKikxzVmOfoKCma0bDgdanjIqlFLwOn51Kk3I9PWgjYue9GPeolfrmnq27oKBDgdtJ/EKcrZ68Uz+KgCQr+VRn71SUwD5uaAA9OtQ7eTjpU5AphHHNAEX1BxSbs1JkDPFM5+tADGXJo6Drig/M3oKXHYUARyLuABquVxwBVts9MVEymgCEYUjNTxndxmomUD60+HOasCce1SUkbAnmhvYUEDHbr3pI2B/pQwBpYQM88UkNmP4+uvsnhK6cdyBzXCeDrUTssuM5OBXUfFtn/AOEWWCP780qoFHuQKp+GrAWkNvCvG0DNa09E2XtE7uzTy4QPapWb0qKFv3QHtS7vWszMMmnUzdj8aTcPWgCRjj2oHtUf607JXPNAEgOenWmu23qaPvc96hmY7TzSZSKl7J8rAZBrnL+YnvWnqEvB5rn7iTc3JrLqaxHW7bmzWzbr8vWsi15x6VtQjaoPXiquMlteZK1owFVay7NctnpWlGxVRxTIY+VsLmqcjZzx+NWp2wvPeqbNknAoMiNfrSpjzOtKqjbyMCnbdrUATKw4HSpDgt0qFV5zjmpdvc5zQA4t61DI3JFOkbaRzVd5DuIBoLGySEZ7mkX5scc1G+5hinxqR1oAmhXcw44q1Gu3B71DB1FTBT1oAmHPU0rcimp0NPx8vNSA1cbc5zT48ZqMd+1OVh9aCiQsKYjAvxScdzxSfxcUC1HycVEp+Y96exOM9ajXiqESsw6dKY568UrfNTG5BoAZnqf61n3Pv9KuHnNZ1w355pIgr7ucZ/SpcDbkCoTkdKkVjtpgMk+lRdDnNSv0qPZzmgVtR3BxipFUYpir6ipOewzQM8Iu2CxmslOZh61pXzERms63/wBZSe50Gwq/uxUHHmA+9WP4RVbcS3pTA6DTfu5rTUbl4rI004X9K14x8tJWArzL61TkwO9XZ/4qoSmk7AOj4Aq3A3NUo+1W4agC5n5aqS9asj7tVpzjNA7ENMejecE0yRyRVXEV7gce9QWzbZKlmc4IqtEfnBprYDaiapWwy9eaqRMetTKT60kwGqv7zr3zVkfcxVZjzip4mJXnmhgUrwdTWBer1OcY7V0N1yKxL1QN351JvHXQh02T95jpW3AxBFc9Y/8AHwK3kchRjiriZy3NWFeKkK7agtXO0VcxlaogltHw3PFXfO+WsyNzxU284ouAXA3ZIqpu21Ozlgc1WegB5b5SKrNuVvWpA5xRLSt2ARcMB60zHXtTUYqcZzT2b2o6agQyKG6mprdSq+1Rt94VLD6Ub6ASFsCkyM0rCm+1DsA75aVVH41HSqxJqU+gFhV70vfFR7j60kbkvTYE61JGu5qhyeuaerlelUBeSM4GKlRSO1Jb/d+tStQBUuTVY/eqzNy1VWX5hzS32AuWvBz2q6G7Cqdr83Wra9aYEsPD561bjaqsI5zU+6gCwuOOOakXHUVWjPzYqx05oAerU/kc9qgj5P61LvOw0ADN19KarZ6U1mNCsQQaALa4xzQcDjpTQ5xmmsxPNGmwEqsfwqQHioo3PSnliDT0Ae7ccikRe/SmMx4p+75RSAfuHQ1E33vWpVUcVFOoXGKWoD1O3tzTvvVEh+UUvbFMCTjcKnXpxVcOeBVhaAHKT60hb3zTdx3daQfM3NAEy9jT+c46CmDkCnMPl3d80AScfjTRjtxSUwsaAJutHtzUYPQ/hTzIQPxoAduK09JDjjmlK/uwc01BVgP5PXikpd54pBxQQV7+Pdbue+K8v1FT9ucD1r1O6O+FgR2rzXWEC6g2PWgtHXeFcrYjmuh3+9YPhvixT3raY9qaMZPUlzxTC2e1MyeBmpo1yKrqSV8GnxwGp0QOcEd6k2gc0EBDHtXmnXADJ71JH901VncszDPAoBdyg0pjY4OKfFdsWB7VXujg5qBZD0oLOjgutyjnmkmfdWTBO3NWDITmsQCZc8VVMQweOanEhI55zTioIziq8kVqczrEaKCe9Yqr8x4rpNXjBBJ5rAP3qk1QsUG7B7Vo2sZbHrUFmoZgDV9P3bED1xQFixCrL/8AqqbJ4JqJXKDI61MWyOlPQmz7kXPmHBoyeeaH4qGTO3rSEpAzHpmmSSfKec1CZDkimvIcUupa1IpJCpIqnO3zHIqxJ0JqhcHc+D0o0GNk+bkdKFPApjDtTqXoA/JqSNvmz2qHHNSR/eFK4G1Z4K5rSiPy8VlWn3VrThOIulWBOOFGaXcabH93HoM0sHzuVPSpugHbs8Ypd2GGBSA4oU5OaejAtRn161Jx+FVwxCnvipIm+UcUaASrznA4qVV/A1AGIxUxO1eBznrTAXac9aMfKTQp3Ag0q/6ujrYVtSu2QOarMwOTVqX/AFZNU/ve1KwyCTKvmnRsVqPbyTnvTl5GaYGhCSy8VOrsoqlC5RRirPbPegCbO5RnFRS42deamHaopEBoAz5I896bGu3FTzcd6bGOhoAtQru7D+dTbht6/lUUWeuakfhaBXFXt6UNg8ZwKaHJANNLHdTuhgw9OlOXIWoWY7h9akXhAe9K5Fxd3GME1HJMBnByaZM5weap+YTke9AFgyZznmqshO081KCQRzUcnzCgCAb+oNW4XO0ZNVmwDjFSQnco7fSrAvxtx1/WpkO7HNUkkJYA81ahO5umKlCuPZT5gA6fWmMpHT86lZOc5phQbhRoMiKU1V54qWT5BxUSH5ulIB+3g/zqNl9v1qbA2jjvTHXjrQT1GhQVJzn8Ko3H3sVoP/q6zrgYFBSKpm8vvg05LwcZODVeU57VBnD07Fm7DcBl4bNXoZCeK5u1uXHfORmtW1uG2/jU7C0NhZO2alST/axVGFzVlThM96NCNiyrcZp0YLZNVlct7VIjkJVaBcmLY5pckDNRqaVWPSkIcWGDk4qM9BSt6Un8NAB3pv3aQsetKrnrQA0LzS7fmpV6k0h6UAM6k01uvTNOCjmlxzirFci8vNKq7KXPFOz2qB3QqHbSlqZnrS5P6UE3GtjuafB1HWomqSE5arEc/wCO4/tNxpkI5VMyN9ah01dswNXPFJzfQHHOys/T5CJhVx+ErmVjqlf92D7UNIMA1DG5KCmlzzUEkvmZPWnKcHI4qurkqe1OWQ4oAs7qUv8AhVdpCOnFIZDzQNE/mY+lQ3EwVSc9qYZTnpVG9mYK1QWjM1O6A3CsVWLv0qfUpmNU4PvVJqjZsk3MBWtwseKy9P4IrTk4VfeqEWrOM44PFX9vy1StjtQEVcydvWgzY2XO3rVfOM5p8xOAag3Z3ZFBGwu7dxS9/wBKjxxmpV6g0CJ1HyDjmlLdjUauR+VJI5OKCkMmkBOBwKgHDEnJp7/eWo3ODxxQMdvHpipo+TjrUHpVqMd/SgCeOPocZqbH50xO3505fvUriQ4dfanr06Ypq80btucDpSGHfmkDc0ink0mfm6UDuOZj6UwMwbmn9Aaib71AyVj+tNHU0D1pVp2JFGMdaZJjHNP/AKU1un60MVyrI23NZszbm4rQmOc9qy85c0InQc33Rmmxvt4pdxxUTfepgPYilVfeo91OU/NQEWSbdtOVj6U0etAOc0Af/9k="/>
  <p:tag name="MMPROD_138272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hGRkNDMDAiLz4NCgkJPHVpY29sb3IgbmFtZT0idGV4dCIgdmFsdWU9IjB4RkZGRkZGIi8+DQoJCTx1aWNvbG9yIG5hbWU9ImxpZ2h0IiB2YWx1ZT0iMHg0ODQ4NDgiLz4NCgkJPHVpY29sb3IgbmFtZT0ic2hhZG93IiB2YWx1ZT0iMHgwMDAwMDAiLz4NCgkJPHVpY29sb3IgbmFtZT0iYmFja2dyb3VuZCIgdmFsdWU9IjB4NUY1RjU4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mZhbHN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DATA" val="&lt;object type=&quot;10002&quot; unique_id=&quot;901&quot;&gt;&lt;property id=&quot;10007&quot; value=&quot;Weiter&quot;/&gt;&lt;property id=&quot;10008&quot; value=&quot;Zurü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Hier klicken um fortzufahren&quot;/&gt;&lt;property id=&quot;10125&quot; value=&quot;Hier klicken, um die Antwort zu senden&quot;/&gt;&lt;property id=&quot;10126&quot; value=&quot;Hier klicken um zurückzugehen&quot;/&gt;&lt;property id=&quot;10127&quot; value=&quot;Clear&quot;/&gt;&lt;property id=&quot;10128&quot; value=&quot;Hier klicken um zu löschen&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Das Zeitlimit für diese Frage ist abgelaufen.&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Arial&amp;quot; IsBold=&amp;quot;1&amp;quot; IsItalic=&amp;quot;0&amp;quot; IsUnderline=&amp;quot;0&amp;quot; FontSize=&amp;quot;16&amp;quot; UseDefFont=&amp;quot;0&amp;quot;/&amp;gt;&amp;lt;Answer FontName=&amp;quot;Arial&amp;quot; IsBold=&amp;quot;1&amp;quot; IsItalic=&amp;quot;0&amp;quot; IsUnderline=&amp;quot;0&amp;quot; FontSize=&amp;quot;14&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2&amp;quot;/&amp;gt;&amp;lt;ButtonPlacement Orientation=&amp;quot;Horizontal&amp;quot; Position=&amp;quot;0&amp;quot;/&amp;gt;&amp;lt;/Format&amp;gt;&quot;/&gt;&lt;property id=&quot;10221&quot; value=&quot;&amp;lt;Format Name=&amp;quot;Presentation Default&amp;quot;&amp;gt;&amp;lt;Question FontName=&amp;quot;Arial&amp;quot; IsBold=&amp;quot;1&amp;quot; IsItalic=&amp;quot;0&amp;quot; IsUnderline=&amp;quot;0&amp;quot; FontSize=&amp;quot;28&amp;quot;/&amp;gt;&amp;lt;Answer FontName=&amp;quot;Arial&amp;quot; IsBold=&amp;quot;1&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gt;"/>
  <p:tag name="MMPROD_NEXTUNIQUEID" val="10155"/>
  <p:tag name="MMPROD_UIDATA" val="&lt;database version=&quot;11.0&quot;&gt;&lt;object type=&quot;1&quot; unique_id=&quot;10001&quot;&gt;&lt;property id=&quot;20141&quot; value=&quot;ThermoView TV40&quot;/&gt;&lt;property id=&quot;20144&quot; value=&quot;1&quot;/&gt;&lt;property id=&quot;20146&quot; value=&quot;0&quot;/&gt;&lt;property id=&quot;20147&quot; value=&quot;0&quot;/&gt;&lt;property id=&quot;20148&quot; value=&quot;5&quot;/&gt;&lt;property id=&quot;20180&quot; value=&quot;3&quot;/&gt;&lt;property id=&quot;20181&quot; value=&quot;2&quot;/&gt;&lt;property id=&quot;20183&quot; value=&quot;0&quot;/&gt;&lt;property id=&quot;20184&quot; value=&quot;7&quot;/&gt;&lt;property id=&quot;20193&quot; value=&quot;-1&quot;/&gt;&lt;property id=&quot;20221&quot; value=&quot;C:\Users\sstolze\OneDrive - Fortive\Marketing\Portraits\&quot;/&gt;&lt;property id=&quot;20224&quot; value=&quot;C:\Users\sstolze\OneDrive - Fortive\ThermoView TV40\Presentation\In Vorbereitung&quot;/&gt;&lt;property id=&quot;20225&quot; value=&quot;C:\Users\sstolze\OneDrive - Fortive\Multimedia Fusion\SpotSizeCalculator\exe Build\&quot;/&gt;&lt;property id=&quot;20226&quot; value=&quot;C:\Users\sstolze\OneDrive - Fortive\ThermoView TV40\Presentation\In Vorbereitung\TV40_ENG_Rev1.1.pptx&quot;/&gt;&lt;property id=&quot;20227&quot; value=&quot;C:\Users\sstolze\OneDrive - Fortive\ThermoView TV40\Presentation\In Vorbereitung\TV40_ENG_Source_Package3.prpkg&quot;/&gt;&lt;property id=&quot;20250&quot; value=&quot;7&quot;/&gt;&lt;property id=&quot;20251&quot; value=&quot;1&quot;/&gt;&lt;property id=&quot;20259&quot; value=&quot;0&quot;/&gt;&lt;property id=&quot;20263&quot; value=&quot;1&quot;/&gt;&lt;property id=&quot;20264&quot; value=&quot;1&quot;/&gt;&lt;property id=&quot;20501&quot; value=&quot;C:\Users\sstolze\OneDrive - Fortive\ThermoView TV40\Presentation\In Vorbereitung\&quot;/&gt;&lt;property id=&quot;20519&quot; value=&quot;0&quot;/&gt;&lt;property id=&quot;20600&quot; value=&quot;0&quot;/&gt;&lt;property id=&quot;20700&quot; value=&quot;0&quot;/&gt;&lt;object type=&quot;2&quot; unique_id=&quot;10078&quot;&gt;&lt;object type=&quot;3&quot; unique_id=&quot;10079&quot;&gt;&lt;property id=&quot;20148&quot; value=&quot;5&quot;/&gt;&lt;property id=&quot;20300&quot; value=&quot;Slide 1 - &amp;quot;ThermoView® TV40&amp;quot;&quot;/&gt;&lt;property id=&quot;20303&quot; value=&quot;Dipl.-Ing. Stefan Stolze&quot;/&gt;&lt;property id=&quot;20307&quot; value=&quot;267&quot;/&gt;&lt;property id=&quot;20309&quot; value=&quot;138272&quot;/&gt;&lt;/object&gt;&lt;object type=&quot;3&quot; unique_id=&quot;10116&quot;&gt;&lt;property id=&quot;20148&quot; value=&quot;5&quot;/&gt;&lt;property id=&quot;20300&quot; value=&quot;Slide 3 - &amp;quot;Highlights&amp;quot;&quot;/&gt;&lt;property id=&quot;20303&quot; value=&quot;Dipl.-Ing. Stefan Stolze&quot;/&gt;&lt;property id=&quot;20307&quot; value=&quot;269&quot;/&gt;&lt;property id=&quot;20309&quot; value=&quot;138272&quot;/&gt;&lt;/object&gt;&lt;object type=&quot;3&quot; unique_id=&quot;135300&quot;&gt;&lt;property id=&quot;20148&quot; value=&quot;5&quot;/&gt;&lt;property id=&quot;20300&quot; value=&quot;Slide 16 - &amp;quot;Interfaces&amp;quot;&quot;/&gt;&lt;property id=&quot;20303&quot; value=&quot;Dipl.-Ing. Stefan Stolze&quot;/&gt;&lt;property id=&quot;20307&quot; value=&quot;270&quot;/&gt;&lt;property id=&quot;20309&quot; value=&quot;138272&quot;/&gt;&lt;/object&gt;&lt;object type=&quot;3&quot; unique_id=&quot;135332&quot;&gt;&lt;property id=&quot;20148&quot; value=&quot;5&quot;/&gt;&lt;property id=&quot;20300&quot; value=&quot;Slide 13 - &amp;quot;Software&amp;quot;&quot;/&gt;&lt;property id=&quot;20303&quot; value=&quot;Dipl.-Ing. Stefan Stolze&quot;/&gt;&lt;property id=&quot;20307&quot; value=&quot;271&quot;/&gt;&lt;property id=&quot;20309&quot; value=&quot;138272&quot;/&gt;&lt;/object&gt;&lt;object type=&quot;3&quot; unique_id=&quot;135333&quot;&gt;&lt;property id=&quot;20148&quot; value=&quot;5&quot;/&gt;&lt;property id=&quot;20300&quot; value=&quot;Slide 17 - &amp;quot;Applications&amp;quot;&quot;/&gt;&lt;property id=&quot;20303&quot; value=&quot;Dipl.-Ing. Stefan Stolze&quot;/&gt;&lt;property id=&quot;20307&quot; value=&quot;272&quot;/&gt;&lt;property id=&quot;20309&quot; value=&quot;138272&quot;/&gt;&lt;/object&gt;&lt;object type=&quot;3&quot; unique_id=&quot;135863&quot;&gt;&lt;property id=&quot;20148&quot; value=&quot;5&quot;/&gt;&lt;property id=&quot;20300&quot; value=&quot;Slide 4 - &amp;quot;Specifications&amp;quot;&quot;/&gt;&lt;property id=&quot;20303&quot; value=&quot;Dipl.-Ing. Stefan Stolze&quot;/&gt;&lt;property id=&quot;20307&quot; value=&quot;277&quot;/&gt;&lt;property id=&quot;20309&quot; value=&quot;138272&quot;/&gt;&lt;/object&gt;&lt;object type=&quot;3&quot; unique_id=&quot;135914&quot;&gt;&lt;property id=&quot;20148&quot; value=&quot;5&quot;/&gt;&lt;property id=&quot;20300&quot; value=&quot;Slide 5 - &amp;quot;Specifications&amp;quot;&quot;/&gt;&lt;property id=&quot;20303&quot; value=&quot;Dipl.-Ing. Stefan Stolze&quot;/&gt;&lt;property id=&quot;20307&quot; value=&quot;278&quot;/&gt;&lt;property id=&quot;20309&quot; value=&quot;138272&quot;/&gt;&lt;/object&gt;&lt;object type=&quot;3&quot; unique_id=&quot;135915&quot;&gt;&lt;property id=&quot;20148&quot; value=&quot;5&quot;/&gt;&lt;property id=&quot;20300&quot; value=&quot;Slide 6 - &amp;quot;Specifications&amp;quot;&quot;/&gt;&lt;property id=&quot;20303&quot; value=&quot;Dipl.-Ing. Stefan Stolze&quot;/&gt;&lt;property id=&quot;20307&quot; value=&quot;279&quot;/&gt;&lt;property id=&quot;20309&quot; value=&quot;138272&quot;/&gt;&lt;/object&gt;&lt;object type=&quot;3&quot; unique_id=&quot;135964&quot;&gt;&lt;property id=&quot;20148&quot; value=&quot;5&quot;/&gt;&lt;property id=&quot;20300&quot; value=&quot;Slide 7 - &amp;quot;Interfaces&amp;quot;&quot;/&gt;&lt;property id=&quot;20303&quot; value=&quot;Dipl.-Ing. Stefan Stolze&quot;/&gt;&lt;property id=&quot;20307&quot; value=&quot;280&quot;/&gt;&lt;property id=&quot;20309&quot; value=&quot;138272&quot;/&gt;&lt;/object&gt;&lt;object type=&quot;3&quot; unique_id=&quot;135965&quot;&gt;&lt;property id=&quot;20148&quot; value=&quot;5&quot;/&gt;&lt;property id=&quot;20300&quot; value=&quot;Slide 8 - &amp;quot;Interfaces&amp;quot;&quot;/&gt;&lt;property id=&quot;20303&quot; value=&quot;Dipl.-Ing. Stefan Stolze&quot;/&gt;&lt;property id=&quot;20307&quot; value=&quot;281&quot;/&gt;&lt;property id=&quot;20309&quot; value=&quot;138272&quot;/&gt;&lt;/object&gt;&lt;object type=&quot;3&quot; unique_id=&quot;136134&quot;&gt;&lt;property id=&quot;20148&quot; value=&quot;5&quot;/&gt;&lt;property id=&quot;20300&quot; value=&quot;Slide 9 - &amp;quot;Installation&amp;quot;&quot;/&gt;&lt;property id=&quot;20303&quot; value=&quot;Dipl.-Ing. Stefan Stolze&quot;/&gt;&lt;property id=&quot;20307&quot; value=&quot;282&quot;/&gt;&lt;property id=&quot;20309&quot; value=&quot;138272&quot;/&gt;&lt;/object&gt;&lt;object type=&quot;3&quot; unique_id=&quot;136135&quot;&gt;&lt;property id=&quot;20148&quot; value=&quot;5&quot;/&gt;&lt;property id=&quot;20300&quot; value=&quot;Slide 11 - &amp;quot;Installation&amp;quot;&quot;/&gt;&lt;property id=&quot;20303&quot; value=&quot;Dipl.-Ing. Stefan Stolze&quot;/&gt;&lt;property id=&quot;20307&quot; value=&quot;283&quot;/&gt;&lt;property id=&quot;20309&quot; value=&quot;138272&quot;/&gt;&lt;/object&gt;&lt;object type=&quot;3&quot; unique_id=&quot;136407&quot;&gt;&lt;property id=&quot;20148&quot; value=&quot;5&quot;/&gt;&lt;property id=&quot;20300&quot; value=&quot;Slide 12 - &amp;quot;Installation&amp;quot;&quot;/&gt;&lt;property id=&quot;20303&quot; value=&quot;Dipl.-Ing. Stefan Stolze&quot;/&gt;&lt;property id=&quot;20307&quot; value=&quot;284&quot;/&gt;&lt;property id=&quot;20309&quot; value=&quot;138272&quot;/&gt;&lt;/object&gt;&lt;object type=&quot;3&quot; unique_id=&quot;136765&quot;&gt;&lt;property id=&quot;20148&quot; value=&quot;5&quot;/&gt;&lt;property id=&quot;20300&quot; value=&quot;Slide 18 - &amp;quot;Applications&amp;quot;&quot;/&gt;&lt;property id=&quot;20303&quot; value=&quot;Dipl.-Ing. Stefan Stolze&quot;/&gt;&lt;property id=&quot;20307&quot; value=&quot;285&quot;/&gt;&lt;property id=&quot;20309&quot; value=&quot;138272&quot;/&gt;&lt;/object&gt;&lt;object type=&quot;3&quot; unique_id=&quot;137043&quot;&gt;&lt;property id=&quot;20148&quot; value=&quot;5&quot;/&gt;&lt;property id=&quot;20300&quot; value=&quot;Slide 2 - &amp;quot;ThermoView TV40&amp;quot;&quot;/&gt;&lt;property id=&quot;20303&quot; value=&quot;Dipl.-Ing. Stefan Stolze&quot;/&gt;&lt;property id=&quot;20307&quot; value=&quot;286&quot;/&gt;&lt;property id=&quot;20309&quot; value=&quot;138272&quot;/&gt;&lt;/object&gt;&lt;object type=&quot;3&quot; unique_id=&quot;137106&quot;&gt;&lt;property id=&quot;20148&quot; value=&quot;5&quot;/&gt;&lt;property id=&quot;20300&quot; value=&quot;Slide 14 - &amp;quot;Software&amp;quot;&quot;/&gt;&lt;property id=&quot;20303&quot; value=&quot;Dipl.-Ing. Stefan Stolze&quot;/&gt;&lt;property id=&quot;20307&quot; value=&quot;290&quot;/&gt;&lt;property id=&quot;20309&quot; value=&quot;138272&quot;/&gt;&lt;/object&gt;&lt;object type=&quot;3&quot; unique_id=&quot;137268&quot;&gt;&lt;property id=&quot;20148&quot; value=&quot;5&quot;/&gt;&lt;property id=&quot;20300&quot; value=&quot;Slide 15 - &amp;quot;Software&amp;quot;&quot;/&gt;&lt;property id=&quot;20303&quot; value=&quot;Dipl.-Ing. Stefan Stolze&quot;/&gt;&lt;property id=&quot;20307&quot; value=&quot;291&quot;/&gt;&lt;property id=&quot;20309&quot; value=&quot;138272&quot;/&gt;&lt;/object&gt;&lt;object type=&quot;3&quot; unique_id=&quot;137794&quot;&gt;&lt;property id=&quot;20148&quot; value=&quot;5&quot;/&gt;&lt;property id=&quot;20300&quot; value=&quot;Slide 19 - &amp;quot;ThermoView® TV40&amp;quot;&quot;/&gt;&lt;property id=&quot;20303&quot; value=&quot;Dipl.-Ing. Stefan Stolze&quot;/&gt;&lt;property id=&quot;20307&quot; value=&quot;292&quot;/&gt;&lt;property id=&quot;20309&quot; value=&quot;138272&quot;/&gt;&lt;/object&gt;&lt;object type=&quot;3&quot; unique_id=&quot;141784&quot;&gt;&lt;property id=&quot;20148&quot; value=&quot;5&quot;/&gt;&lt;property id=&quot;20300&quot; value=&quot;Slide 10 - &amp;quot;Installation&amp;quot;&quot;/&gt;&lt;property id=&quot;20303&quot; value=&quot;Dipl.-Ing. Stefan Stolze&quot;/&gt;&lt;property id=&quot;20307&quot; value=&quot;302&quot;/&gt;&lt;property id=&quot;20309&quot; value=&quot;138272&quot;/&gt;&lt;/object&gt;&lt;/object&gt;&lt;object type=&quot;8&quot; unique_id=&quot;10090&quot;&gt;&lt;/object&gt;&lt;object type=&quot;4&quot; unique_id=&quot;137747&quot;&gt;&lt;object type=&quot;5&quot; unique_id=&quot;138272&quot;&gt;&lt;property id=&quot;20149&quot; value=&quot;Dipl.-Ing. Stefan Stolze&quot;/&gt;&lt;property id=&quot;20150&quot; value=&quot;Product Marketing Engineer&quot;/&gt;&lt;property id=&quot;20151&quot; value=&quot;IMG_8105 - Copy.JPG&quot;/&gt;&lt;property id=&quot;20153&quot; value=&quot;stefan.stolze@fluke.com&quot;/&gt;&lt;/object&gt;&lt;/object&gt;&lt;object type=&quot;10&quot; unique_id=&quot;137748&quot;&gt;&lt;object type=&quot;11&quot; unique_id=&quot;137749&quot;&gt;&lt;property id=&quot;20180&quot; value=&quot;3&quot;/&gt;&lt;property id=&quot;20181&quot; value=&quot;2&quot;/&gt;&lt;property id=&quot;20183&quot; value=&quot;0&quot;/&gt;&lt;/object&gt;&lt;object type=&quot;12&quot; unique_id=&quot;140657&quot;&gt;&lt;/object&gt;&lt;object type=&quot;13&quot; unique_id=&quot;14065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10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C8AA705D-3AEB-4FD4-952A-396DBE007369}_9.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0&quot;/&gt;&lt;/TableIndex&gt;&lt;/ShapeTextInfo&gt;"/>
</p:tagLst>
</file>

<file path=ppt/tags/tag10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6&quot;/&gt;&lt;lineCharCount val=&quot;7&quot;/&gt;&lt;lineCharCount val=&quot;37&quot;/&gt;&lt;lineCharCount val=&quot;18&quot;/&gt;&lt;lineCharCount val=&quot;32&quot;/&gt;&lt;lineCharCount val=&quot;19&quot;/&gt;&lt;lineCharCount val=&quot;39&quot;/&gt;&lt;lineCharCount val=&quot;13&quot;/&gt;&lt;lineCharCount val=&quot;30&quot;/&gt;&lt;lineCharCount val=&quot;34&quot;/&gt;&lt;lineCharCount val=&quot;13&quot;/&gt;&lt;lineCharCount val=&quot;29&quot;/&gt;&lt;lineCharCount val=&quot;24&quot;/&gt;&lt;/TableIndex&gt;&lt;/ShapeTextInfo&gt;"/>
</p:tagLst>
</file>

<file path=ppt/tags/tag10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5&quot;/&gt;&lt;/TableIndex&gt;&lt;/ShapeTextInfo&gt;"/>
</p:tagLst>
</file>

<file path=ppt/tags/tag1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Lst>
</file>

<file path=ppt/tags/tag1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DF015C36-1BDC-4E96-92CA-24382CB7F1E5}_10.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31&quot;/&gt;&lt;lineCharCount val=&quot;34&quot;/&gt;&lt;lineCharCount val=&quot;17&quot;/&gt;&lt;lineCharCount val=&quot;28&quot;/&gt;&lt;/TableIndex&gt;&lt;/ShapeTextInfo&gt;"/>
</p:tagLst>
</file>

<file path=ppt/tags/tag1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7F0B3AD6-F26C-4CF8-B9F2-2C06595DC000}_11.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14&quot;/&gt;&lt;lineCharCount val=&quot;31&quot;/&gt;&lt;lineCharCount val=&quot;14&quot;/&gt;&lt;/TableIndex&gt;&lt;/ShapeTextInfo&gt;"/>
</p:tagLst>
</file>

<file path=ppt/tags/tag1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EF5E335B-1260-4976-B477-CEC6393540AD}_12.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35&quot;/&gt;&lt;lineCharCount val=&quot;16&quot;/&gt;&lt;lineCharCount val=&quot;33&quot;/&gt;&lt;lineCharCount val=&quot;15&quot;/&gt;&lt;lineCharCount val=&quot;29&quot;/&gt;&lt;lineCharCount val=&quot;20&quot;/&gt;&lt;lineCharCount val=&quot;28&quot;/&gt;&lt;lineCharCount val=&quot;31&quot;/&gt;&lt;/TableIndex&gt;&lt;/ShapeTextInfo&gt;"/>
</p:tagLst>
</file>

<file path=ppt/tags/tag1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FBEA6D19-AE76-474A-975A-10C3D2D1BAFB}_19.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3&quot;/&gt;&lt;lineCharCount val=&quot;36&quot;/&gt;&lt;lineCharCount val=&quot;14&quot;/&gt;&lt;lineCharCount val=&quot;36&quot;/&gt;&lt;lineCharCount val=&quot;14&quot;/&gt;&lt;lineCharCount val=&quot;28&quot;/&gt;&lt;lineCharCount val=&quot;28&quot;/&gt;&lt;lineCharCount val=&quot;27&quot;/&gt;&lt;lineCharCount val=&quot;34&quot;/&gt;&lt;lineCharCount val=&quot;30&quot;/&gt;&lt;lineCharCount val=&quot;39&quot;/&gt;&lt;lineCharCount val=&quot;25&quot;/&gt;&lt;/TableIndex&gt;&lt;/ShapeTextInfo&gt;"/>
</p:tagLst>
</file>

<file path=ppt/tags/tag1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005B380E-FF78-4A14-986A-919984EF3646}_13.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35&quot;/&gt;&lt;lineCharCount val=&quot;16&quot;/&gt;&lt;lineCharCount val=&quot;33&quot;/&gt;&lt;lineCharCount val=&quot;15&quot;/&gt;&lt;lineCharCount val=&quot;29&quot;/&gt;&lt;lineCharCount val=&quot;20&quot;/&gt;&lt;lineCharCount val=&quot;28&quot;/&gt;&lt;lineCharCount val=&quot;31&quot;/&gt;&lt;/TableIndex&gt;&lt;/ShapeTextInfo&gt;"/>
</p:tagLst>
</file>

<file path=ppt/tags/tag1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0&quot;/&gt;&lt;lineCharCount val=&quot;24&quot;/&gt;&lt;lineCharCount val=&quot;24&quot;/&gt;&lt;lineCharCount val=&quot;18&quot;/&gt;&lt;lineCharCount val=&quot;12&quot;/&gt;&lt;lineCharCount val=&quot;9&quot;/&gt;&lt;lineCharCount val=&quot;22&quot;/&gt;&lt;lineCharCount val=&quot;18&quot;/&gt;&lt;/TableIndex&gt;&lt;/ShapeTextInfo&gt;"/>
</p:tagLst>
</file>

<file path=ppt/tags/tag1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C1DAA6DB-33F8-4CF2-8D2F-CE06E64B26A6}_17.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0&quot;/&gt;&lt;/TableIndex&gt;&lt;/ShapeTextInfo&gt;"/>
</p:tagLst>
</file>

<file path=ppt/tags/tag1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D929A3DD-73CC-4E45-8065-9626C48B00B7}_18.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30&quot;/&gt;&lt;lineCharCount val=&quot;11&quot;/&gt;&lt;lineCharCount val=&quot;32&quot;/&gt;&lt;lineCharCount val=&quot;32&quot;/&gt;&lt;lineCharCount val=&quot;5&quot;/&gt;&lt;lineCharCount val=&quot;29&quot;/&gt;&lt;lineCharCount val=&quot;23&quot;/&gt;&lt;lineCharCount val=&quot;25&quot;/&gt;&lt;/TableIndex&gt;&lt;/ShapeTextInfo&gt;"/>
</p:tagLst>
</file>

<file path=ppt/tags/tag1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FBEA6D19-AE76-474A-975A-10C3D2D1BAFB}_19.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27&quot;/&gt;&lt;lineCharCount val=&quot;9&quot;/&gt;&lt;lineCharCount val=&quot;34&quot;/&gt;&lt;lineCharCount val=&quot;26&quot;/&gt;&lt;lineCharCount val=&quot;21&quot;/&gt;&lt;lineCharCount val=&quot;30&quot;/&gt;&lt;lineCharCount val=&quot;33&quot;/&gt;&lt;lineCharCount val=&quot;33&quot;/&gt;&lt;lineCharCount val=&quot;33&quot;/&gt;&lt;lineCharCount val=&quot;27&quot;/&gt;&lt;/TableIndex&gt;&lt;/ShapeTextInfo&gt;"/>
</p:tagLst>
</file>

<file path=ppt/tags/tag1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FBEA6D19-AE76-474A-975A-10C3D2D1BAFB}_19.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93D75CCD-AD06-4E61-8135-A34FD172B5EE}_15.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8&quot;/&gt;&lt;/TableIndex&gt;&lt;/ShapeTextInfo&gt;"/>
</p:tagLst>
</file>

<file path=ppt/tags/tag1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6F7BCB2B-3E4B-4540-8788-525971BF3D34}_15.png&quot;/&gt;&lt;left val=&quot;72&quot;/&gt;&lt;top val=&quot;90&quot;/&gt;&lt;width val=&quot;834&quot;/&gt;&lt;height val=&quot;39&quot;/&gt;&lt;hasText val=&quot;1&quot;/&gt;&lt;/Image&gt;&lt;/ThreeDShapeInfo&gt;"/>
  <p:tag name="PRESENTER_SHAPETEXTINFO" val="&lt;ShapeTextInfo&gt;&lt;TableIndex row=&quot;-1&quot; col=&quot;-1&quot;&gt;&lt;linesCount val=&quot;1&quot;/&gt;&lt;lineCharCount val=&quot;10&quot;/&gt;&lt;/TableIndex&gt;&lt;/ShapeTextInfo&gt;"/>
</p:tagLst>
</file>

<file path=ppt/tags/tag1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7075EA4C-DC9A-4B22-AF0A-8910BB005B12}_16.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8&quot;/&gt;&lt;/TableIndex&gt;&lt;/ShapeTextInfo&gt;"/>
</p:tagLst>
</file>

<file path=ppt/tags/tag1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23EEEFE5-471B-4D16-928F-DA79E9579470}_16.png&quot;/&gt;&lt;left val=&quot;72&quot;/&gt;&lt;top val=&quot;90&quot;/&gt;&lt;width val=&quot;834&quot;/&gt;&lt;height val=&quot;39&quot;/&gt;&lt;hasText val=&quot;1&quot;/&gt;&lt;/Image&gt;&lt;/ThreeDShapeInfo&gt;"/>
  <p:tag name="PRESENTER_SHAPETEXTINFO" val="&lt;ShapeTextInfo&gt;&lt;TableIndex row=&quot;-1&quot; col=&quot;-1&quot;&gt;&lt;linesCount val=&quot;1&quot;/&gt;&lt;lineCharCount val=&quot;14&quot;/&gt;&lt;/TableIndex&gt;&lt;/ShapeTextInfo&gt;"/>
</p:tagLst>
</file>

<file path=ppt/tags/tag1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05AA98-45BD-422C-A61A-835D6C21CD9C}&quot;/&gt;&lt;isInvalidForFieldText val=&quot;0&quot;/&gt;&lt;Image&gt;&lt;filename val=&quot;C:\Users\sstolze\AppData\Local\Temp\PR\data\asimages\{3C05AA98-45BD-422C-A61A-835D6C21CD9C}_14.png&quot;/&gt;&lt;left val=&quot;483&quot;/&gt;&lt;top val=&quot;244&quot;/&gt;&lt;width val=&quot;213&quot;/&gt;&lt;height val=&quot;65&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1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886BB9-C40E-414A-9E74-8176FD10683D}&quot;/&gt;&lt;isInvalidForFieldText val=&quot;0&quot;/&gt;&lt;Image&gt;&lt;filename val=&quot;C:\Users\sstolze\AppData\Local\Temp\PR\data\asimages\{FC886BB9-C40E-414A-9E74-8176FD10683D}_14.png&quot;/&gt;&lt;left val=&quot;483&quot;/&gt;&lt;top val=&quot;171&quot;/&gt;&lt;width val=&quot;213&quot;/&gt;&lt;height val=&quot;64&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55&quot;/&gt;&lt;/TableIndex&gt;&lt;/ShapeTextInfo&gt;"/>
</p:tagLst>
</file>

<file path=ppt/tags/tag1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294240-A5AC-4C2E-83E5-CCDF49F5D2F0}&quot;/&gt;&lt;isInvalidForFieldText val=&quot;0&quot;/&gt;&lt;Image&gt;&lt;filename val=&quot;C:\Users\sstolze\AppData\Local\Temp\PR\data\asimages\{A3294240-A5AC-4C2E-83E5-CCDF49F5D2F0}_14.png&quot;/&gt;&lt;left val=&quot;4&quot;/&gt;&lt;top val=&quot;409&quot;/&gt;&lt;width val=&quot;128&quot;/&gt;&lt;height val=&quot;58&quot;/&gt;&lt;hasText val=&quot;1&quot;/&gt;&lt;/Image&gt;&lt;/ThreeDShapeInfo&gt;"/>
  <p:tag name="PRESENTER_SHAPETEXTINFO" val="&lt;ShapeTextInfo&gt;&lt;TableIndex row=&quot;-1&quot; col=&quot;-1&quot;&gt;&lt;linesCount val=&quot;2&quot;/&gt;&lt;lineCharCount val=&quot;11&quot;/&gt;&lt;lineCharCount val=&quot;5&quot;/&gt;&lt;/TableIndex&gt;&lt;/ShapeTextInfo&gt;"/>
</p:tagLst>
</file>

<file path=ppt/tags/tag1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05AA98-45BD-422C-A61A-835D6C21CD9C}&quot;/&gt;&lt;isInvalidForFieldText val=&quot;0&quot;/&gt;&lt;Image&gt;&lt;filename val=&quot;C:\Users\sstolze\AppData\Local\Temp\PR\data\asimages\{3C05AA98-45BD-422C-A61A-835D6C21CD9C}_14.png&quot;/&gt;&lt;left val=&quot;483&quot;/&gt;&lt;top val=&quot;244&quot;/&gt;&lt;width val=&quot;213&quot;/&gt;&lt;height val=&quot;65&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1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05AA98-45BD-422C-A61A-835D6C21CD9C}&quot;/&gt;&lt;isInvalidForFieldText val=&quot;0&quot;/&gt;&lt;Image&gt;&lt;filename val=&quot;C:\Users\sstolze\AppData\Local\Temp\PR\data\asimages\{3C05AA98-45BD-422C-A61A-835D6C21CD9C}_14.png&quot;/&gt;&lt;left val=&quot;483&quot;/&gt;&lt;top val=&quot;244&quot;/&gt;&lt;width val=&quot;213&quot;/&gt;&lt;height val=&quot;65&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1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294240-A5AC-4C2E-83E5-CCDF49F5D2F0}&quot;/&gt;&lt;isInvalidForFieldText val=&quot;0&quot;/&gt;&lt;Image&gt;&lt;filename val=&quot;C:\Users\sstolze\AppData\Local\Temp\PR\data\asimages\{A3294240-A5AC-4C2E-83E5-CCDF49F5D2F0}_14.png&quot;/&gt;&lt;left val=&quot;4&quot;/&gt;&lt;top val=&quot;409&quot;/&gt;&lt;width val=&quot;128&quot;/&gt;&lt;height val=&quot;58&quot;/&gt;&lt;hasText val=&quot;1&quot;/&gt;&lt;/Image&gt;&lt;/ThreeDShapeInfo&gt;"/>
  <p:tag name="PRESENTER_SHAPETEXTINFO" val="&lt;ShapeTextInfo&gt;&lt;TableIndex row=&quot;-1&quot; col=&quot;-1&quot;&gt;&lt;linesCount val=&quot;2&quot;/&gt;&lt;lineCharCount val=&quot;11&quot;/&gt;&lt;lineCharCount val=&quot;5&quot;/&gt;&lt;/TableIndex&gt;&lt;/ShapeTextInfo&gt;"/>
</p:tagLst>
</file>

<file path=ppt/tags/tag1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FBEA6D19-AE76-474A-975A-10C3D2D1BAFB}_19.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2&quot;/&gt;&lt;/TableIndex&gt;&lt;/ShapeTextInfo&gt;"/>
</p:tagLst>
</file>

<file path=ppt/tags/tag1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19&quot;/&gt;&lt;lineCharCount val=&quot;34&quot;/&gt;&lt;lineCharCount val=&quot;24&quot;/&gt;&lt;lineCharCount val=&quot;28&quot;/&gt;&lt;lineCharCount val=&quot;30&quot;/&gt;&lt;lineCharCount val=&quot;32&quot;/&gt;&lt;lineCharCount val=&quot;30&quot;/&gt;&lt;lineCharCount val=&quot;24&quot;/&gt;&lt;/TableIndex&gt;&lt;/ShapeTextInfo&gt;"/>
</p:tagLst>
</file>

<file path=ppt/tags/tag1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AB7EE3D5-6D8F-4DAE-A823-EDEFD0A56F95}_28.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6&quot;/&gt;&lt;/TableIndex&gt;&lt;/ShapeTextInfo&gt;"/>
</p:tagLst>
</file>

<file path=ppt/tags/tag1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D723C571-6648-491C-9F3C-A9943DFE5016}_28.png&quot;/&gt;&lt;left val=&quot;344&quot;/&gt;&lt;top val=&quot;336&quot;/&gt;&lt;width val=&quot;279&quot;/&gt;&lt;height val=&quot;43&quot;/&gt;&lt;hasText val=&quot;1&quot;/&gt;&lt;/Image&gt;&lt;/ThreeDShapeInfo&gt;"/>
  <p:tag name="PRESENTER_SHAPETEXTINFO" val="&lt;ShapeTextInfo&gt;&lt;TableIndex row=&quot;-1&quot; col=&quot;-1&quot;&gt;&lt;linesCount val=&quot;1&quot;/&gt;&lt;lineCharCount val=&quot;29&quot;/&gt;&lt;/TableIndex&gt;&lt;/ShapeTextInfo&gt;"/>
</p:tagLst>
</file>

<file path=ppt/tags/tag1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FA318B39-6299-47C0-8906-F0C2F8F990D2}_28.png&quot;/&gt;&lt;left val=&quot;177&quot;/&gt;&lt;top val=&quot;417&quot;/&gt;&lt;width val=&quot;612&quot;/&gt;&lt;height val=&quot;68&quot;/&gt;&lt;hasText val=&quot;1&quot;/&gt;&lt;/Image&gt;&lt;/ThreeDShapeInfo&gt;"/>
  <p:tag name="PRESENTER_SHAPETEXTINFO" val="&lt;ShapeTextInfo&gt;&lt;TableIndex row=&quot;-1&quot; col=&quot;-1&quot;&gt;&lt;linesCount val=&quot;2&quot;/&gt;&lt;lineCharCount val=&quot;28&quot;/&gt;&lt;lineCharCount val=&quot;3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4&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4&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4&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E9599009-A2C6-4074-9DB7-36CBAB044A4C}_1.png&quot;/&gt;&lt;left val=&quot;68&quot;/&gt;&lt;top val=&quot;123&quot;/&gt;&lt;width val=&quot;838&quot;/&gt;&lt;height val=&quot;51&quot;/&gt;&lt;hasText val=&quot;1&quot;/&gt;&lt;/Image&gt;&lt;/ThreeDShapeInfo&gt;"/>
  <p:tag name="PRESENTER_SHAPETEXTINFO" val="&lt;ShapeTextInfo&gt;&lt;TableIndex row=&quot;-1&quot; col=&quot;-1&quot;&gt;&lt;linesCount val=&quot;1&quot;/&gt;&lt;lineCharCount val=&quot;16&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6CBB3960-9A79-40D0-89C7-BEB8BA637246}_3.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5&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281452F9-8128-456A-A4B0-FD77FE18989F}_3.png&quot;/&gt;&lt;left val=&quot;85&quot;/&gt;&lt;top val=&quot;331&quot;/&gt;&lt;width val=&quot;285&quot;/&gt;&lt;height val=&quot;168&quot;/&gt;&lt;hasText val=&quot;1&quot;/&gt;&lt;/Image&gt;&lt;/ThreeDShapeInfo&gt;"/>
  <p:tag name="PRESENTER_SHAPETEXTINFO" val="&lt;ShapeTextInfo&gt;&lt;TableIndex row=&quot;-1&quot; col=&quot;-1&quot;&gt;&lt;linesCount val=&quot;8&quot;/&gt;&lt;lineCharCount val=&quot;20&quot;/&gt;&lt;lineCharCount val=&quot;31&quot;/&gt;&lt;lineCharCount val=&quot;35&quot;/&gt;&lt;lineCharCount val=&quot;18&quot;/&gt;&lt;lineCharCount val=&quot;10&quot;/&gt;&lt;lineCharCount val=&quot;23&quot;/&gt;&lt;lineCharCount val=&quot;1&quot;/&gt;&lt;lineCharCount val=&quot;1&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281452F9-8128-456A-A4B0-FD77FE18989F}_3.png&quot;/&gt;&lt;left val=&quot;85&quot;/&gt;&lt;top val=&quot;331&quot;/&gt;&lt;width val=&quot;285&quot;/&gt;&lt;height val=&quot;168&quot;/&gt;&lt;hasText val=&quot;1&quot;/&gt;&lt;/Image&gt;&lt;/ThreeDShapeInfo&gt;"/>
  <p:tag name="PRESENTER_SHAPETEXTINFO" val="&lt;ShapeTextInfo&gt;&lt;TableIndex row=&quot;-1&quot; col=&quot;-1&quot;&gt;&lt;linesCount val=&quot;8&quot;/&gt;&lt;lineCharCount val=&quot;20&quot;/&gt;&lt;lineCharCount val=&quot;31&quot;/&gt;&lt;lineCharCount val=&quot;35&quot;/&gt;&lt;lineCharCount val=&quot;18&quot;/&gt;&lt;lineCharCount val=&quot;10&quot;/&gt;&lt;lineCharCount val=&quot;23&quot;/&gt;&lt;lineCharCount val=&quot;1&quot;/&gt;&lt;lineCharCount val=&quot;1&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2D135-F263-4615-8642-D1A63C889570}&quot;/&gt;&lt;isInvalidForFieldText val=&quot;0&quot;/&gt;&lt;Image&gt;&lt;filename val=&quot;C:\Users\sstolze\AppData\Local\Temp\PR\data\asimages\{01E2D135-F263-4615-8642-D1A63C889570}_3.png&quot;/&gt;&lt;left val=&quot;73&quot;/&gt;&lt;top val=&quot;320&quot;/&gt;&lt;width val=&quot;402&quot;/&gt;&lt;height val=&quot;180&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281452F9-8128-456A-A4B0-FD77FE18989F}_3.png&quot;/&gt;&lt;left val=&quot;85&quot;/&gt;&lt;top val=&quot;331&quot;/&gt;&lt;width val=&quot;285&quot;/&gt;&lt;height val=&quot;168&quot;/&gt;&lt;hasText val=&quot;1&quot;/&gt;&lt;/Image&gt;&lt;/ThreeDShapeInfo&gt;"/>
  <p:tag name="PRESENTER_SHAPETEXTINFO" val="&lt;ShapeTextInfo&gt;&lt;TableIndex row=&quot;-1&quot; col=&quot;-1&quot;&gt;&lt;linesCount val=&quot;8&quot;/&gt;&lt;lineCharCount val=&quot;20&quot;/&gt;&lt;lineCharCount val=&quot;31&quot;/&gt;&lt;lineCharCount val=&quot;35&quot;/&gt;&lt;lineCharCount val=&quot;18&quot;/&gt;&lt;lineCharCount val=&quot;10&quot;/&gt;&lt;lineCharCount val=&quot;23&quot;/&gt;&lt;lineCharCount val=&quot;1&quot;/&gt;&lt;lineCharCount val=&quot;1&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2D135-F263-4615-8642-D1A63C889570}&quot;/&gt;&lt;isInvalidForFieldText val=&quot;0&quot;/&gt;&lt;Image&gt;&lt;filename val=&quot;C:\Users\sstolze\AppData\Local\Temp\PR\data\asimages\{01E2D135-F263-4615-8642-D1A63C889570}_3.png&quot;/&gt;&lt;left val=&quot;73&quot;/&gt;&lt;top val=&quot;320&quot;/&gt;&lt;width val=&quot;402&quot;/&gt;&lt;height val=&quot;180&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2D135-F263-4615-8642-D1A63C889570}&quot;/&gt;&lt;isInvalidForFieldText val=&quot;0&quot;/&gt;&lt;Image&gt;&lt;filename val=&quot;C:\Users\sstolze\AppData\Local\Temp\PR\data\asimages\{01E2D135-F263-4615-8642-D1A63C889570}_3.png&quot;/&gt;&lt;left val=&quot;73&quot;/&gt;&lt;top val=&quot;320&quot;/&gt;&lt;width val=&quot;402&quot;/&gt;&lt;height val=&quot;180&quot;/&gt;&lt;hasText val=&quot;1&quot;/&gt;&lt;/Image&gt;&lt;/ThreeDShapeInfo&gt;"/>
  <p:tag name="PRESENTER_SHAPETEXTINFO" val="&lt;ShapeTextInfo&gt;&lt;TableIndex row=&quot;-1&quot; col=&quot;-1&quot;&gt;&lt;linesCount val=&quot;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27A4F2D7-9E46-4BD0-9249-BA6C2B801EC2}_4.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0845E25C-B7B2-4A9E-816B-AF40C36ED1B1}_5.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4&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1&quot;/&gt;&lt;lineCharCount val=&quot;76&quot;/&gt;&lt;lineCharCount val=&quot;82&quot;/&gt;&lt;lineCharCount val=&quot;35&quot;/&gt;&lt;lineCharCount val=&quot;86&quot;/&gt;&lt;lineCharCount val=&quot;35&quot;/&gt;&lt;lineCharCount val=&quot;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DB8E5D6D-06C1-4A6C-B7A2-6FE6AB068538}_6.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4&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MMPROD_LASTVALUES" val="&lt;ChangeData&gt;&lt;Text&gt;&lt;![CDATA[Click Play or Next button on Playbar to start the quiz]]&gt;&lt;/Text&gt;&lt;FontSize&gt;&lt;![CDATA[14]]&gt;&lt;/FontSize&gt;&lt;Left&gt;&lt;![CDATA[0]]&gt;&lt;/Left&gt;&lt;Top&gt;&lt;![CDATA[0]]&gt;&lt;/Top&gt;&lt;/ChangeData&gt;"/>
  <p:tag name="HTML_SHAPEINFO" val="&lt;ThreeDShapeInfo&gt;&lt;uuid val=&quot;&quot;/&gt;&lt;isInvalidForFieldText val=&quot;0&quot;/&gt;&lt;Image&gt;&lt;filename val=&quot;C:\Users\sstolze\AppData\Local\Temp\PR\data\asimages\{0DA63A73-4C98-4469-AAC2-8C9965C66AD0}_6.png&quot;/&gt;&lt;left val=&quot;75&quot;/&gt;&lt;top val=&quot;456&quot;/&gt;&lt;width val=&quot;808&quot;/&gt;&lt;height val=&quot;40&quot;/&gt;&lt;hasText val=&quot;1&quot;/&gt;&lt;/Image&gt;&lt;/ThreeDShapeInfo&gt;"/>
  <p:tag name="PRESENTER_SHAPETEXTINFO" val="&lt;ShapeTextInfo&gt;&lt;TableIndex row=&quot;-1&quot; col=&quot;-1&quot;&gt;&lt;linesCount val=&quot;1&quot;/&gt;&lt;lineCharCount val=&quot;48&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47&quot;/&gt;&lt;lineCharCount val=&quot;37&quot;/&gt;&lt;lineCharCount val=&quot;56&quot;/&gt;&lt;lineCharCount val=&quot;76&quot;/&gt;&lt;lineCharCount val=&quot;76&quot;/&gt;&lt;lineCharCount val=&quot;61&quot;/&gt;&lt;lineCharCount val=&quot;3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5D9065C7-2EA1-4FFE-9B16-EA2C569BCA89}_7.png&quot;/&gt;&lt;left val=&quot;67&quot;/&gt;&lt;top val=&quot;41&quot;/&gt;&lt;width val=&quot;623&quot;/&gt;&lt;height val=&quot;53&quot;/&gt;&lt;hasText val=&quot;1&quot;/&gt;&lt;/Image&gt;&lt;/ThreeDShapeInfo&gt;"/>
  <p:tag name="PRESENTER_SHAPETEXTINFO" val="&lt;ShapeTextInfo&gt;&lt;TableIndex row=&quot;-1&quot; col=&quot;-1&quot;&gt;&lt;linesCount val=&quot;1&quot;/&gt;&lt;lineCharCount val=&quot;14&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4A5089-85FC-4886-9310-E8A9DE6A7A0A}&quot;/&gt;&lt;isInvalidForFieldText val=&quot;0&quot;/&gt;&lt;Image&gt;&lt;filename val=&quot;C:\Users\sstolze\AppData\Local\Temp\PR\data\asimages\{8F4A5089-85FC-4886-9310-E8A9DE6A7A0A}_5.png&quot;/&gt;&lt;left val=&quot;225&quot;/&gt;&lt;top val=&quot;175&quot;/&gt;&lt;width val=&quot;205&quot;/&gt;&lt;height val=&quot;176&quot;/&gt;&lt;hasText val=&quot;1&quot;/&gt;&lt;/Image&gt;&lt;/ThreeDShape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86D318C4-21E9-4633-A690-3688B8062E89}_1.png&quot;/&gt;&lt;left val=&quot;80&quot;/&gt;&lt;top val=&quot;518&quot;/&gt;&lt;width val=&quot;246&quot;/&gt;&lt;height val=&quot;19&quot;/&gt;&lt;hasText val=&quot;1&quot;/&gt;&lt;/Image&gt;&lt;/ThreeDShapeInfo&gt;"/>
  <p:tag name="PRESENTER_SHAPETEXTINFO" val="&lt;ShapeTextInfo&gt;&lt;TableIndex row=&quot;-1&quot; col=&quot;-1&quot;&gt;&lt;linesCount val=&quot;1&quot;/&gt;&lt;lineCharCount val=&quot;25&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28B8A7-DF4D-4772-B750-915D57F0D50A}&quot;/&gt;&lt;isInvalidForFieldText val=&quot;0&quot;/&gt;&lt;Image&gt;&lt;filename val=&quot;C:\Users\sstolze\AppData\Local\Temp\PR\data\asimages\{C328B8A7-DF4D-4772-B750-915D57F0D50A}_5.png&quot;/&gt;&lt;left val=&quot;186&quot;/&gt;&lt;top val=&quot;247&quot;/&gt;&lt;width val=&quot;52&quot;/&gt;&lt;height val=&quot;30&quot;/&gt;&lt;hasText val=&quot;1&quot;/&gt;&lt;/Image&gt;&lt;/ThreeDShapeInfo&gt;"/>
  <p:tag name="PRESENTER_SHAPETEXTINFO" val="&lt;ShapeTextInfo&gt;&lt;TableIndex row=&quot;-1&quot; col=&quot;-1&quot;&gt;&lt;linesCount val=&quot;0&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F21E54-E727-4A2A-B7AD-687216007B6C}&quot;/&gt;&lt;isInvalidForFieldText val=&quot;0&quot;/&gt;&lt;Image&gt;&lt;filename val=&quot;C:\Users\sstolze\AppData\Local\Temp\PR\data\asimages\{C7F21E54-E727-4A2A-B7AD-687216007B6C}_5.png&quot;/&gt;&lt;left val=&quot;193&quot;/&gt;&lt;top val=&quot;262&quot;/&gt;&lt;width val=&quot;38&quot;/&gt;&lt;height val=&quot;38&quot;/&gt;&lt;hasText val=&quot;1&quot;/&gt;&lt;/Image&gt;&lt;/ThreeDShapeInfo&gt;"/>
  <p:tag name="PRESENTER_SHAPETEXTINFO" val="&lt;ShapeTextInfo&gt;&lt;TableIndex row=&quot;-1&quot; col=&quot;-1&quot;&gt;&lt;linesCount val=&quot;0&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96A7F6-7E80-4977-8B70-9CCE1A9D16BD}&quot;/&gt;&lt;isInvalidForFieldText val=&quot;0&quot;/&gt;&lt;Image&gt;&lt;filename val=&quot;C:\Users\sstolze\AppData\Local\Temp\PR\data\asimages\{5A96A7F6-7E80-4977-8B70-9CCE1A9D16BD}_5.png&quot;/&gt;&lt;left val=&quot;35&quot;/&gt;&lt;top val=&quot;172&quot;/&gt;&lt;width val=&quot;160&quot;/&gt;&lt;height val=&quot;144&quot;/&gt;&lt;hasText val=&quot;1&quot;/&gt;&lt;/Image&gt;&lt;/ThreeDShape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AF8EBB88-D3D1-4E0D-A600-60EE844D2A32}_1.png&quot;/&gt;&lt;left val=&quot;406&quot;/&gt;&lt;top val=&quot;518&quot;/&gt;&lt;width val=&quot;147&quot;/&gt;&lt;height val=&quot;18&quot;/&gt;&lt;hasText val=&quot;1&quot;/&gt;&lt;/Image&gt;&lt;/ThreeDShapeInfo&gt;"/>
  <p:tag name="PRESENTER_SHAPETEXTINFO" val="&lt;ShapeTextInfo&gt;&lt;TableIndex row=&quot;-1&quot; col=&quot;-1&quot;&gt;&lt;linesCount val=&quot;1&quot;/&gt;&lt;lineCharCount val=&quot;2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1&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0BE33E-A612-41A1-AA08-8F6192BDDEA6}&quot;/&gt;&lt;isInvalidForFieldText val=&quot;1&quot;/&gt;&lt;Image&gt;&lt;filename val=&quot;C:\Users\sstolze\AppData\Local\Temp\PR\data\asimages\{0B0BE33E-A612-41A1-AA08-8F6192BDDEA6}_5.png&quot;/&gt;&lt;left val=&quot;368&quot;/&gt;&lt;top val=&quot;118&quot;/&gt;&lt;width val=&quot;311&quot;/&gt;&lt;height val=&quot;199&quot;/&gt;&lt;hasText val=&quot;1&quot;/&gt;&lt;/Image&gt;&lt;/ThreeDShapeInfo&gt;"/>
</p:tagLst>
</file>

<file path=ppt/tags/tag6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EBA284-A6A6-42CE-AC6A-04E0ADC4E4BD}&quot;/&gt;&lt;isInvalidForFieldText val=&quot;1&quot;/&gt;&lt;Image&gt;&lt;filename val=&quot;C:\Users\sstolze\AppData\Local\Temp\PR\data\asimages\{27EBA284-A6A6-42CE-AC6A-04E0ADC4E4BD}_5.png&quot;/&gt;&lt;left val=&quot;360&quot;/&gt;&lt;top val=&quot;175&quot;/&gt;&lt;width val=&quot;320&quot;/&gt;&lt;height val=&quot;140&quot;/&gt;&lt;hasText val=&quot;1&quot;/&gt;&lt;/Image&gt;&lt;/ThreeDShapeInfo&gt;"/>
</p:tagLst>
</file>

<file path=ppt/tags/tag6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AF7B0F-A6FF-4357-84DF-0D0478840FB7}&quot;/&gt;&lt;isInvalidForFieldText val=&quot;1&quot;/&gt;&lt;Image&gt;&lt;filename val=&quot;C:\Users\sstolze\AppData\Local\Temp\PR\data\asimages\{04AF7B0F-A6FF-4357-84DF-0D0478840FB7}_5.png&quot;/&gt;&lt;left val=&quot;225&quot;/&gt;&lt;top val=&quot;270&quot;/&gt;&lt;width val=&quot;463&quot;/&gt;&lt;height val=&quot;190&quot;/&gt;&lt;hasText val=&quot;1&quot;/&gt;&lt;/Image&gt;&lt;/ThreeDShape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2&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3&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6DDA19-CBB0-411D-83C7-71B1E30126F5}&quot;/&gt;&lt;isInvalidForFieldText val=&quot;1&quot;/&gt;&lt;Image&gt;&lt;filename val=&quot;C:\Users\sstolze\AppData\Local\Temp\PR\data\asimages\{706DDA19-CBB0-411D-83C7-71B1E30126F5}_5.png&quot;/&gt;&lt;left val=&quot;164&quot;/&gt;&lt;top val=&quot;92&quot;/&gt;&lt;width val=&quot;515&quot;/&gt;&lt;height val=&quot;224&quot;/&gt;&lt;hasText val=&quot;1&quot;/&gt;&lt;/Image&gt;&lt;/ThreeDShape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1&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stolze\AppData\Local\Temp\PR\data\asimages\{E20F7CAA-7735-409F-AC2C-59E7E00E36EC}_1.png&quot;/&gt;&lt;left val=&quot;792&quot;/&gt;&lt;top val=&quot;518&quot;/&gt;&lt;width val=&quot;127&quot;/&gt;&lt;height val=&quot;19&quot;/&gt;&lt;hasText val=&quot;1&quot;/&gt;&lt;/Image&gt;&lt;/ThreeDShapeInfo&gt;"/>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1&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0&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1&quot;/&gt;&lt;/TableIndex&gt;&lt;/ShapeTextInfo&gt;"/>
</p:tagLst>
</file>

<file path=ppt/tags/tag8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2&quot;/&gt;&lt;/TableIndex&gt;&lt;/ShapeTextInfo&gt;"/>
</p:tagLst>
</file>

<file path=ppt/tags/tag9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9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9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FPI New Template_Jan2016">
  <a:themeElements>
    <a:clrScheme name="Ray Irc Dtp">
      <a:dk1>
        <a:sysClr val="windowText" lastClr="000000"/>
      </a:dk1>
      <a:lt1>
        <a:sysClr val="window" lastClr="FFFFFF"/>
      </a:lt1>
      <a:dk2>
        <a:srgbClr val="004993"/>
      </a:dk2>
      <a:lt2>
        <a:srgbClr val="F2F2F2"/>
      </a:lt2>
      <a:accent1>
        <a:srgbClr val="E3000B"/>
      </a:accent1>
      <a:accent2>
        <a:srgbClr val="004993"/>
      </a:accent2>
      <a:accent3>
        <a:srgbClr val="FDC300"/>
      </a:accent3>
      <a:accent4>
        <a:srgbClr val="595959"/>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normAutofit/>
      </a:bodyPr>
      <a:lstStyle>
        <a:defPPr algn="l" fontAlgn="auto">
          <a:lnSpc>
            <a:spcPct val="150000"/>
          </a:lnSpc>
          <a:defRPr sz="1600" dirty="0" smtClean="0"/>
        </a:defPPr>
      </a:lstStyle>
    </a:txDef>
  </a:objectDefaults>
  <a:extraClrSchemeLst/>
  <a:extLst>
    <a:ext uri="{05A4C25C-085E-4340-85A3-A5531E510DB2}">
      <thm15:themeFamily xmlns:thm15="http://schemas.microsoft.com/office/thememl/2012/main" name="FPI Template.potx" id="{02117DCC-B5C1-4B44-82F0-F564DD67D61C}" vid="{0EA9273E-82CA-4F96-960C-A8D5A6BE00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1728</Words>
  <Application>Microsoft Office PowerPoint</Application>
  <PresentationFormat>Widescreen</PresentationFormat>
  <Paragraphs>269</Paragraphs>
  <Slides>22</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31" baseType="lpstr">
      <vt:lpstr>Arial</vt:lpstr>
      <vt:lpstr>Arial Narrow</vt:lpstr>
      <vt:lpstr>Calibri</vt:lpstr>
      <vt:lpstr>Tahoma</vt:lpstr>
      <vt:lpstr>Times New Roman</vt:lpstr>
      <vt:lpstr>Verdana</vt:lpstr>
      <vt:lpstr>Wingdings</vt:lpstr>
      <vt:lpstr>FPI New Template_Jan2016</vt:lpstr>
      <vt:lpstr>Kiln Monitoring Solutions</vt:lpstr>
      <vt:lpstr>INTRODUCTION</vt:lpstr>
      <vt:lpstr>Major Applications</vt:lpstr>
      <vt:lpstr>Kiln Shell Temperature Monitoring</vt:lpstr>
      <vt:lpstr>Rotatory Kiln Basics</vt:lpstr>
      <vt:lpstr>Benefits</vt:lpstr>
      <vt:lpstr>Overview</vt:lpstr>
      <vt:lpstr>About Line Scanner</vt:lpstr>
      <vt:lpstr>Protective Housing</vt:lpstr>
      <vt:lpstr>Position Indicator</vt:lpstr>
      <vt:lpstr>System Connection Box</vt:lpstr>
      <vt:lpstr>Fan Control – Hardware Outputs</vt:lpstr>
      <vt:lpstr>Fiber-Optic Communication Box</vt:lpstr>
      <vt:lpstr>Accessories</vt:lpstr>
      <vt:lpstr>Tire Slip Monitoring</vt:lpstr>
      <vt:lpstr>Shadow Monitoring</vt:lpstr>
      <vt:lpstr>CS400 – New Launch : Nov 2021</vt:lpstr>
      <vt:lpstr>Software</vt:lpstr>
      <vt:lpstr>Software</vt:lpstr>
      <vt:lpstr>CS400 Key features and improvements</vt:lpstr>
      <vt:lpstr>Modularisation</vt:lpstr>
      <vt:lpstr>Kiln Monitoring Solutions</vt:lpstr>
      <vt:lpstr>Short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InfraRed Solution for Cement Industries</dc:title>
  <dc:creator>Jagrat, Chetan</dc:creator>
  <cp:lastModifiedBy>O'Hara, Bob</cp:lastModifiedBy>
  <cp:revision>31</cp:revision>
  <dcterms:created xsi:type="dcterms:W3CDTF">2021-01-15T14:18:04Z</dcterms:created>
  <dcterms:modified xsi:type="dcterms:W3CDTF">2022-09-14T21:02:51Z</dcterms:modified>
</cp:coreProperties>
</file>